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23"/>
  </p:notesMasterIdLst>
  <p:sldIdLst>
    <p:sldId id="429" r:id="rId3"/>
    <p:sldId id="430" r:id="rId4"/>
    <p:sldId id="388" r:id="rId5"/>
    <p:sldId id="389" r:id="rId6"/>
    <p:sldId id="390" r:id="rId7"/>
    <p:sldId id="391" r:id="rId8"/>
    <p:sldId id="425" r:id="rId9"/>
    <p:sldId id="431" r:id="rId10"/>
    <p:sldId id="433" r:id="rId11"/>
    <p:sldId id="432" r:id="rId12"/>
    <p:sldId id="381" r:id="rId13"/>
    <p:sldId id="420" r:id="rId14"/>
    <p:sldId id="428" r:id="rId15"/>
    <p:sldId id="401" r:id="rId16"/>
    <p:sldId id="405" r:id="rId17"/>
    <p:sldId id="399" r:id="rId18"/>
    <p:sldId id="395" r:id="rId19"/>
    <p:sldId id="418" r:id="rId20"/>
    <p:sldId id="410" r:id="rId21"/>
    <p:sldId id="412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CC"/>
    <a:srgbClr val="949494"/>
    <a:srgbClr val="00A99D"/>
    <a:srgbClr val="008282"/>
    <a:srgbClr val="F0F0F0"/>
    <a:srgbClr val="00A3A3"/>
    <a:srgbClr val="EA86AF"/>
    <a:srgbClr val="4D4D4D"/>
    <a:srgbClr val="4FB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325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FF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0-4ABA-8BD2-BF592EDB3159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0-4ABA-8BD2-BF592EDB315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0-4ABA-8BD2-BF592EDB3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u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FF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F-49F4-8F79-4BE57F7B3D8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F-49F4-8F79-4BE57F7B3D8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F-49F4-8F79-4BE57F7B3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u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4-4E50-B763-378389242DA4}"/>
              </c:ext>
            </c:extLst>
          </c:dPt>
          <c:dPt>
            <c:idx val="1"/>
            <c:bubble3D val="0"/>
            <c:spPr>
              <a:solidFill>
                <a:srgbClr val="00CC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4-4E50-B763-378389242DA4}"/>
              </c:ext>
            </c:extLst>
          </c:dPt>
          <c:dPt>
            <c:idx val="2"/>
            <c:bubble3D val="0"/>
            <c:spPr>
              <a:solidFill>
                <a:srgbClr val="00A9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84-4E50-B763-378389242DA4}"/>
              </c:ext>
            </c:extLst>
          </c:dPt>
          <c:dPt>
            <c:idx val="3"/>
            <c:bubble3D val="0"/>
            <c:spPr>
              <a:solidFill>
                <a:srgbClr val="0082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84-4E50-B763-378389242DA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0.44</c:v>
                </c:pt>
                <c:pt idx="2">
                  <c:v>0.16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084-4E50-B763-378389242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u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Web Design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u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4F-419D-B915-2A286998FB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Web Dev.</c:v>
                </c:pt>
              </c:strCache>
            </c:strRef>
          </c:tx>
          <c:spPr>
            <a:solidFill>
              <a:srgbClr val="00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u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F-419D-B915-2A286998FB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Mobile Apps</c:v>
                </c:pt>
              </c:strCache>
            </c:strRef>
          </c:tx>
          <c:spPr>
            <a:solidFill>
              <a:srgbClr val="00A9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u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F-419D-B915-2A286998FB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Branding</c:v>
                </c:pt>
              </c:strCache>
            </c:strRef>
          </c:tx>
          <c:spPr>
            <a:solidFill>
              <a:srgbClr val="00828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2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54F-419D-B915-2A286998FB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defRPr>
                </a:pPr>
                <a:endParaRPr lang="eu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January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4F-419D-B915-2A286998F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5"/>
        <c:axId val="293455072"/>
        <c:axId val="293455464"/>
      </c:barChart>
      <c:catAx>
        <c:axId val="29345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u-ES"/>
          </a:p>
        </c:txPr>
        <c:crossAx val="293455464"/>
        <c:crosses val="autoZero"/>
        <c:auto val="1"/>
        <c:lblAlgn val="ctr"/>
        <c:lblOffset val="100"/>
        <c:noMultiLvlLbl val="0"/>
      </c:catAx>
      <c:valAx>
        <c:axId val="293455464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29345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accent4"/>
          </a:solidFill>
          <a:latin typeface="Lato" panose="020F0502020204030203" pitchFamily="34" charset="0"/>
        </a:defRPr>
      </a:pPr>
      <a:endParaRPr lang="eu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6FDEB-2580-419D-AE15-6660179EF4B0}" type="datetimeFigureOut">
              <a:rPr lang="es-ES" smtClean="0"/>
              <a:t>11/05/2022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2287-72AD-4BD7-A983-D85328C3449B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13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50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52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2EADC1F-FEB8-458E-AD9B-2A4A4569FFEC}"/>
              </a:ext>
            </a:extLst>
          </p:cNvPr>
          <p:cNvSpPr txBox="1"/>
          <p:nvPr userDrawn="1"/>
        </p:nvSpPr>
        <p:spPr>
          <a:xfrm>
            <a:off x="533400" y="6323783"/>
            <a:ext cx="587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  <a:r>
              <a:rPr lang="es-ES" sz="1200" b="1" dirty="0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composites </a:t>
            </a:r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digitally</a:t>
            </a:r>
            <a:r>
              <a:rPr lang="es-ES" sz="1200" b="1" dirty="0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sensorized</a:t>
            </a:r>
            <a:r>
              <a:rPr lang="es-ES" sz="1200" b="1" dirty="0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" sz="1200" b="1" dirty="0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es-ES" sz="1200" b="1" dirty="0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1200" b="1" dirty="0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>
                <a:solidFill>
                  <a:srgbClr val="00A3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end-of-life</a:t>
            </a:r>
            <a:endParaRPr lang="es-ES" sz="1200" b="1" dirty="0">
              <a:solidFill>
                <a:srgbClr val="00A3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DD1DA90-6E81-46EC-97BF-AF9FB9184FA1}"/>
              </a:ext>
            </a:extLst>
          </p:cNvPr>
          <p:cNvCxnSpPr>
            <a:cxnSpLocks/>
          </p:cNvCxnSpPr>
          <p:nvPr userDrawn="1"/>
        </p:nvCxnSpPr>
        <p:spPr>
          <a:xfrm>
            <a:off x="533400" y="878305"/>
            <a:ext cx="111733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1743195-95DB-421E-9BF0-B1CB4483EA27}"/>
              </a:ext>
            </a:extLst>
          </p:cNvPr>
          <p:cNvCxnSpPr>
            <a:cxnSpLocks/>
          </p:cNvCxnSpPr>
          <p:nvPr userDrawn="1"/>
        </p:nvCxnSpPr>
        <p:spPr>
          <a:xfrm>
            <a:off x="533399" y="6148137"/>
            <a:ext cx="111733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rudia 12">
            <a:extLst>
              <a:ext uri="{FF2B5EF4-FFF2-40B4-BE49-F238E27FC236}">
                <a16:creationId xmlns:a16="http://schemas.microsoft.com/office/drawing/2014/main" id="{BF6E02D5-9EED-4F0A-A772-B1417FFC4E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31960"/>
            <a:ext cx="2905126" cy="6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8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aukizuzena 1">
            <a:extLst>
              <a:ext uri="{FF2B5EF4-FFF2-40B4-BE49-F238E27FC236}">
                <a16:creationId xmlns:a16="http://schemas.microsoft.com/office/drawing/2014/main" id="{3808F003-0673-696E-4079-C4A8CC5FA6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7" name="Irudia 6">
            <a:extLst>
              <a:ext uri="{FF2B5EF4-FFF2-40B4-BE49-F238E27FC236}">
                <a16:creationId xmlns:a16="http://schemas.microsoft.com/office/drawing/2014/main" id="{1EDFDA47-20BE-43C8-A5A2-674BC5555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965" y="1603475"/>
            <a:ext cx="4294070" cy="3651049"/>
          </a:xfrm>
          <a:prstGeom prst="rect">
            <a:avLst/>
          </a:prstGeom>
        </p:spPr>
      </p:pic>
      <p:sp>
        <p:nvSpPr>
          <p:cNvPr id="16" name="Rectangle 25">
            <a:extLst>
              <a:ext uri="{FF2B5EF4-FFF2-40B4-BE49-F238E27FC236}">
                <a16:creationId xmlns:a16="http://schemas.microsoft.com/office/drawing/2014/main" id="{ADF60028-873F-4959-B91D-CC017922C846}"/>
              </a:ext>
            </a:extLst>
          </p:cNvPr>
          <p:cNvSpPr/>
          <p:nvPr/>
        </p:nvSpPr>
        <p:spPr>
          <a:xfrm>
            <a:off x="1499993" y="188989"/>
            <a:ext cx="14260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fr-FR" sz="1050" kern="1400" spc="25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tlopez\Desktop\EU_proyectos.png">
            <a:extLst>
              <a:ext uri="{FF2B5EF4-FFF2-40B4-BE49-F238E27FC236}">
                <a16:creationId xmlns:a16="http://schemas.microsoft.com/office/drawing/2014/main" id="{DC0C08CB-70C5-4424-8BB9-FDD2B047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" y="138596"/>
            <a:ext cx="890393" cy="5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aukizuzena 17">
            <a:extLst>
              <a:ext uri="{FF2B5EF4-FFF2-40B4-BE49-F238E27FC236}">
                <a16:creationId xmlns:a16="http://schemas.microsoft.com/office/drawing/2014/main" id="{33C090E9-A390-449D-B190-1941E6D6BD06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FF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General </a:t>
            </a:r>
            <a:r>
              <a:rPr lang="es-ES_tradnl" sz="2400" b="1" dirty="0" err="1">
                <a:solidFill>
                  <a:srgbClr val="00FF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Presentation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40801FCA-010E-41AA-89B2-71D130990FB5}"/>
              </a:ext>
            </a:extLst>
          </p:cNvPr>
          <p:cNvSpPr/>
          <p:nvPr/>
        </p:nvSpPr>
        <p:spPr>
          <a:xfrm>
            <a:off x="5424321" y="6275488"/>
            <a:ext cx="13433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Logotipos</a:t>
            </a:r>
            <a:r>
              <a:rPr lang="eu-ES" sz="105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endParaRPr lang="fr-FR" sz="1050" kern="1400" spc="25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24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8F50FA-8089-4E43-A6BF-9958419F2EAC}"/>
              </a:ext>
            </a:extLst>
          </p:cNvPr>
          <p:cNvSpPr/>
          <p:nvPr/>
        </p:nvSpPr>
        <p:spPr>
          <a:xfrm>
            <a:off x="0" y="1"/>
            <a:ext cx="12191973" cy="685798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4FB8E6"/>
              </a:solidFill>
            </a:endParaRPr>
          </a:p>
        </p:txBody>
      </p:sp>
      <p:grpSp>
        <p:nvGrpSpPr>
          <p:cNvPr id="11" name="Elkartu 10">
            <a:extLst>
              <a:ext uri="{FF2B5EF4-FFF2-40B4-BE49-F238E27FC236}">
                <a16:creationId xmlns:a16="http://schemas.microsoft.com/office/drawing/2014/main" id="{385EE665-7E3F-5425-60F1-A1136D580896}"/>
              </a:ext>
            </a:extLst>
          </p:cNvPr>
          <p:cNvGrpSpPr/>
          <p:nvPr/>
        </p:nvGrpSpPr>
        <p:grpSpPr>
          <a:xfrm>
            <a:off x="3291228" y="2558818"/>
            <a:ext cx="5609545" cy="2632993"/>
            <a:chOff x="3291228" y="1795887"/>
            <a:chExt cx="5609545" cy="263299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1BCE703-D4B3-42DF-89C2-B31CB332561B}"/>
                </a:ext>
              </a:extLst>
            </p:cNvPr>
            <p:cNvSpPr txBox="1"/>
            <p:nvPr/>
          </p:nvSpPr>
          <p:spPr>
            <a:xfrm>
              <a:off x="3291228" y="1795887"/>
              <a:ext cx="56095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b="1" dirty="0">
                  <a:solidFill>
                    <a:schemeClr val="bg1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TÍTULO PRINCIPAL AQUÍ</a:t>
              </a:r>
              <a:endParaRPr lang="es-ES" sz="5000" b="1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EFDFC70-9D51-41B9-A162-73D9CAE349CB}"/>
                </a:ext>
              </a:extLst>
            </p:cNvPr>
            <p:cNvSpPr txBox="1"/>
            <p:nvPr/>
          </p:nvSpPr>
          <p:spPr>
            <a:xfrm>
              <a:off x="4271962" y="3782549"/>
              <a:ext cx="3648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Esta diapositiva se usará a modo de separador entre contenidos.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6580644-6B19-49EF-BB3C-2F60832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3376442" y="3473041"/>
              <a:ext cx="543911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rudia 7">
            <a:extLst>
              <a:ext uri="{FF2B5EF4-FFF2-40B4-BE49-F238E27FC236}">
                <a16:creationId xmlns:a16="http://schemas.microsoft.com/office/drawing/2014/main" id="{70EBB7DC-0ABD-5CDB-DDB2-C57985BF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727841"/>
            <a:ext cx="2905120" cy="6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Elkartu 21">
            <a:extLst>
              <a:ext uri="{FF2B5EF4-FFF2-40B4-BE49-F238E27FC236}">
                <a16:creationId xmlns:a16="http://schemas.microsoft.com/office/drawing/2014/main" id="{66B4225B-954E-4319-B3A4-7EFE1C294CA9}"/>
              </a:ext>
            </a:extLst>
          </p:cNvPr>
          <p:cNvGrpSpPr/>
          <p:nvPr/>
        </p:nvGrpSpPr>
        <p:grpSpPr>
          <a:xfrm>
            <a:off x="3576107" y="4774556"/>
            <a:ext cx="986368" cy="986368"/>
            <a:chOff x="3595157" y="4946006"/>
            <a:chExt cx="677333" cy="677333"/>
          </a:xfrm>
        </p:grpSpPr>
        <p:sp>
          <p:nvSpPr>
            <p:cNvPr id="8" name="Oval 72">
              <a:extLst>
                <a:ext uri="{FF2B5EF4-FFF2-40B4-BE49-F238E27FC236}">
                  <a16:creationId xmlns:a16="http://schemas.microsoft.com/office/drawing/2014/main" id="{5BB6B379-835F-44D5-9D17-1AA9FB6A9408}"/>
                </a:ext>
              </a:extLst>
            </p:cNvPr>
            <p:cNvSpPr/>
            <p:nvPr/>
          </p:nvSpPr>
          <p:spPr>
            <a:xfrm>
              <a:off x="3595157" y="4946006"/>
              <a:ext cx="677333" cy="67733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9" name="Freeform 71">
              <a:extLst>
                <a:ext uri="{FF2B5EF4-FFF2-40B4-BE49-F238E27FC236}">
                  <a16:creationId xmlns:a16="http://schemas.microsoft.com/office/drawing/2014/main" id="{C88BE44A-48BC-4A92-BCB7-5829C9F4F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9986" y="5128324"/>
              <a:ext cx="312699" cy="312696"/>
            </a:xfrm>
            <a:custGeom>
              <a:avLst/>
              <a:gdLst/>
              <a:ahLst/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l="0" t="0" r="r" b="b"/>
              <a:pathLst>
                <a:path w="256" h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</p:grpSp>
      <p:grpSp>
        <p:nvGrpSpPr>
          <p:cNvPr id="5" name="Elkartu 4">
            <a:extLst>
              <a:ext uri="{FF2B5EF4-FFF2-40B4-BE49-F238E27FC236}">
                <a16:creationId xmlns:a16="http://schemas.microsoft.com/office/drawing/2014/main" id="{2C3A4173-DE23-4919-9915-9D525330F1C3}"/>
              </a:ext>
            </a:extLst>
          </p:cNvPr>
          <p:cNvGrpSpPr/>
          <p:nvPr/>
        </p:nvGrpSpPr>
        <p:grpSpPr>
          <a:xfrm>
            <a:off x="3562764" y="1295681"/>
            <a:ext cx="986369" cy="986369"/>
            <a:chOff x="3581809" y="1467129"/>
            <a:chExt cx="677333" cy="677333"/>
          </a:xfrm>
        </p:grpSpPr>
        <p:sp>
          <p:nvSpPr>
            <p:cNvPr id="3" name="Oval 69">
              <a:extLst>
                <a:ext uri="{FF2B5EF4-FFF2-40B4-BE49-F238E27FC236}">
                  <a16:creationId xmlns:a16="http://schemas.microsoft.com/office/drawing/2014/main" id="{24F52077-3A6B-4EE9-A118-84576F25E481}"/>
                </a:ext>
              </a:extLst>
            </p:cNvPr>
            <p:cNvSpPr/>
            <p:nvPr/>
          </p:nvSpPr>
          <p:spPr>
            <a:xfrm>
              <a:off x="3581809" y="1467129"/>
              <a:ext cx="677333" cy="67733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1" name="Group 250">
              <a:extLst>
                <a:ext uri="{FF2B5EF4-FFF2-40B4-BE49-F238E27FC236}">
                  <a16:creationId xmlns:a16="http://schemas.microsoft.com/office/drawing/2014/main" id="{3EB3B6FC-C234-43E2-8936-AB056D1B5265}"/>
                </a:ext>
              </a:extLst>
            </p:cNvPr>
            <p:cNvGrpSpPr/>
            <p:nvPr/>
          </p:nvGrpSpPr>
          <p:grpSpPr>
            <a:xfrm>
              <a:off x="3764128" y="1676825"/>
              <a:ext cx="312699" cy="254067"/>
              <a:chOff x="5588000" y="3625850"/>
              <a:chExt cx="406400" cy="330200"/>
            </a:xfrm>
            <a:solidFill>
              <a:schemeClr val="bg1"/>
            </a:solidFill>
          </p:grpSpPr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9DB34336-DB6B-4D2B-A18C-6B877CCD7F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7400" y="3727450"/>
                <a:ext cx="76200" cy="10160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2"/>
                  </a:cxn>
                  <a:cxn ang="0">
                    <a:pos x="4" y="64"/>
                  </a:cxn>
                  <a:cxn ang="0">
                    <a:pos x="8" y="64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4" y="64"/>
                  </a:cxn>
                  <a:cxn ang="0">
                    <a:pos x="46" y="62"/>
                  </a:cxn>
                  <a:cxn ang="0">
                    <a:pos x="48" y="60"/>
                  </a:cxn>
                  <a:cxn ang="0">
                    <a:pos x="48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6" y="40"/>
                  </a:cxn>
                  <a:cxn ang="0">
                    <a:pos x="22" y="4"/>
                  </a:cxn>
                  <a:cxn ang="0">
                    <a:pos x="40" y="56"/>
                  </a:cxn>
                  <a:cxn ang="0">
                    <a:pos x="8" y="56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40" y="44"/>
                  </a:cxn>
                  <a:cxn ang="0">
                    <a:pos x="40" y="56"/>
                  </a:cxn>
                </a:cxnLst>
                <a:rect l="0" t="0" r="r" b="b"/>
                <a:pathLst>
                  <a:path w="48" h="64">
                    <a:moveTo>
                      <a:pt x="22" y="4"/>
                    </a:moveTo>
                    <a:lnTo>
                      <a:pt x="22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8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6" y="40"/>
                    </a:lnTo>
                    <a:lnTo>
                      <a:pt x="22" y="4"/>
                    </a:lnTo>
                    <a:close/>
                    <a:moveTo>
                      <a:pt x="40" y="56"/>
                    </a:moveTo>
                    <a:lnTo>
                      <a:pt x="8" y="5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44"/>
                    </a:lnTo>
                    <a:lnTo>
                      <a:pt x="40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 dirty="0"/>
              </a:p>
            </p:txBody>
          </p:sp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CB4CB43A-81F7-4A97-AA73-8E8327173C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0" y="3625850"/>
                <a:ext cx="406400" cy="330200"/>
              </a:xfrm>
              <a:custGeom>
                <a:avLst/>
                <a:gdLst/>
                <a:ahLst/>
                <a:cxnLst>
                  <a:cxn ang="0">
                    <a:pos x="220" y="50"/>
                  </a:cxn>
                  <a:cxn ang="0">
                    <a:pos x="206" y="40"/>
                  </a:cxn>
                  <a:cxn ang="0">
                    <a:pos x="168" y="24"/>
                  </a:cxn>
                  <a:cxn ang="0">
                    <a:pos x="160" y="8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12"/>
                  </a:cxn>
                  <a:cxn ang="0">
                    <a:pos x="8" y="128"/>
                  </a:cxn>
                  <a:cxn ang="0">
                    <a:pos x="24" y="136"/>
                  </a:cxn>
                  <a:cxn ang="0">
                    <a:pos x="26" y="170"/>
                  </a:cxn>
                  <a:cxn ang="0">
                    <a:pos x="48" y="184"/>
                  </a:cxn>
                  <a:cxn ang="0">
                    <a:pos x="62" y="194"/>
                  </a:cxn>
                  <a:cxn ang="0">
                    <a:pos x="88" y="208"/>
                  </a:cxn>
                  <a:cxn ang="0">
                    <a:pos x="108" y="202"/>
                  </a:cxn>
                  <a:cxn ang="0">
                    <a:pos x="162" y="184"/>
                  </a:cxn>
                  <a:cxn ang="0">
                    <a:pos x="172" y="202"/>
                  </a:cxn>
                  <a:cxn ang="0">
                    <a:pos x="192" y="208"/>
                  </a:cxn>
                  <a:cxn ang="0">
                    <a:pos x="218" y="194"/>
                  </a:cxn>
                  <a:cxn ang="0">
                    <a:pos x="232" y="184"/>
                  </a:cxn>
                  <a:cxn ang="0">
                    <a:pos x="254" y="170"/>
                  </a:cxn>
                  <a:cxn ang="0">
                    <a:pos x="256" y="112"/>
                  </a:cxn>
                  <a:cxn ang="0">
                    <a:pos x="24" y="120"/>
                  </a:cxn>
                  <a:cxn ang="0">
                    <a:pos x="18" y="118"/>
                  </a:cxn>
                  <a:cxn ang="0">
                    <a:pos x="16" y="24"/>
                  </a:cxn>
                  <a:cxn ang="0">
                    <a:pos x="18" y="18"/>
                  </a:cxn>
                  <a:cxn ang="0">
                    <a:pos x="144" y="16"/>
                  </a:cxn>
                  <a:cxn ang="0">
                    <a:pos x="150" y="18"/>
                  </a:cxn>
                  <a:cxn ang="0">
                    <a:pos x="152" y="40"/>
                  </a:cxn>
                  <a:cxn ang="0">
                    <a:pos x="152" y="112"/>
                  </a:cxn>
                  <a:cxn ang="0">
                    <a:pos x="148" y="120"/>
                  </a:cxn>
                  <a:cxn ang="0">
                    <a:pos x="88" y="192"/>
                  </a:cxn>
                  <a:cxn ang="0">
                    <a:pos x="76" y="188"/>
                  </a:cxn>
                  <a:cxn ang="0">
                    <a:pos x="72" y="176"/>
                  </a:cxn>
                  <a:cxn ang="0">
                    <a:pos x="82" y="162"/>
                  </a:cxn>
                  <a:cxn ang="0">
                    <a:pos x="94" y="162"/>
                  </a:cxn>
                  <a:cxn ang="0">
                    <a:pos x="104" y="176"/>
                  </a:cxn>
                  <a:cxn ang="0">
                    <a:pos x="100" y="188"/>
                  </a:cxn>
                  <a:cxn ang="0">
                    <a:pos x="192" y="192"/>
                  </a:cxn>
                  <a:cxn ang="0">
                    <a:pos x="180" y="188"/>
                  </a:cxn>
                  <a:cxn ang="0">
                    <a:pos x="176" y="176"/>
                  </a:cxn>
                  <a:cxn ang="0">
                    <a:pos x="186" y="162"/>
                  </a:cxn>
                  <a:cxn ang="0">
                    <a:pos x="198" y="162"/>
                  </a:cxn>
                  <a:cxn ang="0">
                    <a:pos x="208" y="176"/>
                  </a:cxn>
                  <a:cxn ang="0">
                    <a:pos x="204" y="188"/>
                  </a:cxn>
                  <a:cxn ang="0">
                    <a:pos x="240" y="160"/>
                  </a:cxn>
                  <a:cxn ang="0">
                    <a:pos x="238" y="166"/>
                  </a:cxn>
                  <a:cxn ang="0">
                    <a:pos x="222" y="168"/>
                  </a:cxn>
                  <a:cxn ang="0">
                    <a:pos x="212" y="150"/>
                  </a:cxn>
                  <a:cxn ang="0">
                    <a:pos x="192" y="144"/>
                  </a:cxn>
                  <a:cxn ang="0">
                    <a:pos x="166" y="158"/>
                  </a:cxn>
                  <a:cxn ang="0">
                    <a:pos x="118" y="168"/>
                  </a:cxn>
                  <a:cxn ang="0">
                    <a:pos x="98" y="146"/>
                  </a:cxn>
                  <a:cxn ang="0">
                    <a:pos x="78" y="146"/>
                  </a:cxn>
                  <a:cxn ang="0">
                    <a:pos x="58" y="168"/>
                  </a:cxn>
                  <a:cxn ang="0">
                    <a:pos x="44" y="168"/>
                  </a:cxn>
                  <a:cxn ang="0">
                    <a:pos x="40" y="160"/>
                  </a:cxn>
                  <a:cxn ang="0">
                    <a:pos x="144" y="136"/>
                  </a:cxn>
                  <a:cxn ang="0">
                    <a:pos x="166" y="122"/>
                  </a:cxn>
                  <a:cxn ang="0">
                    <a:pos x="200" y="56"/>
                  </a:cxn>
                  <a:cxn ang="0">
                    <a:pos x="206" y="60"/>
                  </a:cxn>
                  <a:cxn ang="0">
                    <a:pos x="240" y="112"/>
                  </a:cxn>
                </a:cxnLst>
                <a:rect l="0" t="0" r="r" b="b"/>
                <a:pathLst>
                  <a:path w="256" h="208">
                    <a:moveTo>
                      <a:pt x="252" y="98"/>
                    </a:moveTo>
                    <a:lnTo>
                      <a:pt x="220" y="50"/>
                    </a:lnTo>
                    <a:lnTo>
                      <a:pt x="220" y="50"/>
                    </a:lnTo>
                    <a:lnTo>
                      <a:pt x="216" y="46"/>
                    </a:lnTo>
                    <a:lnTo>
                      <a:pt x="212" y="42"/>
                    </a:lnTo>
                    <a:lnTo>
                      <a:pt x="206" y="40"/>
                    </a:lnTo>
                    <a:lnTo>
                      <a:pt x="200" y="40"/>
                    </a:lnTo>
                    <a:lnTo>
                      <a:pt x="168" y="40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6" y="14"/>
                    </a:lnTo>
                    <a:lnTo>
                      <a:pt x="160" y="8"/>
                    </a:lnTo>
                    <a:lnTo>
                      <a:pt x="154" y="2"/>
                    </a:lnTo>
                    <a:lnTo>
                      <a:pt x="14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26" y="170"/>
                    </a:lnTo>
                    <a:lnTo>
                      <a:pt x="32" y="176"/>
                    </a:lnTo>
                    <a:lnTo>
                      <a:pt x="38" y="182"/>
                    </a:lnTo>
                    <a:lnTo>
                      <a:pt x="48" y="184"/>
                    </a:lnTo>
                    <a:lnTo>
                      <a:pt x="58" y="184"/>
                    </a:lnTo>
                    <a:lnTo>
                      <a:pt x="58" y="184"/>
                    </a:lnTo>
                    <a:lnTo>
                      <a:pt x="62" y="194"/>
                    </a:lnTo>
                    <a:lnTo>
                      <a:pt x="68" y="202"/>
                    </a:lnTo>
                    <a:lnTo>
                      <a:pt x="78" y="206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98" y="206"/>
                    </a:lnTo>
                    <a:lnTo>
                      <a:pt x="108" y="202"/>
                    </a:lnTo>
                    <a:lnTo>
                      <a:pt x="114" y="194"/>
                    </a:lnTo>
                    <a:lnTo>
                      <a:pt x="118" y="184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6" y="194"/>
                    </a:lnTo>
                    <a:lnTo>
                      <a:pt x="172" y="202"/>
                    </a:lnTo>
                    <a:lnTo>
                      <a:pt x="182" y="206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202" y="206"/>
                    </a:lnTo>
                    <a:lnTo>
                      <a:pt x="212" y="202"/>
                    </a:lnTo>
                    <a:lnTo>
                      <a:pt x="218" y="194"/>
                    </a:lnTo>
                    <a:lnTo>
                      <a:pt x="222" y="184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42" y="182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6" y="160"/>
                    </a:lnTo>
                    <a:lnTo>
                      <a:pt x="256" y="112"/>
                    </a:lnTo>
                    <a:lnTo>
                      <a:pt x="256" y="112"/>
                    </a:lnTo>
                    <a:lnTo>
                      <a:pt x="254" y="106"/>
                    </a:lnTo>
                    <a:lnTo>
                      <a:pt x="252" y="98"/>
                    </a:lnTo>
                    <a:close/>
                    <a:moveTo>
                      <a:pt x="24" y="120"/>
                    </a:moveTo>
                    <a:lnTo>
                      <a:pt x="24" y="120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6" y="116"/>
                    </a:lnTo>
                    <a:lnTo>
                      <a:pt x="16" y="11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2" y="24"/>
                    </a:lnTo>
                    <a:lnTo>
                      <a:pt x="152" y="40"/>
                    </a:lnTo>
                    <a:lnTo>
                      <a:pt x="152" y="56"/>
                    </a:lnTo>
                    <a:lnTo>
                      <a:pt x="152" y="112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48" y="120"/>
                    </a:lnTo>
                    <a:lnTo>
                      <a:pt x="144" y="120"/>
                    </a:lnTo>
                    <a:lnTo>
                      <a:pt x="24" y="120"/>
                    </a:lnTo>
                    <a:close/>
                    <a:moveTo>
                      <a:pt x="88" y="192"/>
                    </a:moveTo>
                    <a:lnTo>
                      <a:pt x="88" y="192"/>
                    </a:lnTo>
                    <a:lnTo>
                      <a:pt x="82" y="190"/>
                    </a:lnTo>
                    <a:lnTo>
                      <a:pt x="76" y="188"/>
                    </a:lnTo>
                    <a:lnTo>
                      <a:pt x="74" y="18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4" y="170"/>
                    </a:lnTo>
                    <a:lnTo>
                      <a:pt x="76" y="164"/>
                    </a:lnTo>
                    <a:lnTo>
                      <a:pt x="82" y="162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94" y="162"/>
                    </a:lnTo>
                    <a:lnTo>
                      <a:pt x="100" y="164"/>
                    </a:lnTo>
                    <a:lnTo>
                      <a:pt x="102" y="17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2" y="182"/>
                    </a:lnTo>
                    <a:lnTo>
                      <a:pt x="100" y="188"/>
                    </a:lnTo>
                    <a:lnTo>
                      <a:pt x="94" y="190"/>
                    </a:lnTo>
                    <a:lnTo>
                      <a:pt x="88" y="192"/>
                    </a:lnTo>
                    <a:close/>
                    <a:moveTo>
                      <a:pt x="192" y="192"/>
                    </a:moveTo>
                    <a:lnTo>
                      <a:pt x="192" y="192"/>
                    </a:lnTo>
                    <a:lnTo>
                      <a:pt x="186" y="190"/>
                    </a:lnTo>
                    <a:lnTo>
                      <a:pt x="180" y="188"/>
                    </a:lnTo>
                    <a:lnTo>
                      <a:pt x="178" y="182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8" y="170"/>
                    </a:lnTo>
                    <a:lnTo>
                      <a:pt x="180" y="164"/>
                    </a:lnTo>
                    <a:lnTo>
                      <a:pt x="186" y="162"/>
                    </a:lnTo>
                    <a:lnTo>
                      <a:pt x="192" y="160"/>
                    </a:lnTo>
                    <a:lnTo>
                      <a:pt x="192" y="160"/>
                    </a:lnTo>
                    <a:lnTo>
                      <a:pt x="198" y="162"/>
                    </a:lnTo>
                    <a:lnTo>
                      <a:pt x="204" y="164"/>
                    </a:lnTo>
                    <a:lnTo>
                      <a:pt x="206" y="170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6" y="182"/>
                    </a:lnTo>
                    <a:lnTo>
                      <a:pt x="204" y="188"/>
                    </a:lnTo>
                    <a:lnTo>
                      <a:pt x="198" y="190"/>
                    </a:lnTo>
                    <a:lnTo>
                      <a:pt x="192" y="192"/>
                    </a:lnTo>
                    <a:close/>
                    <a:moveTo>
                      <a:pt x="240" y="160"/>
                    </a:moveTo>
                    <a:lnTo>
                      <a:pt x="240" y="160"/>
                    </a:lnTo>
                    <a:lnTo>
                      <a:pt x="240" y="164"/>
                    </a:lnTo>
                    <a:lnTo>
                      <a:pt x="238" y="166"/>
                    </a:lnTo>
                    <a:lnTo>
                      <a:pt x="236" y="168"/>
                    </a:lnTo>
                    <a:lnTo>
                      <a:pt x="232" y="168"/>
                    </a:lnTo>
                    <a:lnTo>
                      <a:pt x="222" y="168"/>
                    </a:lnTo>
                    <a:lnTo>
                      <a:pt x="222" y="168"/>
                    </a:lnTo>
                    <a:lnTo>
                      <a:pt x="218" y="158"/>
                    </a:lnTo>
                    <a:lnTo>
                      <a:pt x="212" y="150"/>
                    </a:lnTo>
                    <a:lnTo>
                      <a:pt x="202" y="146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82" y="146"/>
                    </a:lnTo>
                    <a:lnTo>
                      <a:pt x="172" y="150"/>
                    </a:lnTo>
                    <a:lnTo>
                      <a:pt x="166" y="158"/>
                    </a:lnTo>
                    <a:lnTo>
                      <a:pt x="162" y="168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4" y="158"/>
                    </a:lnTo>
                    <a:lnTo>
                      <a:pt x="108" y="150"/>
                    </a:lnTo>
                    <a:lnTo>
                      <a:pt x="98" y="146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78" y="146"/>
                    </a:lnTo>
                    <a:lnTo>
                      <a:pt x="68" y="150"/>
                    </a:lnTo>
                    <a:lnTo>
                      <a:pt x="62" y="158"/>
                    </a:lnTo>
                    <a:lnTo>
                      <a:pt x="58" y="168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44" y="168"/>
                    </a:lnTo>
                    <a:lnTo>
                      <a:pt x="42" y="166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54" y="134"/>
                    </a:lnTo>
                    <a:lnTo>
                      <a:pt x="160" y="128"/>
                    </a:lnTo>
                    <a:lnTo>
                      <a:pt x="166" y="122"/>
                    </a:lnTo>
                    <a:lnTo>
                      <a:pt x="168" y="112"/>
                    </a:lnTo>
                    <a:lnTo>
                      <a:pt x="168" y="56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204" y="56"/>
                    </a:lnTo>
                    <a:lnTo>
                      <a:pt x="206" y="60"/>
                    </a:lnTo>
                    <a:lnTo>
                      <a:pt x="238" y="108"/>
                    </a:lnTo>
                    <a:lnTo>
                      <a:pt x="238" y="108"/>
                    </a:lnTo>
                    <a:lnTo>
                      <a:pt x="240" y="112"/>
                    </a:lnTo>
                    <a:lnTo>
                      <a:pt x="240" y="16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</p:grpSp>
      <p:grpSp>
        <p:nvGrpSpPr>
          <p:cNvPr id="6" name="Elkartu 5">
            <a:extLst>
              <a:ext uri="{FF2B5EF4-FFF2-40B4-BE49-F238E27FC236}">
                <a16:creationId xmlns:a16="http://schemas.microsoft.com/office/drawing/2014/main" id="{FEB867E8-D183-44F3-8F2E-5CA6131A7F56}"/>
              </a:ext>
            </a:extLst>
          </p:cNvPr>
          <p:cNvGrpSpPr/>
          <p:nvPr/>
        </p:nvGrpSpPr>
        <p:grpSpPr>
          <a:xfrm>
            <a:off x="3553352" y="2454926"/>
            <a:ext cx="986368" cy="986368"/>
            <a:chOff x="3572402" y="2626376"/>
            <a:chExt cx="677333" cy="677333"/>
          </a:xfrm>
        </p:grpSpPr>
        <p:sp>
          <p:nvSpPr>
            <p:cNvPr id="4" name="Oval 70">
              <a:extLst>
                <a:ext uri="{FF2B5EF4-FFF2-40B4-BE49-F238E27FC236}">
                  <a16:creationId xmlns:a16="http://schemas.microsoft.com/office/drawing/2014/main" id="{1DA0B301-8485-45D3-8AC3-FAF8755841AC}"/>
                </a:ext>
              </a:extLst>
            </p:cNvPr>
            <p:cNvSpPr/>
            <p:nvPr/>
          </p:nvSpPr>
          <p:spPr>
            <a:xfrm>
              <a:off x="3572402" y="2626376"/>
              <a:ext cx="677333" cy="67733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4" name="Group 257">
              <a:extLst>
                <a:ext uri="{FF2B5EF4-FFF2-40B4-BE49-F238E27FC236}">
                  <a16:creationId xmlns:a16="http://schemas.microsoft.com/office/drawing/2014/main" id="{055B5546-749F-4DA8-B8EC-EE2B0520FCC6}"/>
                </a:ext>
              </a:extLst>
            </p:cNvPr>
            <p:cNvGrpSpPr/>
            <p:nvPr/>
          </p:nvGrpSpPr>
          <p:grpSpPr>
            <a:xfrm>
              <a:off x="3799044" y="2806756"/>
              <a:ext cx="214979" cy="312696"/>
              <a:chOff x="4838700" y="2774950"/>
              <a:chExt cx="279400" cy="406400"/>
            </a:xfrm>
            <a:solidFill>
              <a:schemeClr val="bg1"/>
            </a:solidFill>
          </p:grpSpPr>
          <p:sp>
            <p:nvSpPr>
              <p:cNvPr id="15" name="Freeform 60">
                <a:extLst>
                  <a:ext uri="{FF2B5EF4-FFF2-40B4-BE49-F238E27FC236}">
                    <a16:creationId xmlns:a16="http://schemas.microsoft.com/office/drawing/2014/main" id="{6C92F5AB-F2CE-461C-92B5-CD346F8B1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" name="Freeform 66">
                <a:extLst>
                  <a:ext uri="{FF2B5EF4-FFF2-40B4-BE49-F238E27FC236}">
                    <a16:creationId xmlns:a16="http://schemas.microsoft.com/office/drawing/2014/main" id="{9C59D634-9038-49DA-B035-C73DC96CB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" name="Freeform 67">
                <a:extLst>
                  <a:ext uri="{FF2B5EF4-FFF2-40B4-BE49-F238E27FC236}">
                    <a16:creationId xmlns:a16="http://schemas.microsoft.com/office/drawing/2014/main" id="{40CE0F61-454E-4AEC-B31B-9E5709C9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</p:grpSp>
      <p:grpSp>
        <p:nvGrpSpPr>
          <p:cNvPr id="10" name="Elkartu 9">
            <a:extLst>
              <a:ext uri="{FF2B5EF4-FFF2-40B4-BE49-F238E27FC236}">
                <a16:creationId xmlns:a16="http://schemas.microsoft.com/office/drawing/2014/main" id="{E789C43D-595E-4F63-B682-0BB26D1E7072}"/>
              </a:ext>
            </a:extLst>
          </p:cNvPr>
          <p:cNvGrpSpPr/>
          <p:nvPr/>
        </p:nvGrpSpPr>
        <p:grpSpPr>
          <a:xfrm>
            <a:off x="3578468" y="3615310"/>
            <a:ext cx="986368" cy="986368"/>
            <a:chOff x="3597518" y="3786760"/>
            <a:chExt cx="677333" cy="677333"/>
          </a:xfrm>
        </p:grpSpPr>
        <p:sp>
          <p:nvSpPr>
            <p:cNvPr id="7" name="Oval 71">
              <a:extLst>
                <a:ext uri="{FF2B5EF4-FFF2-40B4-BE49-F238E27FC236}">
                  <a16:creationId xmlns:a16="http://schemas.microsoft.com/office/drawing/2014/main" id="{E5097F22-F329-4716-8D9F-C118CB988380}"/>
                </a:ext>
              </a:extLst>
            </p:cNvPr>
            <p:cNvSpPr/>
            <p:nvPr/>
          </p:nvSpPr>
          <p:spPr>
            <a:xfrm>
              <a:off x="3597518" y="3786760"/>
              <a:ext cx="677333" cy="677333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8" name="Group 261">
              <a:extLst>
                <a:ext uri="{FF2B5EF4-FFF2-40B4-BE49-F238E27FC236}">
                  <a16:creationId xmlns:a16="http://schemas.microsoft.com/office/drawing/2014/main" id="{CCD17503-97C8-40F9-BA27-070164595E0B}"/>
                </a:ext>
              </a:extLst>
            </p:cNvPr>
            <p:cNvGrpSpPr/>
            <p:nvPr/>
          </p:nvGrpSpPr>
          <p:grpSpPr>
            <a:xfrm>
              <a:off x="3779835" y="3969078"/>
              <a:ext cx="312699" cy="312696"/>
              <a:chOff x="5588000" y="1962150"/>
              <a:chExt cx="406400" cy="406400"/>
            </a:xfrm>
            <a:solidFill>
              <a:schemeClr val="bg1"/>
            </a:solidFill>
          </p:grpSpPr>
          <p:sp>
            <p:nvSpPr>
              <p:cNvPr id="19" name="Freeform 106">
                <a:extLst>
                  <a:ext uri="{FF2B5EF4-FFF2-40B4-BE49-F238E27FC236}">
                    <a16:creationId xmlns:a16="http://schemas.microsoft.com/office/drawing/2014/main" id="{AC52C45B-AEC4-4440-A0F3-D5E6322A94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l="0" t="0" r="r" b="b"/>
                <a:pathLst>
                  <a:path w="256" h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" name="Freeform 109">
                <a:extLst>
                  <a:ext uri="{FF2B5EF4-FFF2-40B4-BE49-F238E27FC236}">
                    <a16:creationId xmlns:a16="http://schemas.microsoft.com/office/drawing/2014/main" id="{E4039CEB-19C3-416E-88D7-CE565A7D0C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2300" y="2076450"/>
                <a:ext cx="177800" cy="1778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 dirty="0"/>
              </a:p>
            </p:txBody>
          </p:sp>
          <p:sp>
            <p:nvSpPr>
              <p:cNvPr id="21" name="Freeform 112">
                <a:extLst>
                  <a:ext uri="{FF2B5EF4-FFF2-40B4-BE49-F238E27FC236}">
                    <a16:creationId xmlns:a16="http://schemas.microsoft.com/office/drawing/2014/main" id="{4604FF8C-173C-42F0-97A1-0B176BB9E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400" y="2114550"/>
                <a:ext cx="101600" cy="1016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74D5E5F-1A12-4920-9012-8DFEE57DEE69}"/>
              </a:ext>
            </a:extLst>
          </p:cNvPr>
          <p:cNvSpPr txBox="1"/>
          <p:nvPr/>
        </p:nvSpPr>
        <p:spPr>
          <a:xfrm>
            <a:off x="1198254" y="2746818"/>
            <a:ext cx="2592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MENSAJE</a:t>
            </a:r>
          </a:p>
          <a:p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CLARO</a:t>
            </a:r>
          </a:p>
          <a:p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CORTO Y</a:t>
            </a:r>
          </a:p>
          <a:p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PRECISO</a:t>
            </a:r>
            <a:endParaRPr lang="es-ES" sz="3000" b="1" dirty="0"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CF5AA22-4473-4CF4-BC1A-3FF7F42604E7}"/>
              </a:ext>
            </a:extLst>
          </p:cNvPr>
          <p:cNvSpPr txBox="1"/>
          <p:nvPr/>
        </p:nvSpPr>
        <p:spPr>
          <a:xfrm>
            <a:off x="4892523" y="1536345"/>
            <a:ext cx="635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 esta parte se pueden incluir comentarios más detallados sobre lo que se ve en el gráfico o simplemente meter un comentario.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CD8994E-097A-4542-BA87-0B6F066E081F}"/>
              </a:ext>
            </a:extLst>
          </p:cNvPr>
          <p:cNvSpPr txBox="1"/>
          <p:nvPr/>
        </p:nvSpPr>
        <p:spPr>
          <a:xfrm>
            <a:off x="4892523" y="2681502"/>
            <a:ext cx="635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 esta parte se pueden incluir comentarios más detallados sobre lo que se ve en el gráfico o simplemente meter un comentario.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453DD2D-5F6B-40B5-A903-D2E39F9F51DF}"/>
              </a:ext>
            </a:extLst>
          </p:cNvPr>
          <p:cNvSpPr txBox="1"/>
          <p:nvPr/>
        </p:nvSpPr>
        <p:spPr>
          <a:xfrm>
            <a:off x="4892523" y="3867685"/>
            <a:ext cx="635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 esta parte se pueden incluir comentarios más detallados sobre lo que se ve en el gráfico o simplemente meter un comentario.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1555D46-43D8-439D-A7E7-42ED3C6F6BEC}"/>
              </a:ext>
            </a:extLst>
          </p:cNvPr>
          <p:cNvSpPr txBox="1"/>
          <p:nvPr/>
        </p:nvSpPr>
        <p:spPr>
          <a:xfrm>
            <a:off x="4892523" y="4989191"/>
            <a:ext cx="635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 esta parte se pueden incluir comentarios más detallados sobre lo que se ve en el gráfico o simplemente meter un comentario.</a:t>
            </a:r>
          </a:p>
        </p:txBody>
      </p:sp>
      <p:sp>
        <p:nvSpPr>
          <p:cNvPr id="28" name="Laukizuzena 27">
            <a:extLst>
              <a:ext uri="{FF2B5EF4-FFF2-40B4-BE49-F238E27FC236}">
                <a16:creationId xmlns:a16="http://schemas.microsoft.com/office/drawing/2014/main" id="{20C8D19F-AD55-9D08-A1AD-72B986F10C6D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B24AD7C-A3CC-4568-90F9-0E3DFF5EBC11}"/>
              </a:ext>
            </a:extLst>
          </p:cNvPr>
          <p:cNvSpPr/>
          <p:nvPr/>
        </p:nvSpPr>
        <p:spPr>
          <a:xfrm>
            <a:off x="1631240" y="2603363"/>
            <a:ext cx="3362325" cy="282663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AC4E433-3231-42ED-916E-FEDE7D578AF3}"/>
              </a:ext>
            </a:extLst>
          </p:cNvPr>
          <p:cNvSpPr/>
          <p:nvPr/>
        </p:nvSpPr>
        <p:spPr>
          <a:xfrm>
            <a:off x="7198435" y="2603363"/>
            <a:ext cx="3362325" cy="2826632"/>
          </a:xfrm>
          <a:prstGeom prst="rect">
            <a:avLst/>
          </a:prstGeom>
          <a:solidFill>
            <a:srgbClr val="008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9F36C2-9CA4-4E03-BC4F-BBAA4056BAA0}"/>
              </a:ext>
            </a:extLst>
          </p:cNvPr>
          <p:cNvSpPr txBox="1"/>
          <p:nvPr/>
        </p:nvSpPr>
        <p:spPr>
          <a:xfrm>
            <a:off x="4502904" y="1428005"/>
            <a:ext cx="318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TÍTULO EJEMPLO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5EA904-BFA0-44C9-9931-915A79A4C760}"/>
              </a:ext>
            </a:extLst>
          </p:cNvPr>
          <p:cNvSpPr txBox="1"/>
          <p:nvPr/>
        </p:nvSpPr>
        <p:spPr>
          <a:xfrm>
            <a:off x="5142053" y="1889670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Subtítulo ejemplo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7965A5-4DC6-48BF-9A26-505E15DECCEC}"/>
              </a:ext>
            </a:extLst>
          </p:cNvPr>
          <p:cNvSpPr txBox="1"/>
          <p:nvPr/>
        </p:nvSpPr>
        <p:spPr>
          <a:xfrm>
            <a:off x="1823626" y="2807195"/>
            <a:ext cx="2693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 esta parte se pueden incluir comentarios más detallados sobre lo que se ve en el gráfico o simplemente meter un comentario.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2E745B-CF53-41F4-AAE4-BAE341C9CE6C}"/>
              </a:ext>
            </a:extLst>
          </p:cNvPr>
          <p:cNvSpPr txBox="1"/>
          <p:nvPr/>
        </p:nvSpPr>
        <p:spPr>
          <a:xfrm>
            <a:off x="7390821" y="2807195"/>
            <a:ext cx="2743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En esta parte se pueden incluir comentarios más detallados sobre lo que se ve en el gráfico o simplemente meter un comentario.</a:t>
            </a:r>
          </a:p>
        </p:txBody>
      </p:sp>
      <p:sp>
        <p:nvSpPr>
          <p:cNvPr id="9" name="Laukizuzena 8">
            <a:extLst>
              <a:ext uri="{FF2B5EF4-FFF2-40B4-BE49-F238E27FC236}">
                <a16:creationId xmlns:a16="http://schemas.microsoft.com/office/drawing/2014/main" id="{F7DD647C-B2E3-11E9-2792-B4EEF0D8B0F9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7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8F50FA-8089-4E43-A6BF-9958419F2EAC}"/>
              </a:ext>
            </a:extLst>
          </p:cNvPr>
          <p:cNvSpPr/>
          <p:nvPr/>
        </p:nvSpPr>
        <p:spPr>
          <a:xfrm>
            <a:off x="0" y="1"/>
            <a:ext cx="12191973" cy="685798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4FB8E6"/>
              </a:solidFill>
            </a:endParaRP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2F44F7BC-166F-461A-9C27-393367D9CFB9}"/>
              </a:ext>
            </a:extLst>
          </p:cNvPr>
          <p:cNvSpPr txBox="1"/>
          <p:nvPr/>
        </p:nvSpPr>
        <p:spPr>
          <a:xfrm>
            <a:off x="1412028" y="3275150"/>
            <a:ext cx="3666941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COMPARACIÓN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DE DOS IDEAS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O CONCLUSIONES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E446DE2-3933-4C28-B6F2-A6E903E1A44D}"/>
              </a:ext>
            </a:extLst>
          </p:cNvPr>
          <p:cNvCxnSpPr>
            <a:cxnSpLocks/>
          </p:cNvCxnSpPr>
          <p:nvPr/>
        </p:nvCxnSpPr>
        <p:spPr>
          <a:xfrm>
            <a:off x="6096000" y="2065175"/>
            <a:ext cx="0" cy="362027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6">
            <a:extLst>
              <a:ext uri="{FF2B5EF4-FFF2-40B4-BE49-F238E27FC236}">
                <a16:creationId xmlns:a16="http://schemas.microsoft.com/office/drawing/2014/main" id="{7EF77032-2275-4EEE-9450-F4302AD980FB}"/>
              </a:ext>
            </a:extLst>
          </p:cNvPr>
          <p:cNvSpPr txBox="1"/>
          <p:nvPr/>
        </p:nvSpPr>
        <p:spPr>
          <a:xfrm>
            <a:off x="6924196" y="3275150"/>
            <a:ext cx="3666941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FFFF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COMPARACIÓN</a:t>
            </a:r>
          </a:p>
          <a:p>
            <a:pPr algn="ctr"/>
            <a:r>
              <a:rPr lang="es-ES" sz="2400" b="1" dirty="0">
                <a:solidFill>
                  <a:srgbClr val="00FFFF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DE DOS IDEAS</a:t>
            </a:r>
          </a:p>
          <a:p>
            <a:pPr algn="ctr"/>
            <a:r>
              <a:rPr lang="es-ES" sz="2400" b="1" dirty="0">
                <a:solidFill>
                  <a:srgbClr val="00FFFF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O CONCLUSIONES</a:t>
            </a:r>
          </a:p>
        </p:txBody>
      </p:sp>
      <p:pic>
        <p:nvPicPr>
          <p:cNvPr id="12" name="Irudia 11">
            <a:extLst>
              <a:ext uri="{FF2B5EF4-FFF2-40B4-BE49-F238E27FC236}">
                <a16:creationId xmlns:a16="http://schemas.microsoft.com/office/drawing/2014/main" id="{136B742B-49AA-2806-B182-EC1868DD1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727841"/>
            <a:ext cx="2905120" cy="65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7B8283E-2A29-4274-A8BB-AE4F0BBA7954}"/>
              </a:ext>
            </a:extLst>
          </p:cNvPr>
          <p:cNvSpPr/>
          <p:nvPr/>
        </p:nvSpPr>
        <p:spPr>
          <a:xfrm>
            <a:off x="973123" y="1291306"/>
            <a:ext cx="3672185" cy="4471332"/>
          </a:xfrm>
          <a:prstGeom prst="rect">
            <a:avLst/>
          </a:prstGeom>
          <a:solidFill>
            <a:srgbClr val="00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AD1A90A7-1EC5-4656-AAE6-29E929C8C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9" y="1873532"/>
            <a:ext cx="5711885" cy="33068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78FFDD4-1063-4675-B862-1250EA1A0403}"/>
              </a:ext>
            </a:extLst>
          </p:cNvPr>
          <p:cNvSpPr txBox="1"/>
          <p:nvPr/>
        </p:nvSpPr>
        <p:spPr>
          <a:xfrm>
            <a:off x="7675942" y="1873532"/>
            <a:ext cx="34448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Lorem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ipsum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sit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sed do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ut labore et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dolore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magna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aliqua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ut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enim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ad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minim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veniam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quis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nostrud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exercitation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ullamco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laboris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nisi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ut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aliquip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ea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commodo </a:t>
            </a:r>
            <a:r>
              <a:rPr lang="es-ES" sz="15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consequat</a:t>
            </a:r>
            <a:r>
              <a:rPr lang="es-ES" sz="1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Laukizuzena 5">
            <a:extLst>
              <a:ext uri="{FF2B5EF4-FFF2-40B4-BE49-F238E27FC236}">
                <a16:creationId xmlns:a16="http://schemas.microsoft.com/office/drawing/2014/main" id="{5B016088-7A88-C2E4-00FC-E878E229300A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grpSp>
        <p:nvGrpSpPr>
          <p:cNvPr id="13" name="Elkartu 12">
            <a:extLst>
              <a:ext uri="{FF2B5EF4-FFF2-40B4-BE49-F238E27FC236}">
                <a16:creationId xmlns:a16="http://schemas.microsoft.com/office/drawing/2014/main" id="{E62C4C16-200B-C778-EB8F-E2093D88B0D3}"/>
              </a:ext>
            </a:extLst>
          </p:cNvPr>
          <p:cNvGrpSpPr/>
          <p:nvPr/>
        </p:nvGrpSpPr>
        <p:grpSpPr>
          <a:xfrm>
            <a:off x="7578070" y="3742097"/>
            <a:ext cx="3444864" cy="1438316"/>
            <a:chOff x="8102166" y="3845334"/>
            <a:chExt cx="2571509" cy="107366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AE3290B3-5F74-B889-C12B-E2CC4F759427}"/>
                </a:ext>
              </a:extLst>
            </p:cNvPr>
            <p:cNvGrpSpPr/>
            <p:nvPr/>
          </p:nvGrpSpPr>
          <p:grpSpPr>
            <a:xfrm>
              <a:off x="8102166" y="3845334"/>
              <a:ext cx="1166118" cy="1073667"/>
              <a:chOff x="923218" y="1520676"/>
              <a:chExt cx="1343732" cy="1237200"/>
            </a:xfrm>
          </p:grpSpPr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7ADAFDA2-6560-57F8-7E65-2004C442925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71854407"/>
                  </p:ext>
                </p:extLst>
              </p:nvPr>
            </p:nvGraphicFramePr>
            <p:xfrm>
              <a:off x="923218" y="1520676"/>
              <a:ext cx="1343732" cy="123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6ABC3C63-0251-C66E-7FB3-2C09B03266E0}"/>
                  </a:ext>
                </a:extLst>
              </p:cNvPr>
              <p:cNvSpPr txBox="1"/>
              <p:nvPr/>
            </p:nvSpPr>
            <p:spPr>
              <a:xfrm>
                <a:off x="1324354" y="2026571"/>
                <a:ext cx="541460" cy="211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A3A3"/>
                    </a:solidFill>
                    <a:latin typeface="Arial Black" panose="020B0A040201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25%</a:t>
                </a:r>
              </a:p>
            </p:txBody>
          </p:sp>
        </p:grpSp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89BB4AF8-80C2-645C-4304-9C09B8CA2FE9}"/>
                </a:ext>
              </a:extLst>
            </p:cNvPr>
            <p:cNvGrpSpPr/>
            <p:nvPr/>
          </p:nvGrpSpPr>
          <p:grpSpPr>
            <a:xfrm>
              <a:off x="9507557" y="3845335"/>
              <a:ext cx="1166118" cy="1073667"/>
              <a:chOff x="923218" y="1520678"/>
              <a:chExt cx="1343732" cy="1237200"/>
            </a:xfrm>
          </p:grpSpPr>
          <p:graphicFrame>
            <p:nvGraphicFramePr>
              <p:cNvPr id="11" name="Chart 7">
                <a:extLst>
                  <a:ext uri="{FF2B5EF4-FFF2-40B4-BE49-F238E27FC236}">
                    <a16:creationId xmlns:a16="http://schemas.microsoft.com/office/drawing/2014/main" id="{61263685-A0EB-5B05-A823-061966C4EE1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47987990"/>
                  </p:ext>
                </p:extLst>
              </p:nvPr>
            </p:nvGraphicFramePr>
            <p:xfrm>
              <a:off x="923218" y="1520678"/>
              <a:ext cx="1343732" cy="123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A5554A29-DB37-7EAB-1347-88C9CD5FC8E6}"/>
                  </a:ext>
                </a:extLst>
              </p:cNvPr>
              <p:cNvSpPr txBox="1"/>
              <p:nvPr/>
            </p:nvSpPr>
            <p:spPr>
              <a:xfrm>
                <a:off x="1324354" y="2026571"/>
                <a:ext cx="541460" cy="2117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A3A3"/>
                    </a:solidFill>
                    <a:latin typeface="Arial Black" panose="020B0A040201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25%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406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>
            <a:extLst>
              <a:ext uri="{FF2B5EF4-FFF2-40B4-BE49-F238E27FC236}">
                <a16:creationId xmlns:a16="http://schemas.microsoft.com/office/drawing/2014/main" id="{0A65A503-75A2-41DF-B3D5-1A822FF33C7D}"/>
              </a:ext>
            </a:extLst>
          </p:cNvPr>
          <p:cNvSpPr txBox="1"/>
          <p:nvPr/>
        </p:nvSpPr>
        <p:spPr>
          <a:xfrm>
            <a:off x="819072" y="3574088"/>
            <a:ext cx="2110089" cy="1288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natus error sit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accus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antium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emque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lauda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totam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rem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aperiam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eaque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quae ab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illo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inventore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very.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AAE62874-1F53-43CB-A061-2E4A44BDEE4B}"/>
              </a:ext>
            </a:extLst>
          </p:cNvPr>
          <p:cNvSpPr txBox="1"/>
          <p:nvPr/>
        </p:nvSpPr>
        <p:spPr>
          <a:xfrm>
            <a:off x="816801" y="3051672"/>
            <a:ext cx="2114631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sz="1400" b="1" cap="all" spc="27" dirty="0">
                <a:solidFill>
                  <a:srgbClr val="00CCCC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Web design</a:t>
            </a:r>
          </a:p>
        </p:txBody>
      </p:sp>
      <p:sp>
        <p:nvSpPr>
          <p:cNvPr id="5" name="Freeform 27">
            <a:extLst>
              <a:ext uri="{FF2B5EF4-FFF2-40B4-BE49-F238E27FC236}">
                <a16:creationId xmlns:a16="http://schemas.microsoft.com/office/drawing/2014/main" id="{BC79B24F-80ED-4C92-8B21-86FFD43B2941}"/>
              </a:ext>
            </a:extLst>
          </p:cNvPr>
          <p:cNvSpPr>
            <a:spLocks noEditPoints="1"/>
          </p:cNvSpPr>
          <p:nvPr/>
        </p:nvSpPr>
        <p:spPr bwMode="auto">
          <a:xfrm>
            <a:off x="1548678" y="2202489"/>
            <a:ext cx="650876" cy="650876"/>
          </a:xfrm>
          <a:custGeom>
            <a:avLst/>
            <a:gdLst>
              <a:gd name="T0" fmla="*/ 0 w 188"/>
              <a:gd name="T1" fmla="*/ 8 h 187"/>
              <a:gd name="T2" fmla="*/ 3 w 188"/>
              <a:gd name="T3" fmla="*/ 3 h 187"/>
              <a:gd name="T4" fmla="*/ 9 w 188"/>
              <a:gd name="T5" fmla="*/ 0 h 187"/>
              <a:gd name="T6" fmla="*/ 180 w 188"/>
              <a:gd name="T7" fmla="*/ 0 h 187"/>
              <a:gd name="T8" fmla="*/ 185 w 188"/>
              <a:gd name="T9" fmla="*/ 3 h 187"/>
              <a:gd name="T10" fmla="*/ 188 w 188"/>
              <a:gd name="T11" fmla="*/ 8 h 187"/>
              <a:gd name="T12" fmla="*/ 188 w 188"/>
              <a:gd name="T13" fmla="*/ 147 h 187"/>
              <a:gd name="T14" fmla="*/ 185 w 188"/>
              <a:gd name="T15" fmla="*/ 153 h 187"/>
              <a:gd name="T16" fmla="*/ 180 w 188"/>
              <a:gd name="T17" fmla="*/ 156 h 187"/>
              <a:gd name="T18" fmla="*/ 113 w 188"/>
              <a:gd name="T19" fmla="*/ 156 h 187"/>
              <a:gd name="T20" fmla="*/ 116 w 188"/>
              <a:gd name="T21" fmla="*/ 180 h 187"/>
              <a:gd name="T22" fmla="*/ 121 w 188"/>
              <a:gd name="T23" fmla="*/ 186 h 187"/>
              <a:gd name="T24" fmla="*/ 121 w 188"/>
              <a:gd name="T25" fmla="*/ 186 h 187"/>
              <a:gd name="T26" fmla="*/ 120 w 188"/>
              <a:gd name="T27" fmla="*/ 187 h 187"/>
              <a:gd name="T28" fmla="*/ 117 w 188"/>
              <a:gd name="T29" fmla="*/ 187 h 187"/>
              <a:gd name="T30" fmla="*/ 116 w 188"/>
              <a:gd name="T31" fmla="*/ 187 h 187"/>
              <a:gd name="T32" fmla="*/ 73 w 188"/>
              <a:gd name="T33" fmla="*/ 187 h 187"/>
              <a:gd name="T34" fmla="*/ 67 w 188"/>
              <a:gd name="T35" fmla="*/ 186 h 187"/>
              <a:gd name="T36" fmla="*/ 67 w 188"/>
              <a:gd name="T37" fmla="*/ 186 h 187"/>
              <a:gd name="T38" fmla="*/ 72 w 188"/>
              <a:gd name="T39" fmla="*/ 180 h 187"/>
              <a:gd name="T40" fmla="*/ 75 w 188"/>
              <a:gd name="T41" fmla="*/ 156 h 187"/>
              <a:gd name="T42" fmla="*/ 9 w 188"/>
              <a:gd name="T43" fmla="*/ 156 h 187"/>
              <a:gd name="T44" fmla="*/ 3 w 188"/>
              <a:gd name="T45" fmla="*/ 153 h 187"/>
              <a:gd name="T46" fmla="*/ 0 w 188"/>
              <a:gd name="T47" fmla="*/ 147 h 187"/>
              <a:gd name="T48" fmla="*/ 0 w 188"/>
              <a:gd name="T49" fmla="*/ 8 h 187"/>
              <a:gd name="T50" fmla="*/ 11 w 188"/>
              <a:gd name="T51" fmla="*/ 117 h 187"/>
              <a:gd name="T52" fmla="*/ 177 w 188"/>
              <a:gd name="T53" fmla="*/ 117 h 187"/>
              <a:gd name="T54" fmla="*/ 177 w 188"/>
              <a:gd name="T55" fmla="*/ 11 h 187"/>
              <a:gd name="T56" fmla="*/ 11 w 188"/>
              <a:gd name="T57" fmla="*/ 11 h 187"/>
              <a:gd name="T58" fmla="*/ 11 w 188"/>
              <a:gd name="T59" fmla="*/ 117 h 187"/>
              <a:gd name="T60" fmla="*/ 90 w 188"/>
              <a:gd name="T61" fmla="*/ 130 h 187"/>
              <a:gd name="T62" fmla="*/ 89 w 188"/>
              <a:gd name="T63" fmla="*/ 134 h 187"/>
              <a:gd name="T64" fmla="*/ 90 w 188"/>
              <a:gd name="T65" fmla="*/ 138 h 187"/>
              <a:gd name="T66" fmla="*/ 94 w 188"/>
              <a:gd name="T67" fmla="*/ 139 h 187"/>
              <a:gd name="T68" fmla="*/ 98 w 188"/>
              <a:gd name="T69" fmla="*/ 138 h 187"/>
              <a:gd name="T70" fmla="*/ 99 w 188"/>
              <a:gd name="T71" fmla="*/ 134 h 187"/>
              <a:gd name="T72" fmla="*/ 98 w 188"/>
              <a:gd name="T73" fmla="*/ 130 h 187"/>
              <a:gd name="T74" fmla="*/ 94 w 188"/>
              <a:gd name="T75" fmla="*/ 129 h 187"/>
              <a:gd name="T76" fmla="*/ 90 w 188"/>
              <a:gd name="T77" fmla="*/ 13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87">
                <a:moveTo>
                  <a:pt x="0" y="8"/>
                </a:move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5" y="3"/>
                </a:cubicBezTo>
                <a:cubicBezTo>
                  <a:pt x="187" y="4"/>
                  <a:pt x="188" y="6"/>
                  <a:pt x="188" y="8"/>
                </a:cubicBezTo>
                <a:cubicBezTo>
                  <a:pt x="188" y="147"/>
                  <a:pt x="188" y="147"/>
                  <a:pt x="188" y="147"/>
                </a:cubicBezTo>
                <a:cubicBezTo>
                  <a:pt x="188" y="150"/>
                  <a:pt x="187" y="152"/>
                  <a:pt x="185" y="153"/>
                </a:cubicBezTo>
                <a:cubicBezTo>
                  <a:pt x="184" y="155"/>
                  <a:pt x="182" y="156"/>
                  <a:pt x="180" y="156"/>
                </a:cubicBezTo>
                <a:cubicBezTo>
                  <a:pt x="113" y="156"/>
                  <a:pt x="113" y="156"/>
                  <a:pt x="113" y="156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6"/>
                  <a:pt x="121" y="186"/>
                  <a:pt x="121" y="186"/>
                </a:cubicBezTo>
                <a:cubicBezTo>
                  <a:pt x="121" y="187"/>
                  <a:pt x="121" y="187"/>
                  <a:pt x="120" y="187"/>
                </a:cubicBezTo>
                <a:cubicBezTo>
                  <a:pt x="119" y="187"/>
                  <a:pt x="118" y="187"/>
                  <a:pt x="117" y="187"/>
                </a:cubicBezTo>
                <a:cubicBezTo>
                  <a:pt x="116" y="187"/>
                  <a:pt x="116" y="187"/>
                  <a:pt x="116" y="187"/>
                </a:cubicBezTo>
                <a:cubicBezTo>
                  <a:pt x="73" y="187"/>
                  <a:pt x="73" y="187"/>
                  <a:pt x="73" y="187"/>
                </a:cubicBezTo>
                <a:cubicBezTo>
                  <a:pt x="69" y="187"/>
                  <a:pt x="67" y="187"/>
                  <a:pt x="67" y="186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75" y="156"/>
                  <a:pt x="75" y="156"/>
                  <a:pt x="75" y="156"/>
                </a:cubicBezTo>
                <a:cubicBezTo>
                  <a:pt x="9" y="156"/>
                  <a:pt x="9" y="156"/>
                  <a:pt x="9" y="156"/>
                </a:cubicBezTo>
                <a:cubicBezTo>
                  <a:pt x="6" y="156"/>
                  <a:pt x="4" y="155"/>
                  <a:pt x="3" y="153"/>
                </a:cubicBezTo>
                <a:cubicBezTo>
                  <a:pt x="1" y="152"/>
                  <a:pt x="0" y="150"/>
                  <a:pt x="0" y="147"/>
                </a:cubicBezTo>
                <a:lnTo>
                  <a:pt x="0" y="8"/>
                </a:lnTo>
                <a:close/>
                <a:moveTo>
                  <a:pt x="11" y="117"/>
                </a:moveTo>
                <a:cubicBezTo>
                  <a:pt x="177" y="117"/>
                  <a:pt x="177" y="117"/>
                  <a:pt x="177" y="117"/>
                </a:cubicBezTo>
                <a:cubicBezTo>
                  <a:pt x="177" y="11"/>
                  <a:pt x="177" y="11"/>
                  <a:pt x="177" y="11"/>
                </a:cubicBezTo>
                <a:cubicBezTo>
                  <a:pt x="11" y="11"/>
                  <a:pt x="11" y="11"/>
                  <a:pt x="11" y="11"/>
                </a:cubicBezTo>
                <a:lnTo>
                  <a:pt x="11" y="117"/>
                </a:lnTo>
                <a:close/>
                <a:moveTo>
                  <a:pt x="90" y="130"/>
                </a:moveTo>
                <a:cubicBezTo>
                  <a:pt x="89" y="131"/>
                  <a:pt x="89" y="133"/>
                  <a:pt x="89" y="134"/>
                </a:cubicBezTo>
                <a:cubicBezTo>
                  <a:pt x="89" y="136"/>
                  <a:pt x="89" y="137"/>
                  <a:pt x="90" y="138"/>
                </a:cubicBezTo>
                <a:cubicBezTo>
                  <a:pt x="91" y="139"/>
                  <a:pt x="93" y="139"/>
                  <a:pt x="94" y="139"/>
                </a:cubicBezTo>
                <a:cubicBezTo>
                  <a:pt x="96" y="139"/>
                  <a:pt x="97" y="139"/>
                  <a:pt x="98" y="138"/>
                </a:cubicBezTo>
                <a:cubicBezTo>
                  <a:pt x="99" y="137"/>
                  <a:pt x="99" y="136"/>
                  <a:pt x="99" y="134"/>
                </a:cubicBezTo>
                <a:cubicBezTo>
                  <a:pt x="99" y="133"/>
                  <a:pt x="99" y="131"/>
                  <a:pt x="98" y="130"/>
                </a:cubicBezTo>
                <a:cubicBezTo>
                  <a:pt x="97" y="129"/>
                  <a:pt x="96" y="129"/>
                  <a:pt x="94" y="129"/>
                </a:cubicBezTo>
                <a:cubicBezTo>
                  <a:pt x="93" y="129"/>
                  <a:pt x="91" y="129"/>
                  <a:pt x="90" y="13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0EDCCA-6AA7-46DF-9410-BD76D1C4EDD8}"/>
              </a:ext>
            </a:extLst>
          </p:cNvPr>
          <p:cNvCxnSpPr/>
          <p:nvPr/>
        </p:nvCxnSpPr>
        <p:spPr>
          <a:xfrm>
            <a:off x="816801" y="3402640"/>
            <a:ext cx="2114631" cy="0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1">
            <a:extLst>
              <a:ext uri="{FF2B5EF4-FFF2-40B4-BE49-F238E27FC236}">
                <a16:creationId xmlns:a16="http://schemas.microsoft.com/office/drawing/2014/main" id="{E96B63A0-83D2-4E7B-8B0C-9CAD2AEBC901}"/>
              </a:ext>
            </a:extLst>
          </p:cNvPr>
          <p:cNvSpPr txBox="1"/>
          <p:nvPr/>
        </p:nvSpPr>
        <p:spPr>
          <a:xfrm>
            <a:off x="3644796" y="3574088"/>
            <a:ext cx="2110089" cy="1288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natus error sit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accus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antium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emque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lauda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totam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rem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aperiam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eaque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quae ab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illo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inventore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very.</a:t>
            </a:r>
          </a:p>
        </p:txBody>
      </p:sp>
      <p:sp>
        <p:nvSpPr>
          <p:cNvPr id="8" name="TextBox 62">
            <a:extLst>
              <a:ext uri="{FF2B5EF4-FFF2-40B4-BE49-F238E27FC236}">
                <a16:creationId xmlns:a16="http://schemas.microsoft.com/office/drawing/2014/main" id="{A410EB53-131D-4A83-9F64-BAE2AC6A6B88}"/>
              </a:ext>
            </a:extLst>
          </p:cNvPr>
          <p:cNvSpPr txBox="1"/>
          <p:nvPr/>
        </p:nvSpPr>
        <p:spPr>
          <a:xfrm>
            <a:off x="3642525" y="3051672"/>
            <a:ext cx="2114631" cy="2693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sz="1400" b="1" cap="all" spc="27" dirty="0">
                <a:solidFill>
                  <a:srgbClr val="00CCCC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Mobile Apps</a:t>
            </a:r>
          </a:p>
        </p:txBody>
      </p:sp>
      <p:cxnSp>
        <p:nvCxnSpPr>
          <p:cNvPr id="9" name="Straight Connector 65">
            <a:extLst>
              <a:ext uri="{FF2B5EF4-FFF2-40B4-BE49-F238E27FC236}">
                <a16:creationId xmlns:a16="http://schemas.microsoft.com/office/drawing/2014/main" id="{60E84D71-7364-4B89-B29F-17BE8F2978DD}"/>
              </a:ext>
            </a:extLst>
          </p:cNvPr>
          <p:cNvCxnSpPr/>
          <p:nvPr/>
        </p:nvCxnSpPr>
        <p:spPr>
          <a:xfrm>
            <a:off x="3642525" y="3402640"/>
            <a:ext cx="2114631" cy="0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7">
            <a:extLst>
              <a:ext uri="{FF2B5EF4-FFF2-40B4-BE49-F238E27FC236}">
                <a16:creationId xmlns:a16="http://schemas.microsoft.com/office/drawing/2014/main" id="{DA47FBCE-924F-4E12-B59C-CADBE0191C8D}"/>
              </a:ext>
            </a:extLst>
          </p:cNvPr>
          <p:cNvSpPr txBox="1"/>
          <p:nvPr/>
        </p:nvSpPr>
        <p:spPr>
          <a:xfrm>
            <a:off x="6470520" y="3574088"/>
            <a:ext cx="2110089" cy="1288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natus error sit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accus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antium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emque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lauda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totam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rem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aperiam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eaque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quae ab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illo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inventore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very.</a:t>
            </a:r>
          </a:p>
        </p:txBody>
      </p:sp>
      <p:sp>
        <p:nvSpPr>
          <p:cNvPr id="11" name="TextBox 68">
            <a:extLst>
              <a:ext uri="{FF2B5EF4-FFF2-40B4-BE49-F238E27FC236}">
                <a16:creationId xmlns:a16="http://schemas.microsoft.com/office/drawing/2014/main" id="{87CE199F-8304-442E-B28C-BC7766EAD878}"/>
              </a:ext>
            </a:extLst>
          </p:cNvPr>
          <p:cNvSpPr txBox="1"/>
          <p:nvPr/>
        </p:nvSpPr>
        <p:spPr>
          <a:xfrm>
            <a:off x="6468249" y="3051671"/>
            <a:ext cx="2114631" cy="268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sz="1400" b="1" cap="all" spc="27" dirty="0">
                <a:solidFill>
                  <a:srgbClr val="00CCCC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App development </a:t>
            </a:r>
          </a:p>
        </p:txBody>
      </p:sp>
      <p:cxnSp>
        <p:nvCxnSpPr>
          <p:cNvPr id="12" name="Straight Connector 70">
            <a:extLst>
              <a:ext uri="{FF2B5EF4-FFF2-40B4-BE49-F238E27FC236}">
                <a16:creationId xmlns:a16="http://schemas.microsoft.com/office/drawing/2014/main" id="{CE092DEA-2EEE-4F86-8A33-6476E45303DD}"/>
              </a:ext>
            </a:extLst>
          </p:cNvPr>
          <p:cNvCxnSpPr/>
          <p:nvPr/>
        </p:nvCxnSpPr>
        <p:spPr>
          <a:xfrm>
            <a:off x="6468249" y="3402640"/>
            <a:ext cx="2114631" cy="0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3">
            <a:extLst>
              <a:ext uri="{FF2B5EF4-FFF2-40B4-BE49-F238E27FC236}">
                <a16:creationId xmlns:a16="http://schemas.microsoft.com/office/drawing/2014/main" id="{1CF8D164-2748-47AB-B027-297245F04955}"/>
              </a:ext>
            </a:extLst>
          </p:cNvPr>
          <p:cNvSpPr txBox="1"/>
          <p:nvPr/>
        </p:nvSpPr>
        <p:spPr>
          <a:xfrm>
            <a:off x="9296243" y="3574088"/>
            <a:ext cx="2110089" cy="1288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natus error sit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accus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antium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emque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lauda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nt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ium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totam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rem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aperiam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eaque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ipsa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quae ab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illo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inventore</a:t>
            </a:r>
            <a:r>
              <a:rPr lang="en-US" sz="12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very.</a:t>
            </a:r>
          </a:p>
        </p:txBody>
      </p:sp>
      <p:sp>
        <p:nvSpPr>
          <p:cNvPr id="14" name="TextBox 74">
            <a:extLst>
              <a:ext uri="{FF2B5EF4-FFF2-40B4-BE49-F238E27FC236}">
                <a16:creationId xmlns:a16="http://schemas.microsoft.com/office/drawing/2014/main" id="{3528100F-0FC0-4A50-A048-13F40CCE3C02}"/>
              </a:ext>
            </a:extLst>
          </p:cNvPr>
          <p:cNvSpPr txBox="1"/>
          <p:nvPr/>
        </p:nvSpPr>
        <p:spPr>
          <a:xfrm>
            <a:off x="9293972" y="3051671"/>
            <a:ext cx="2114631" cy="268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267"/>
              </a:lnSpc>
              <a:spcAft>
                <a:spcPts val="800"/>
              </a:spcAft>
            </a:pPr>
            <a:r>
              <a:rPr lang="en-US" sz="1400" b="1" cap="all" spc="27" dirty="0">
                <a:solidFill>
                  <a:srgbClr val="00CCCC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Social Marketing</a:t>
            </a:r>
          </a:p>
        </p:txBody>
      </p:sp>
      <p:cxnSp>
        <p:nvCxnSpPr>
          <p:cNvPr id="15" name="Straight Connector 76">
            <a:extLst>
              <a:ext uri="{FF2B5EF4-FFF2-40B4-BE49-F238E27FC236}">
                <a16:creationId xmlns:a16="http://schemas.microsoft.com/office/drawing/2014/main" id="{B0D349C5-A7E9-4440-8D61-D1E83CCA51B3}"/>
              </a:ext>
            </a:extLst>
          </p:cNvPr>
          <p:cNvCxnSpPr/>
          <p:nvPr/>
        </p:nvCxnSpPr>
        <p:spPr>
          <a:xfrm>
            <a:off x="9293972" y="3402640"/>
            <a:ext cx="2114631" cy="0"/>
          </a:xfrm>
          <a:prstGeom prst="line">
            <a:avLst/>
          </a:prstGeom>
          <a:ln w="12700">
            <a:solidFill>
              <a:srgbClr val="00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76">
            <a:extLst>
              <a:ext uri="{FF2B5EF4-FFF2-40B4-BE49-F238E27FC236}">
                <a16:creationId xmlns:a16="http://schemas.microsoft.com/office/drawing/2014/main" id="{F93E0F1E-C373-4A4E-8FFC-94D1A9C1F5E7}"/>
              </a:ext>
            </a:extLst>
          </p:cNvPr>
          <p:cNvSpPr>
            <a:spLocks noEditPoints="1"/>
          </p:cNvSpPr>
          <p:nvPr/>
        </p:nvSpPr>
        <p:spPr bwMode="auto">
          <a:xfrm>
            <a:off x="10023294" y="2264415"/>
            <a:ext cx="655984" cy="588949"/>
          </a:xfrm>
          <a:custGeom>
            <a:avLst/>
            <a:gdLst>
              <a:gd name="T0" fmla="*/ 0 w 208"/>
              <a:gd name="T1" fmla="*/ 86 h 187"/>
              <a:gd name="T2" fmla="*/ 1 w 208"/>
              <a:gd name="T3" fmla="*/ 84 h 187"/>
              <a:gd name="T4" fmla="*/ 3 w 208"/>
              <a:gd name="T5" fmla="*/ 83 h 187"/>
              <a:gd name="T6" fmla="*/ 31 w 208"/>
              <a:gd name="T7" fmla="*/ 83 h 187"/>
              <a:gd name="T8" fmla="*/ 31 w 208"/>
              <a:gd name="T9" fmla="*/ 119 h 187"/>
              <a:gd name="T10" fmla="*/ 35 w 208"/>
              <a:gd name="T11" fmla="*/ 131 h 187"/>
              <a:gd name="T12" fmla="*/ 45 w 208"/>
              <a:gd name="T13" fmla="*/ 135 h 187"/>
              <a:gd name="T14" fmla="*/ 46 w 208"/>
              <a:gd name="T15" fmla="*/ 135 h 187"/>
              <a:gd name="T16" fmla="*/ 67 w 208"/>
              <a:gd name="T17" fmla="*/ 135 h 187"/>
              <a:gd name="T18" fmla="*/ 111 w 208"/>
              <a:gd name="T19" fmla="*/ 134 h 187"/>
              <a:gd name="T20" fmla="*/ 111 w 208"/>
              <a:gd name="T21" fmla="*/ 162 h 187"/>
              <a:gd name="T22" fmla="*/ 110 w 208"/>
              <a:gd name="T23" fmla="*/ 165 h 187"/>
              <a:gd name="T24" fmla="*/ 107 w 208"/>
              <a:gd name="T25" fmla="*/ 166 h 187"/>
              <a:gd name="T26" fmla="*/ 41 w 208"/>
              <a:gd name="T27" fmla="*/ 166 h 187"/>
              <a:gd name="T28" fmla="*/ 21 w 208"/>
              <a:gd name="T29" fmla="*/ 187 h 187"/>
              <a:gd name="T30" fmla="*/ 21 w 208"/>
              <a:gd name="T31" fmla="*/ 166 h 187"/>
              <a:gd name="T32" fmla="*/ 3 w 208"/>
              <a:gd name="T33" fmla="*/ 166 h 187"/>
              <a:gd name="T34" fmla="*/ 1 w 208"/>
              <a:gd name="T35" fmla="*/ 165 h 187"/>
              <a:gd name="T36" fmla="*/ 0 w 208"/>
              <a:gd name="T37" fmla="*/ 162 h 187"/>
              <a:gd name="T38" fmla="*/ 0 w 208"/>
              <a:gd name="T39" fmla="*/ 86 h 187"/>
              <a:gd name="T40" fmla="*/ 41 w 208"/>
              <a:gd name="T41" fmla="*/ 5 h 187"/>
              <a:gd name="T42" fmla="*/ 43 w 208"/>
              <a:gd name="T43" fmla="*/ 1 h 187"/>
              <a:gd name="T44" fmla="*/ 47 w 208"/>
              <a:gd name="T45" fmla="*/ 0 h 187"/>
              <a:gd name="T46" fmla="*/ 203 w 208"/>
              <a:gd name="T47" fmla="*/ 0 h 187"/>
              <a:gd name="T48" fmla="*/ 206 w 208"/>
              <a:gd name="T49" fmla="*/ 1 h 187"/>
              <a:gd name="T50" fmla="*/ 208 w 208"/>
              <a:gd name="T51" fmla="*/ 5 h 187"/>
              <a:gd name="T52" fmla="*/ 208 w 208"/>
              <a:gd name="T53" fmla="*/ 119 h 187"/>
              <a:gd name="T54" fmla="*/ 206 w 208"/>
              <a:gd name="T55" fmla="*/ 123 h 187"/>
              <a:gd name="T56" fmla="*/ 203 w 208"/>
              <a:gd name="T57" fmla="*/ 124 h 187"/>
              <a:gd name="T58" fmla="*/ 177 w 208"/>
              <a:gd name="T59" fmla="*/ 124 h 187"/>
              <a:gd name="T60" fmla="*/ 177 w 208"/>
              <a:gd name="T61" fmla="*/ 156 h 187"/>
              <a:gd name="T62" fmla="*/ 145 w 208"/>
              <a:gd name="T63" fmla="*/ 124 h 187"/>
              <a:gd name="T64" fmla="*/ 47 w 208"/>
              <a:gd name="T65" fmla="*/ 124 h 187"/>
              <a:gd name="T66" fmla="*/ 43 w 208"/>
              <a:gd name="T67" fmla="*/ 123 h 187"/>
              <a:gd name="T68" fmla="*/ 41 w 208"/>
              <a:gd name="T69" fmla="*/ 119 h 187"/>
              <a:gd name="T70" fmla="*/ 41 w 208"/>
              <a:gd name="T71" fmla="*/ 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8" h="187">
                <a:moveTo>
                  <a:pt x="0" y="86"/>
                </a:moveTo>
                <a:cubicBezTo>
                  <a:pt x="0" y="85"/>
                  <a:pt x="0" y="84"/>
                  <a:pt x="1" y="84"/>
                </a:cubicBezTo>
                <a:cubicBezTo>
                  <a:pt x="2" y="83"/>
                  <a:pt x="2" y="83"/>
                  <a:pt x="3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1" y="124"/>
                  <a:pt x="32" y="128"/>
                  <a:pt x="35" y="131"/>
                </a:cubicBezTo>
                <a:cubicBezTo>
                  <a:pt x="37" y="133"/>
                  <a:pt x="41" y="135"/>
                  <a:pt x="45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9" y="135"/>
                  <a:pt x="56" y="135"/>
                  <a:pt x="67" y="135"/>
                </a:cubicBezTo>
                <a:cubicBezTo>
                  <a:pt x="78" y="135"/>
                  <a:pt x="92" y="134"/>
                  <a:pt x="111" y="134"/>
                </a:cubicBezTo>
                <a:cubicBezTo>
                  <a:pt x="111" y="162"/>
                  <a:pt x="111" y="162"/>
                  <a:pt x="111" y="162"/>
                </a:cubicBezTo>
                <a:cubicBezTo>
                  <a:pt x="111" y="163"/>
                  <a:pt x="110" y="164"/>
                  <a:pt x="110" y="165"/>
                </a:cubicBezTo>
                <a:cubicBezTo>
                  <a:pt x="109" y="166"/>
                  <a:pt x="108" y="166"/>
                  <a:pt x="107" y="166"/>
                </a:cubicBezTo>
                <a:cubicBezTo>
                  <a:pt x="41" y="166"/>
                  <a:pt x="41" y="166"/>
                  <a:pt x="41" y="166"/>
                </a:cubicBezTo>
                <a:cubicBezTo>
                  <a:pt x="21" y="187"/>
                  <a:pt x="21" y="187"/>
                  <a:pt x="21" y="187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3" y="166"/>
                  <a:pt x="3" y="166"/>
                  <a:pt x="3" y="166"/>
                </a:cubicBezTo>
                <a:cubicBezTo>
                  <a:pt x="2" y="166"/>
                  <a:pt x="2" y="166"/>
                  <a:pt x="1" y="165"/>
                </a:cubicBezTo>
                <a:cubicBezTo>
                  <a:pt x="0" y="164"/>
                  <a:pt x="0" y="163"/>
                  <a:pt x="0" y="162"/>
                </a:cubicBezTo>
                <a:lnTo>
                  <a:pt x="0" y="86"/>
                </a:lnTo>
                <a:close/>
                <a:moveTo>
                  <a:pt x="41" y="5"/>
                </a:moveTo>
                <a:cubicBezTo>
                  <a:pt x="41" y="3"/>
                  <a:pt x="42" y="2"/>
                  <a:pt x="43" y="1"/>
                </a:cubicBezTo>
                <a:cubicBezTo>
                  <a:pt x="44" y="0"/>
                  <a:pt x="45" y="0"/>
                  <a:pt x="47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204" y="0"/>
                  <a:pt x="205" y="0"/>
                  <a:pt x="206" y="1"/>
                </a:cubicBezTo>
                <a:cubicBezTo>
                  <a:pt x="207" y="2"/>
                  <a:pt x="208" y="3"/>
                  <a:pt x="208" y="5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08" y="121"/>
                  <a:pt x="207" y="122"/>
                  <a:pt x="206" y="123"/>
                </a:cubicBezTo>
                <a:cubicBezTo>
                  <a:pt x="205" y="124"/>
                  <a:pt x="204" y="124"/>
                  <a:pt x="203" y="124"/>
                </a:cubicBezTo>
                <a:cubicBezTo>
                  <a:pt x="177" y="124"/>
                  <a:pt x="177" y="124"/>
                  <a:pt x="177" y="124"/>
                </a:cubicBezTo>
                <a:cubicBezTo>
                  <a:pt x="177" y="156"/>
                  <a:pt x="177" y="156"/>
                  <a:pt x="177" y="156"/>
                </a:cubicBezTo>
                <a:cubicBezTo>
                  <a:pt x="145" y="124"/>
                  <a:pt x="145" y="124"/>
                  <a:pt x="145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5" y="124"/>
                  <a:pt x="44" y="124"/>
                  <a:pt x="43" y="123"/>
                </a:cubicBezTo>
                <a:cubicBezTo>
                  <a:pt x="42" y="122"/>
                  <a:pt x="41" y="121"/>
                  <a:pt x="41" y="119"/>
                </a:cubicBezTo>
                <a:lnTo>
                  <a:pt x="41" y="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7" name="Freeform 69">
            <a:extLst>
              <a:ext uri="{FF2B5EF4-FFF2-40B4-BE49-F238E27FC236}">
                <a16:creationId xmlns:a16="http://schemas.microsoft.com/office/drawing/2014/main" id="{4939C264-2433-4678-AFFA-2CA88FA73E0F}"/>
              </a:ext>
            </a:extLst>
          </p:cNvPr>
          <p:cNvSpPr>
            <a:spLocks noEditPoints="1"/>
          </p:cNvSpPr>
          <p:nvPr/>
        </p:nvSpPr>
        <p:spPr bwMode="auto">
          <a:xfrm>
            <a:off x="7243997" y="2257658"/>
            <a:ext cx="563133" cy="563133"/>
          </a:xfrm>
          <a:custGeom>
            <a:avLst/>
            <a:gdLst>
              <a:gd name="T0" fmla="*/ 0 w 208"/>
              <a:gd name="T1" fmla="*/ 208 h 208"/>
              <a:gd name="T2" fmla="*/ 29 w 208"/>
              <a:gd name="T3" fmla="*/ 120 h 208"/>
              <a:gd name="T4" fmla="*/ 111 w 208"/>
              <a:gd name="T5" fmla="*/ 38 h 208"/>
              <a:gd name="T6" fmla="*/ 118 w 208"/>
              <a:gd name="T7" fmla="*/ 46 h 208"/>
              <a:gd name="T8" fmla="*/ 38 w 208"/>
              <a:gd name="T9" fmla="*/ 126 h 208"/>
              <a:gd name="T10" fmla="*/ 34 w 208"/>
              <a:gd name="T11" fmla="*/ 121 h 208"/>
              <a:gd name="T12" fmla="*/ 34 w 208"/>
              <a:gd name="T13" fmla="*/ 121 h 208"/>
              <a:gd name="T14" fmla="*/ 30 w 208"/>
              <a:gd name="T15" fmla="*/ 133 h 208"/>
              <a:gd name="T16" fmla="*/ 25 w 208"/>
              <a:gd name="T17" fmla="*/ 146 h 208"/>
              <a:gd name="T18" fmla="*/ 21 w 208"/>
              <a:gd name="T19" fmla="*/ 158 h 208"/>
              <a:gd name="T20" fmla="*/ 19 w 208"/>
              <a:gd name="T21" fmla="*/ 166 h 208"/>
              <a:gd name="T22" fmla="*/ 16 w 208"/>
              <a:gd name="T23" fmla="*/ 173 h 208"/>
              <a:gd name="T24" fmla="*/ 28 w 208"/>
              <a:gd name="T25" fmla="*/ 180 h 208"/>
              <a:gd name="T26" fmla="*/ 35 w 208"/>
              <a:gd name="T27" fmla="*/ 192 h 208"/>
              <a:gd name="T28" fmla="*/ 87 w 208"/>
              <a:gd name="T29" fmla="*/ 174 h 208"/>
              <a:gd name="T30" fmla="*/ 87 w 208"/>
              <a:gd name="T31" fmla="*/ 174 h 208"/>
              <a:gd name="T32" fmla="*/ 82 w 208"/>
              <a:gd name="T33" fmla="*/ 170 h 208"/>
              <a:gd name="T34" fmla="*/ 162 w 208"/>
              <a:gd name="T35" fmla="*/ 90 h 208"/>
              <a:gd name="T36" fmla="*/ 170 w 208"/>
              <a:gd name="T37" fmla="*/ 97 h 208"/>
              <a:gd name="T38" fmla="*/ 88 w 208"/>
              <a:gd name="T39" fmla="*/ 179 h 208"/>
              <a:gd name="T40" fmla="*/ 0 w 208"/>
              <a:gd name="T41" fmla="*/ 208 h 208"/>
              <a:gd name="T42" fmla="*/ 48 w 208"/>
              <a:gd name="T43" fmla="*/ 135 h 208"/>
              <a:gd name="T44" fmla="*/ 128 w 208"/>
              <a:gd name="T45" fmla="*/ 55 h 208"/>
              <a:gd name="T46" fmla="*/ 136 w 208"/>
              <a:gd name="T47" fmla="*/ 63 h 208"/>
              <a:gd name="T48" fmla="*/ 55 w 208"/>
              <a:gd name="T49" fmla="*/ 143 h 208"/>
              <a:gd name="T50" fmla="*/ 48 w 208"/>
              <a:gd name="T51" fmla="*/ 135 h 208"/>
              <a:gd name="T52" fmla="*/ 65 w 208"/>
              <a:gd name="T53" fmla="*/ 153 h 208"/>
              <a:gd name="T54" fmla="*/ 145 w 208"/>
              <a:gd name="T55" fmla="*/ 72 h 208"/>
              <a:gd name="T56" fmla="*/ 153 w 208"/>
              <a:gd name="T57" fmla="*/ 80 h 208"/>
              <a:gd name="T58" fmla="*/ 73 w 208"/>
              <a:gd name="T59" fmla="*/ 160 h 208"/>
              <a:gd name="T60" fmla="*/ 65 w 208"/>
              <a:gd name="T61" fmla="*/ 153 h 208"/>
              <a:gd name="T62" fmla="*/ 118 w 208"/>
              <a:gd name="T63" fmla="*/ 31 h 208"/>
              <a:gd name="T64" fmla="*/ 126 w 208"/>
              <a:gd name="T65" fmla="*/ 24 h 208"/>
              <a:gd name="T66" fmla="*/ 185 w 208"/>
              <a:gd name="T67" fmla="*/ 82 h 208"/>
              <a:gd name="T68" fmla="*/ 177 w 208"/>
              <a:gd name="T69" fmla="*/ 90 h 208"/>
              <a:gd name="T70" fmla="*/ 118 w 208"/>
              <a:gd name="T71" fmla="*/ 31 h 208"/>
              <a:gd name="T72" fmla="*/ 133 w 208"/>
              <a:gd name="T73" fmla="*/ 16 h 208"/>
              <a:gd name="T74" fmla="*/ 140 w 208"/>
              <a:gd name="T75" fmla="*/ 9 h 208"/>
              <a:gd name="T76" fmla="*/ 151 w 208"/>
              <a:gd name="T77" fmla="*/ 2 h 208"/>
              <a:gd name="T78" fmla="*/ 162 w 208"/>
              <a:gd name="T79" fmla="*/ 0 h 208"/>
              <a:gd name="T80" fmla="*/ 185 w 208"/>
              <a:gd name="T81" fmla="*/ 9 h 208"/>
              <a:gd name="T82" fmla="*/ 199 w 208"/>
              <a:gd name="T83" fmla="*/ 24 h 208"/>
              <a:gd name="T84" fmla="*/ 208 w 208"/>
              <a:gd name="T85" fmla="*/ 46 h 208"/>
              <a:gd name="T86" fmla="*/ 206 w 208"/>
              <a:gd name="T87" fmla="*/ 57 h 208"/>
              <a:gd name="T88" fmla="*/ 199 w 208"/>
              <a:gd name="T89" fmla="*/ 68 h 208"/>
              <a:gd name="T90" fmla="*/ 192 w 208"/>
              <a:gd name="T91" fmla="*/ 75 h 208"/>
              <a:gd name="T92" fmla="*/ 133 w 208"/>
              <a:gd name="T93" fmla="*/ 16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8" h="208">
                <a:moveTo>
                  <a:pt x="0" y="208"/>
                </a:moveTo>
                <a:cubicBezTo>
                  <a:pt x="29" y="120"/>
                  <a:pt x="29" y="120"/>
                  <a:pt x="29" y="120"/>
                </a:cubicBezTo>
                <a:cubicBezTo>
                  <a:pt x="111" y="38"/>
                  <a:pt x="111" y="38"/>
                  <a:pt x="111" y="38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2" y="125"/>
                  <a:pt x="31" y="129"/>
                  <a:pt x="30" y="133"/>
                </a:cubicBezTo>
                <a:cubicBezTo>
                  <a:pt x="28" y="137"/>
                  <a:pt x="27" y="142"/>
                  <a:pt x="25" y="146"/>
                </a:cubicBezTo>
                <a:cubicBezTo>
                  <a:pt x="24" y="150"/>
                  <a:pt x="22" y="154"/>
                  <a:pt x="21" y="158"/>
                </a:cubicBezTo>
                <a:cubicBezTo>
                  <a:pt x="20" y="161"/>
                  <a:pt x="19" y="164"/>
                  <a:pt x="19" y="166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9" y="173"/>
                  <a:pt x="23" y="175"/>
                  <a:pt x="28" y="180"/>
                </a:cubicBezTo>
                <a:cubicBezTo>
                  <a:pt x="32" y="185"/>
                  <a:pt x="35" y="188"/>
                  <a:pt x="35" y="192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82" y="170"/>
                  <a:pt x="82" y="170"/>
                  <a:pt x="82" y="170"/>
                </a:cubicBezTo>
                <a:cubicBezTo>
                  <a:pt x="162" y="90"/>
                  <a:pt x="162" y="90"/>
                  <a:pt x="162" y="90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88" y="179"/>
                  <a:pt x="88" y="179"/>
                  <a:pt x="88" y="179"/>
                </a:cubicBezTo>
                <a:lnTo>
                  <a:pt x="0" y="208"/>
                </a:lnTo>
                <a:close/>
                <a:moveTo>
                  <a:pt x="48" y="135"/>
                </a:moveTo>
                <a:cubicBezTo>
                  <a:pt x="128" y="55"/>
                  <a:pt x="128" y="55"/>
                  <a:pt x="128" y="55"/>
                </a:cubicBezTo>
                <a:cubicBezTo>
                  <a:pt x="136" y="63"/>
                  <a:pt x="136" y="63"/>
                  <a:pt x="136" y="63"/>
                </a:cubicBezTo>
                <a:cubicBezTo>
                  <a:pt x="55" y="143"/>
                  <a:pt x="55" y="143"/>
                  <a:pt x="55" y="143"/>
                </a:cubicBezTo>
                <a:lnTo>
                  <a:pt x="48" y="135"/>
                </a:lnTo>
                <a:close/>
                <a:moveTo>
                  <a:pt x="65" y="153"/>
                </a:moveTo>
                <a:cubicBezTo>
                  <a:pt x="145" y="72"/>
                  <a:pt x="145" y="72"/>
                  <a:pt x="145" y="72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73" y="160"/>
                  <a:pt x="73" y="160"/>
                  <a:pt x="73" y="160"/>
                </a:cubicBezTo>
                <a:lnTo>
                  <a:pt x="65" y="153"/>
                </a:lnTo>
                <a:close/>
                <a:moveTo>
                  <a:pt x="118" y="31"/>
                </a:moveTo>
                <a:cubicBezTo>
                  <a:pt x="126" y="24"/>
                  <a:pt x="126" y="24"/>
                  <a:pt x="126" y="24"/>
                </a:cubicBezTo>
                <a:cubicBezTo>
                  <a:pt x="185" y="82"/>
                  <a:pt x="185" y="82"/>
                  <a:pt x="185" y="82"/>
                </a:cubicBezTo>
                <a:cubicBezTo>
                  <a:pt x="177" y="90"/>
                  <a:pt x="177" y="90"/>
                  <a:pt x="177" y="90"/>
                </a:cubicBezTo>
                <a:lnTo>
                  <a:pt x="118" y="31"/>
                </a:lnTo>
                <a:close/>
                <a:moveTo>
                  <a:pt x="133" y="16"/>
                </a:moveTo>
                <a:cubicBezTo>
                  <a:pt x="140" y="9"/>
                  <a:pt x="140" y="9"/>
                  <a:pt x="140" y="9"/>
                </a:cubicBezTo>
                <a:cubicBezTo>
                  <a:pt x="143" y="6"/>
                  <a:pt x="147" y="3"/>
                  <a:pt x="151" y="2"/>
                </a:cubicBezTo>
                <a:cubicBezTo>
                  <a:pt x="154" y="0"/>
                  <a:pt x="158" y="0"/>
                  <a:pt x="162" y="0"/>
                </a:cubicBezTo>
                <a:cubicBezTo>
                  <a:pt x="171" y="0"/>
                  <a:pt x="178" y="3"/>
                  <a:pt x="185" y="9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205" y="30"/>
                  <a:pt x="208" y="37"/>
                  <a:pt x="208" y="46"/>
                </a:cubicBezTo>
                <a:cubicBezTo>
                  <a:pt x="208" y="50"/>
                  <a:pt x="208" y="54"/>
                  <a:pt x="206" y="57"/>
                </a:cubicBezTo>
                <a:cubicBezTo>
                  <a:pt x="205" y="61"/>
                  <a:pt x="202" y="65"/>
                  <a:pt x="199" y="68"/>
                </a:cubicBezTo>
                <a:cubicBezTo>
                  <a:pt x="192" y="75"/>
                  <a:pt x="192" y="75"/>
                  <a:pt x="192" y="75"/>
                </a:cubicBezTo>
                <a:lnTo>
                  <a:pt x="133" y="1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367195F4-E5C0-4576-9B55-2BD4465467CF}"/>
              </a:ext>
            </a:extLst>
          </p:cNvPr>
          <p:cNvSpPr>
            <a:spLocks noEditPoints="1"/>
          </p:cNvSpPr>
          <p:nvPr/>
        </p:nvSpPr>
        <p:spPr bwMode="auto">
          <a:xfrm>
            <a:off x="4528462" y="2236670"/>
            <a:ext cx="319915" cy="616693"/>
          </a:xfrm>
          <a:custGeom>
            <a:avLst/>
            <a:gdLst>
              <a:gd name="T0" fmla="*/ 0 w 125"/>
              <a:gd name="T1" fmla="*/ 21 h 243"/>
              <a:gd name="T2" fmla="*/ 2 w 125"/>
              <a:gd name="T3" fmla="*/ 13 h 243"/>
              <a:gd name="T4" fmla="*/ 6 w 125"/>
              <a:gd name="T5" fmla="*/ 6 h 243"/>
              <a:gd name="T6" fmla="*/ 21 w 125"/>
              <a:gd name="T7" fmla="*/ 0 h 243"/>
              <a:gd name="T8" fmla="*/ 22 w 125"/>
              <a:gd name="T9" fmla="*/ 0 h 243"/>
              <a:gd name="T10" fmla="*/ 22 w 125"/>
              <a:gd name="T11" fmla="*/ 0 h 243"/>
              <a:gd name="T12" fmla="*/ 103 w 125"/>
              <a:gd name="T13" fmla="*/ 0 h 243"/>
              <a:gd name="T14" fmla="*/ 104 w 125"/>
              <a:gd name="T15" fmla="*/ 0 h 243"/>
              <a:gd name="T16" fmla="*/ 104 w 125"/>
              <a:gd name="T17" fmla="*/ 0 h 243"/>
              <a:gd name="T18" fmla="*/ 119 w 125"/>
              <a:gd name="T19" fmla="*/ 6 h 243"/>
              <a:gd name="T20" fmla="*/ 124 w 125"/>
              <a:gd name="T21" fmla="*/ 13 h 243"/>
              <a:gd name="T22" fmla="*/ 125 w 125"/>
              <a:gd name="T23" fmla="*/ 21 h 243"/>
              <a:gd name="T24" fmla="*/ 125 w 125"/>
              <a:gd name="T25" fmla="*/ 222 h 243"/>
              <a:gd name="T26" fmla="*/ 119 w 125"/>
              <a:gd name="T27" fmla="*/ 237 h 243"/>
              <a:gd name="T28" fmla="*/ 113 w 125"/>
              <a:gd name="T29" fmla="*/ 241 h 243"/>
              <a:gd name="T30" fmla="*/ 106 w 125"/>
              <a:gd name="T31" fmla="*/ 243 h 243"/>
              <a:gd name="T32" fmla="*/ 20 w 125"/>
              <a:gd name="T33" fmla="*/ 243 h 243"/>
              <a:gd name="T34" fmla="*/ 12 w 125"/>
              <a:gd name="T35" fmla="*/ 241 h 243"/>
              <a:gd name="T36" fmla="*/ 6 w 125"/>
              <a:gd name="T37" fmla="*/ 237 h 243"/>
              <a:gd name="T38" fmla="*/ 0 w 125"/>
              <a:gd name="T39" fmla="*/ 222 h 243"/>
              <a:gd name="T40" fmla="*/ 0 w 125"/>
              <a:gd name="T41" fmla="*/ 21 h 243"/>
              <a:gd name="T42" fmla="*/ 11 w 125"/>
              <a:gd name="T43" fmla="*/ 201 h 243"/>
              <a:gd name="T44" fmla="*/ 115 w 125"/>
              <a:gd name="T45" fmla="*/ 201 h 243"/>
              <a:gd name="T46" fmla="*/ 115 w 125"/>
              <a:gd name="T47" fmla="*/ 42 h 243"/>
              <a:gd name="T48" fmla="*/ 11 w 125"/>
              <a:gd name="T49" fmla="*/ 42 h 243"/>
              <a:gd name="T50" fmla="*/ 11 w 125"/>
              <a:gd name="T51" fmla="*/ 201 h 243"/>
              <a:gd name="T52" fmla="*/ 54 w 125"/>
              <a:gd name="T53" fmla="*/ 214 h 243"/>
              <a:gd name="T54" fmla="*/ 51 w 125"/>
              <a:gd name="T55" fmla="*/ 218 h 243"/>
              <a:gd name="T56" fmla="*/ 50 w 125"/>
              <a:gd name="T57" fmla="*/ 222 h 243"/>
              <a:gd name="T58" fmla="*/ 51 w 125"/>
              <a:gd name="T59" fmla="*/ 227 h 243"/>
              <a:gd name="T60" fmla="*/ 54 w 125"/>
              <a:gd name="T61" fmla="*/ 231 h 243"/>
              <a:gd name="T62" fmla="*/ 58 w 125"/>
              <a:gd name="T63" fmla="*/ 234 h 243"/>
              <a:gd name="T64" fmla="*/ 63 w 125"/>
              <a:gd name="T65" fmla="*/ 234 h 243"/>
              <a:gd name="T66" fmla="*/ 67 w 125"/>
              <a:gd name="T67" fmla="*/ 234 h 243"/>
              <a:gd name="T68" fmla="*/ 71 w 125"/>
              <a:gd name="T69" fmla="*/ 231 h 243"/>
              <a:gd name="T70" fmla="*/ 74 w 125"/>
              <a:gd name="T71" fmla="*/ 227 h 243"/>
              <a:gd name="T72" fmla="*/ 75 w 125"/>
              <a:gd name="T73" fmla="*/ 222 h 243"/>
              <a:gd name="T74" fmla="*/ 74 w 125"/>
              <a:gd name="T75" fmla="*/ 218 h 243"/>
              <a:gd name="T76" fmla="*/ 71 w 125"/>
              <a:gd name="T77" fmla="*/ 214 h 243"/>
              <a:gd name="T78" fmla="*/ 67 w 125"/>
              <a:gd name="T79" fmla="*/ 211 h 243"/>
              <a:gd name="T80" fmla="*/ 63 w 125"/>
              <a:gd name="T81" fmla="*/ 210 h 243"/>
              <a:gd name="T82" fmla="*/ 58 w 125"/>
              <a:gd name="T83" fmla="*/ 211 h 243"/>
              <a:gd name="T84" fmla="*/ 54 w 125"/>
              <a:gd name="T85" fmla="*/ 214 h 243"/>
              <a:gd name="T86" fmla="*/ 51 w 125"/>
              <a:gd name="T87" fmla="*/ 21 h 243"/>
              <a:gd name="T88" fmla="*/ 53 w 125"/>
              <a:gd name="T89" fmla="*/ 23 h 243"/>
              <a:gd name="T90" fmla="*/ 72 w 125"/>
              <a:gd name="T91" fmla="*/ 23 h 243"/>
              <a:gd name="T92" fmla="*/ 74 w 125"/>
              <a:gd name="T93" fmla="*/ 21 h 243"/>
              <a:gd name="T94" fmla="*/ 72 w 125"/>
              <a:gd name="T95" fmla="*/ 19 h 243"/>
              <a:gd name="T96" fmla="*/ 53 w 125"/>
              <a:gd name="T97" fmla="*/ 19 h 243"/>
              <a:gd name="T98" fmla="*/ 51 w 125"/>
              <a:gd name="T99" fmla="*/ 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243">
                <a:moveTo>
                  <a:pt x="0" y="21"/>
                </a:moveTo>
                <a:cubicBezTo>
                  <a:pt x="0" y="18"/>
                  <a:pt x="1" y="15"/>
                  <a:pt x="2" y="13"/>
                </a:cubicBezTo>
                <a:cubicBezTo>
                  <a:pt x="3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0" y="0"/>
                  <a:pt x="115" y="2"/>
                  <a:pt x="119" y="6"/>
                </a:cubicBezTo>
                <a:cubicBezTo>
                  <a:pt x="121" y="8"/>
                  <a:pt x="123" y="10"/>
                  <a:pt x="124" y="13"/>
                </a:cubicBezTo>
                <a:cubicBezTo>
                  <a:pt x="125" y="15"/>
                  <a:pt x="125" y="18"/>
                  <a:pt x="125" y="21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5" y="228"/>
                  <a:pt x="123" y="232"/>
                  <a:pt x="119" y="237"/>
                </a:cubicBezTo>
                <a:cubicBezTo>
                  <a:pt x="117" y="239"/>
                  <a:pt x="115" y="240"/>
                  <a:pt x="113" y="241"/>
                </a:cubicBezTo>
                <a:cubicBezTo>
                  <a:pt x="111" y="243"/>
                  <a:pt x="108" y="243"/>
                  <a:pt x="106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17" y="243"/>
                  <a:pt x="15" y="243"/>
                  <a:pt x="12" y="241"/>
                </a:cubicBezTo>
                <a:cubicBezTo>
                  <a:pt x="10" y="240"/>
                  <a:pt x="8" y="239"/>
                  <a:pt x="6" y="237"/>
                </a:cubicBezTo>
                <a:cubicBezTo>
                  <a:pt x="2" y="232"/>
                  <a:pt x="0" y="228"/>
                  <a:pt x="0" y="222"/>
                </a:cubicBezTo>
                <a:lnTo>
                  <a:pt x="0" y="21"/>
                </a:lnTo>
                <a:close/>
                <a:moveTo>
                  <a:pt x="11" y="201"/>
                </a:moveTo>
                <a:cubicBezTo>
                  <a:pt x="115" y="201"/>
                  <a:pt x="115" y="201"/>
                  <a:pt x="115" y="20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" y="42"/>
                  <a:pt x="11" y="42"/>
                  <a:pt x="11" y="42"/>
                </a:cubicBezTo>
                <a:lnTo>
                  <a:pt x="11" y="201"/>
                </a:lnTo>
                <a:close/>
                <a:moveTo>
                  <a:pt x="54" y="214"/>
                </a:moveTo>
                <a:cubicBezTo>
                  <a:pt x="53" y="215"/>
                  <a:pt x="52" y="216"/>
                  <a:pt x="51" y="218"/>
                </a:cubicBezTo>
                <a:cubicBezTo>
                  <a:pt x="51" y="219"/>
                  <a:pt x="50" y="221"/>
                  <a:pt x="50" y="222"/>
                </a:cubicBezTo>
                <a:cubicBezTo>
                  <a:pt x="50" y="224"/>
                  <a:pt x="51" y="225"/>
                  <a:pt x="51" y="227"/>
                </a:cubicBezTo>
                <a:cubicBezTo>
                  <a:pt x="52" y="228"/>
                  <a:pt x="53" y="230"/>
                  <a:pt x="54" y="231"/>
                </a:cubicBezTo>
                <a:cubicBezTo>
                  <a:pt x="55" y="232"/>
                  <a:pt x="57" y="233"/>
                  <a:pt x="58" y="234"/>
                </a:cubicBezTo>
                <a:cubicBezTo>
                  <a:pt x="60" y="234"/>
                  <a:pt x="61" y="234"/>
                  <a:pt x="63" y="234"/>
                </a:cubicBezTo>
                <a:cubicBezTo>
                  <a:pt x="64" y="234"/>
                  <a:pt x="66" y="234"/>
                  <a:pt x="67" y="234"/>
                </a:cubicBezTo>
                <a:cubicBezTo>
                  <a:pt x="69" y="233"/>
                  <a:pt x="70" y="232"/>
                  <a:pt x="71" y="231"/>
                </a:cubicBezTo>
                <a:cubicBezTo>
                  <a:pt x="72" y="230"/>
                  <a:pt x="73" y="228"/>
                  <a:pt x="74" y="227"/>
                </a:cubicBezTo>
                <a:cubicBezTo>
                  <a:pt x="75" y="225"/>
                  <a:pt x="75" y="224"/>
                  <a:pt x="75" y="222"/>
                </a:cubicBezTo>
                <a:cubicBezTo>
                  <a:pt x="75" y="221"/>
                  <a:pt x="75" y="219"/>
                  <a:pt x="74" y="218"/>
                </a:cubicBezTo>
                <a:cubicBezTo>
                  <a:pt x="73" y="216"/>
                  <a:pt x="72" y="215"/>
                  <a:pt x="71" y="214"/>
                </a:cubicBezTo>
                <a:cubicBezTo>
                  <a:pt x="70" y="213"/>
                  <a:pt x="69" y="212"/>
                  <a:pt x="67" y="211"/>
                </a:cubicBezTo>
                <a:cubicBezTo>
                  <a:pt x="66" y="210"/>
                  <a:pt x="64" y="210"/>
                  <a:pt x="63" y="210"/>
                </a:cubicBezTo>
                <a:cubicBezTo>
                  <a:pt x="61" y="210"/>
                  <a:pt x="60" y="210"/>
                  <a:pt x="58" y="211"/>
                </a:cubicBezTo>
                <a:cubicBezTo>
                  <a:pt x="57" y="212"/>
                  <a:pt x="55" y="213"/>
                  <a:pt x="54" y="214"/>
                </a:cubicBezTo>
                <a:close/>
                <a:moveTo>
                  <a:pt x="51" y="21"/>
                </a:moveTo>
                <a:cubicBezTo>
                  <a:pt x="51" y="22"/>
                  <a:pt x="52" y="23"/>
                  <a:pt x="53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4" y="23"/>
                  <a:pt x="74" y="22"/>
                  <a:pt x="74" y="21"/>
                </a:cubicBezTo>
                <a:cubicBezTo>
                  <a:pt x="74" y="19"/>
                  <a:pt x="74" y="19"/>
                  <a:pt x="7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1" y="19"/>
                  <a:pt x="51" y="2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Laukizuzena 18">
            <a:extLst>
              <a:ext uri="{FF2B5EF4-FFF2-40B4-BE49-F238E27FC236}">
                <a16:creationId xmlns:a16="http://schemas.microsoft.com/office/drawing/2014/main" id="{D50E189D-2071-2190-7C53-6B346C58E18A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62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A723324D-8CB6-4D77-B88D-F94625019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35755"/>
              </p:ext>
            </p:extLst>
          </p:nvPr>
        </p:nvGraphicFramePr>
        <p:xfrm>
          <a:off x="4042812" y="2016010"/>
          <a:ext cx="4106376" cy="3506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C1B4C0FB-BEB3-4A6F-AFBA-D27EB2FF4CD3}"/>
              </a:ext>
            </a:extLst>
          </p:cNvPr>
          <p:cNvCxnSpPr/>
          <p:nvPr/>
        </p:nvCxnSpPr>
        <p:spPr>
          <a:xfrm>
            <a:off x="7179735" y="2496401"/>
            <a:ext cx="1437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2">
            <a:extLst>
              <a:ext uri="{FF2B5EF4-FFF2-40B4-BE49-F238E27FC236}">
                <a16:creationId xmlns:a16="http://schemas.microsoft.com/office/drawing/2014/main" id="{03044660-8272-4D1D-9905-4DBEC10CA387}"/>
              </a:ext>
            </a:extLst>
          </p:cNvPr>
          <p:cNvSpPr txBox="1"/>
          <p:nvPr/>
        </p:nvSpPr>
        <p:spPr>
          <a:xfrm>
            <a:off x="8860379" y="2607069"/>
            <a:ext cx="2546349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nat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us error sit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endParaRPr lang="en-US" sz="1400" dirty="0"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928F2219-C78B-4BDC-B0F8-CBA1634E230B}"/>
              </a:ext>
            </a:extLst>
          </p:cNvPr>
          <p:cNvSpPr txBox="1"/>
          <p:nvPr/>
        </p:nvSpPr>
        <p:spPr>
          <a:xfrm>
            <a:off x="8860451" y="2341946"/>
            <a:ext cx="25462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cap="all" spc="27" dirty="0">
                <a:solidFill>
                  <a:srgbClr val="00A99D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Social Marketing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322736E-765B-4DD9-9477-C9D00CEEF1F0}"/>
              </a:ext>
            </a:extLst>
          </p:cNvPr>
          <p:cNvSpPr txBox="1"/>
          <p:nvPr/>
        </p:nvSpPr>
        <p:spPr>
          <a:xfrm>
            <a:off x="8860451" y="1993977"/>
            <a:ext cx="25462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A45CC76-CB4E-40F9-9A85-6FE381D849ED}"/>
              </a:ext>
            </a:extLst>
          </p:cNvPr>
          <p:cNvSpPr txBox="1"/>
          <p:nvPr/>
        </p:nvSpPr>
        <p:spPr>
          <a:xfrm>
            <a:off x="778864" y="4158462"/>
            <a:ext cx="2546349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nat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us error sit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endParaRPr lang="en-US" sz="1400" dirty="0"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176F110A-8F23-4436-9CB3-70523FC17F34}"/>
              </a:ext>
            </a:extLst>
          </p:cNvPr>
          <p:cNvSpPr txBox="1"/>
          <p:nvPr/>
        </p:nvSpPr>
        <p:spPr>
          <a:xfrm>
            <a:off x="778937" y="3893339"/>
            <a:ext cx="25462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500" b="1" cap="all" spc="27" dirty="0">
                <a:solidFill>
                  <a:srgbClr val="00A99D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Web Development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814E64EC-FA09-47DF-A07C-C1770C5DD3AC}"/>
              </a:ext>
            </a:extLst>
          </p:cNvPr>
          <p:cNvSpPr txBox="1"/>
          <p:nvPr/>
        </p:nvSpPr>
        <p:spPr>
          <a:xfrm>
            <a:off x="778937" y="3545370"/>
            <a:ext cx="25462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b="1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16%</a:t>
            </a:r>
          </a:p>
        </p:txBody>
      </p:sp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B6916652-DBE2-408A-9C8B-5014C46A1582}"/>
              </a:ext>
            </a:extLst>
          </p:cNvPr>
          <p:cNvCxnSpPr/>
          <p:nvPr/>
        </p:nvCxnSpPr>
        <p:spPr>
          <a:xfrm>
            <a:off x="3568702" y="4044838"/>
            <a:ext cx="82232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6">
            <a:extLst>
              <a:ext uri="{FF2B5EF4-FFF2-40B4-BE49-F238E27FC236}">
                <a16:creationId xmlns:a16="http://schemas.microsoft.com/office/drawing/2014/main" id="{35219D3C-9E22-4A0B-ACE1-9BB1F7C499FF}"/>
              </a:ext>
            </a:extLst>
          </p:cNvPr>
          <p:cNvCxnSpPr/>
          <p:nvPr/>
        </p:nvCxnSpPr>
        <p:spPr>
          <a:xfrm>
            <a:off x="7620001" y="4497476"/>
            <a:ext cx="9967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7">
            <a:extLst>
              <a:ext uri="{FF2B5EF4-FFF2-40B4-BE49-F238E27FC236}">
                <a16:creationId xmlns:a16="http://schemas.microsoft.com/office/drawing/2014/main" id="{89D8A25A-46F3-4500-AD1D-CC782E541E80}"/>
              </a:ext>
            </a:extLst>
          </p:cNvPr>
          <p:cNvSpPr txBox="1"/>
          <p:nvPr/>
        </p:nvSpPr>
        <p:spPr>
          <a:xfrm>
            <a:off x="8860379" y="4608143"/>
            <a:ext cx="2546349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33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nat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us error sit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endParaRPr lang="en-US" sz="1400" dirty="0"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A3A39826-55DE-4852-A545-CB142D6DA522}"/>
              </a:ext>
            </a:extLst>
          </p:cNvPr>
          <p:cNvSpPr txBox="1"/>
          <p:nvPr/>
        </p:nvSpPr>
        <p:spPr>
          <a:xfrm>
            <a:off x="8860451" y="4343020"/>
            <a:ext cx="25462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cap="all" spc="27" dirty="0">
                <a:solidFill>
                  <a:srgbClr val="00A99D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Mobile Apps</a:t>
            </a: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3FDC51F1-D1CA-4C9F-89B6-B1CC022F6A4B}"/>
              </a:ext>
            </a:extLst>
          </p:cNvPr>
          <p:cNvSpPr txBox="1"/>
          <p:nvPr/>
        </p:nvSpPr>
        <p:spPr>
          <a:xfrm>
            <a:off x="8860451" y="3995052"/>
            <a:ext cx="25462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44%</a:t>
            </a:r>
          </a:p>
        </p:txBody>
      </p:sp>
      <p:sp>
        <p:nvSpPr>
          <p:cNvPr id="16" name="TextBox 31">
            <a:extLst>
              <a:ext uri="{FF2B5EF4-FFF2-40B4-BE49-F238E27FC236}">
                <a16:creationId xmlns:a16="http://schemas.microsoft.com/office/drawing/2014/main" id="{8D5B75C8-445E-4E9B-9563-359C799BD751}"/>
              </a:ext>
            </a:extLst>
          </p:cNvPr>
          <p:cNvSpPr txBox="1"/>
          <p:nvPr/>
        </p:nvSpPr>
        <p:spPr>
          <a:xfrm>
            <a:off x="778864" y="2552879"/>
            <a:ext cx="2546349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733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iste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nat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us error sit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endParaRPr lang="en-US" sz="1400" dirty="0"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" name="TextBox 32">
            <a:extLst>
              <a:ext uri="{FF2B5EF4-FFF2-40B4-BE49-F238E27FC236}">
                <a16:creationId xmlns:a16="http://schemas.microsoft.com/office/drawing/2014/main" id="{FA0C230C-8FE4-4A59-9060-A7250676A65C}"/>
              </a:ext>
            </a:extLst>
          </p:cNvPr>
          <p:cNvSpPr txBox="1"/>
          <p:nvPr/>
        </p:nvSpPr>
        <p:spPr>
          <a:xfrm>
            <a:off x="778937" y="2287756"/>
            <a:ext cx="2546215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500" b="1" cap="all" spc="27" dirty="0">
                <a:solidFill>
                  <a:srgbClr val="00A99D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Web Design</a:t>
            </a:r>
          </a:p>
        </p:txBody>
      </p:sp>
      <p:sp>
        <p:nvSpPr>
          <p:cNvPr id="18" name="TextBox 33">
            <a:extLst>
              <a:ext uri="{FF2B5EF4-FFF2-40B4-BE49-F238E27FC236}">
                <a16:creationId xmlns:a16="http://schemas.microsoft.com/office/drawing/2014/main" id="{B1B941E1-D465-403A-A43E-A94BB6606A9A}"/>
              </a:ext>
            </a:extLst>
          </p:cNvPr>
          <p:cNvSpPr txBox="1"/>
          <p:nvPr/>
        </p:nvSpPr>
        <p:spPr>
          <a:xfrm>
            <a:off x="778937" y="1939788"/>
            <a:ext cx="25462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400" b="1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15%</a:t>
            </a: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4F4D038A-014D-42BD-98C9-CA75FC783A04}"/>
              </a:ext>
            </a:extLst>
          </p:cNvPr>
          <p:cNvCxnSpPr/>
          <p:nvPr/>
        </p:nvCxnSpPr>
        <p:spPr>
          <a:xfrm>
            <a:off x="3568702" y="2439256"/>
            <a:ext cx="147954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40">
            <a:extLst>
              <a:ext uri="{FF2B5EF4-FFF2-40B4-BE49-F238E27FC236}">
                <a16:creationId xmlns:a16="http://schemas.microsoft.com/office/drawing/2014/main" id="{B89E549E-216E-4780-8988-8FAC3D34A5F4}"/>
              </a:ext>
            </a:extLst>
          </p:cNvPr>
          <p:cNvSpPr txBox="1"/>
          <p:nvPr/>
        </p:nvSpPr>
        <p:spPr>
          <a:xfrm>
            <a:off x="5175191" y="3728618"/>
            <a:ext cx="1835211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Sed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perspiciatis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unde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omnis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is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te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nat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us error sit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volup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tatem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lorem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ipsum</a:t>
            </a:r>
            <a:r>
              <a:rPr lang="en-US" sz="1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</a:t>
            </a:r>
          </a:p>
        </p:txBody>
      </p:sp>
      <p:sp>
        <p:nvSpPr>
          <p:cNvPr id="21" name="TextBox 41">
            <a:extLst>
              <a:ext uri="{FF2B5EF4-FFF2-40B4-BE49-F238E27FC236}">
                <a16:creationId xmlns:a16="http://schemas.microsoft.com/office/drawing/2014/main" id="{B29AE48E-3C0F-4E81-A9EE-6D22894F5E4F}"/>
              </a:ext>
            </a:extLst>
          </p:cNvPr>
          <p:cNvSpPr txBox="1"/>
          <p:nvPr/>
        </p:nvSpPr>
        <p:spPr>
          <a:xfrm>
            <a:off x="5060890" y="3141810"/>
            <a:ext cx="2063813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133"/>
              </a:lnSpc>
            </a:pPr>
            <a:r>
              <a:rPr lang="en-US" sz="1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Project Phase II</a:t>
            </a:r>
          </a:p>
          <a:p>
            <a:pPr algn="ctr">
              <a:lnSpc>
                <a:spcPts val="2133"/>
              </a:lnSpc>
            </a:pPr>
            <a:r>
              <a:rPr lang="en-US" sz="15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Pre-Implementation</a:t>
            </a:r>
          </a:p>
        </p:txBody>
      </p:sp>
      <p:sp>
        <p:nvSpPr>
          <p:cNvPr id="22" name="Laukizuzena 21">
            <a:extLst>
              <a:ext uri="{FF2B5EF4-FFF2-40B4-BE49-F238E27FC236}">
                <a16:creationId xmlns:a16="http://schemas.microsoft.com/office/drawing/2014/main" id="{8186A791-F639-E19C-F40D-17D1C318D338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88CC86F2-D4C6-45BE-8B22-8A55EA7C2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646995"/>
              </p:ext>
            </p:extLst>
          </p:nvPr>
        </p:nvGraphicFramePr>
        <p:xfrm>
          <a:off x="2431824" y="1363718"/>
          <a:ext cx="3960703" cy="36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4">
            <a:extLst>
              <a:ext uri="{FF2B5EF4-FFF2-40B4-BE49-F238E27FC236}">
                <a16:creationId xmlns:a16="http://schemas.microsoft.com/office/drawing/2014/main" id="{F20E6FB6-7B8E-4948-B5C5-6CFAB4E482B1}"/>
              </a:ext>
            </a:extLst>
          </p:cNvPr>
          <p:cNvGrpSpPr/>
          <p:nvPr/>
        </p:nvGrpSpPr>
        <p:grpSpPr>
          <a:xfrm>
            <a:off x="2488787" y="5347885"/>
            <a:ext cx="3933865" cy="164212"/>
            <a:chOff x="2940976" y="4010910"/>
            <a:chExt cx="2950398" cy="1231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039CD9-5362-4862-8EE1-679B57A1F591}"/>
                </a:ext>
              </a:extLst>
            </p:cNvPr>
            <p:cNvSpPr txBox="1"/>
            <p:nvPr/>
          </p:nvSpPr>
          <p:spPr>
            <a:xfrm>
              <a:off x="3084514" y="4010910"/>
              <a:ext cx="661987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7" dirty="0">
                  <a:latin typeface="Arial" panose="020B0604020202020204" pitchFamily="34" charset="0"/>
                  <a:cs typeface="Arial" panose="020B0604020202020204" pitchFamily="34" charset="0"/>
                </a:rPr>
                <a:t>Web Design</a:t>
              </a:r>
            </a:p>
          </p:txBody>
        </p: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B080914B-17A9-464E-8455-EC801AA51360}"/>
                </a:ext>
              </a:extLst>
            </p:cNvPr>
            <p:cNvSpPr txBox="1"/>
            <p:nvPr/>
          </p:nvSpPr>
          <p:spPr>
            <a:xfrm>
              <a:off x="3912395" y="4010910"/>
              <a:ext cx="661987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7" dirty="0">
                  <a:latin typeface="Arial" panose="020B0604020202020204" pitchFamily="34" charset="0"/>
                  <a:cs typeface="Arial" panose="020B0604020202020204" pitchFamily="34" charset="0"/>
                </a:rPr>
                <a:t>Web Dev.</a:t>
              </a:r>
            </a:p>
          </p:txBody>
        </p:sp>
        <p:sp>
          <p:nvSpPr>
            <p:cNvPr id="9" name="TextBox 31">
              <a:extLst>
                <a:ext uri="{FF2B5EF4-FFF2-40B4-BE49-F238E27FC236}">
                  <a16:creationId xmlns:a16="http://schemas.microsoft.com/office/drawing/2014/main" id="{778723FA-8661-428C-ABE7-BE19FF110607}"/>
                </a:ext>
              </a:extLst>
            </p:cNvPr>
            <p:cNvSpPr txBox="1"/>
            <p:nvPr/>
          </p:nvSpPr>
          <p:spPr>
            <a:xfrm>
              <a:off x="4603599" y="4010910"/>
              <a:ext cx="661987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7" dirty="0">
                  <a:latin typeface="Arial" panose="020B0604020202020204" pitchFamily="34" charset="0"/>
                  <a:cs typeface="Arial" panose="020B0604020202020204" pitchFamily="34" charset="0"/>
                </a:rPr>
                <a:t>Mobile Apps</a:t>
              </a:r>
            </a:p>
          </p:txBody>
        </p:sp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50996DE3-E256-4EB2-9074-AAFDFAE343C4}"/>
                </a:ext>
              </a:extLst>
            </p:cNvPr>
            <p:cNvSpPr txBox="1"/>
            <p:nvPr/>
          </p:nvSpPr>
          <p:spPr>
            <a:xfrm>
              <a:off x="5399454" y="4010910"/>
              <a:ext cx="491920" cy="1231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67" dirty="0">
                  <a:latin typeface="Arial" panose="020B0604020202020204" pitchFamily="34" charset="0"/>
                  <a:cs typeface="Arial" panose="020B0604020202020204" pitchFamily="34" charset="0"/>
                </a:rPr>
                <a:t>Branding</a:t>
              </a: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7AA4E8F9-E37C-4412-B6E1-814FB92C4E02}"/>
                </a:ext>
              </a:extLst>
            </p:cNvPr>
            <p:cNvSpPr/>
            <p:nvPr/>
          </p:nvSpPr>
          <p:spPr>
            <a:xfrm>
              <a:off x="2940976" y="4024222"/>
              <a:ext cx="96486" cy="9648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B5050"/>
                </a:solidFill>
              </a:endParaRPr>
            </a:p>
          </p:txBody>
        </p:sp>
        <p:sp>
          <p:nvSpPr>
            <p:cNvPr id="12" name="Rectangle 22">
              <a:extLst>
                <a:ext uri="{FF2B5EF4-FFF2-40B4-BE49-F238E27FC236}">
                  <a16:creationId xmlns:a16="http://schemas.microsoft.com/office/drawing/2014/main" id="{905FC4ED-38A7-4DA3-A7CD-7CCC3A295500}"/>
                </a:ext>
              </a:extLst>
            </p:cNvPr>
            <p:cNvSpPr/>
            <p:nvPr/>
          </p:nvSpPr>
          <p:spPr>
            <a:xfrm>
              <a:off x="3750779" y="4024222"/>
              <a:ext cx="96486" cy="96486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B5050"/>
                </a:solidFill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A16C346-C4DF-4694-A9BD-BC51193FAAD7}"/>
                </a:ext>
              </a:extLst>
            </p:cNvPr>
            <p:cNvSpPr/>
            <p:nvPr/>
          </p:nvSpPr>
          <p:spPr>
            <a:xfrm>
              <a:off x="4445554" y="4024222"/>
              <a:ext cx="96486" cy="96486"/>
            </a:xfrm>
            <a:prstGeom prst="rect">
              <a:avLst/>
            </a:prstGeom>
            <a:solidFill>
              <a:srgbClr val="00A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B5050"/>
                </a:solidFill>
              </a:endParaRPr>
            </a:p>
          </p:txBody>
        </p:sp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0F02F300-5687-4C0A-A073-4242B183AD5C}"/>
                </a:ext>
              </a:extLst>
            </p:cNvPr>
            <p:cNvSpPr/>
            <p:nvPr/>
          </p:nvSpPr>
          <p:spPr>
            <a:xfrm>
              <a:off x="5249255" y="4024222"/>
              <a:ext cx="96486" cy="96486"/>
            </a:xfrm>
            <a:prstGeom prst="rect">
              <a:avLst/>
            </a:prstGeom>
            <a:solidFill>
              <a:srgbClr val="008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4B5050"/>
                </a:solidFill>
              </a:endParaRPr>
            </a:p>
          </p:txBody>
        </p:sp>
      </p:grpSp>
      <p:sp>
        <p:nvSpPr>
          <p:cNvPr id="15" name="Laukizuzena 14">
            <a:extLst>
              <a:ext uri="{FF2B5EF4-FFF2-40B4-BE49-F238E27FC236}">
                <a16:creationId xmlns:a16="http://schemas.microsoft.com/office/drawing/2014/main" id="{103FBB65-51EA-555B-5F2F-CE9624C6A2E6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8AAC0C1E-7FF3-8525-7B0B-45C346FA097E}"/>
              </a:ext>
            </a:extLst>
          </p:cNvPr>
          <p:cNvSpPr txBox="1"/>
          <p:nvPr/>
        </p:nvSpPr>
        <p:spPr>
          <a:xfrm>
            <a:off x="6945086" y="1694531"/>
            <a:ext cx="3444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Lorem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ipsum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sit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sed do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ut labore et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dolore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magna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aliqua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ut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enim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ad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minim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veniam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quis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nostrud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exercitation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ullamco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laboris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nisi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ut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aliquip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ea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commodo </a:t>
            </a:r>
            <a:r>
              <a:rPr lang="es-ES" dirty="0" err="1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consequat</a:t>
            </a:r>
            <a:r>
              <a:rPr lang="es-ES" dirty="0"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8421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B73286-4184-4296-9FBA-E8DDAE4A2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494250"/>
              </p:ext>
            </p:extLst>
          </p:nvPr>
        </p:nvGraphicFramePr>
        <p:xfrm>
          <a:off x="523819" y="2837360"/>
          <a:ext cx="11144361" cy="1792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334">
                  <a:extLst>
                    <a:ext uri="{9D8B030D-6E8A-4147-A177-3AD203B41FA5}">
                      <a16:colId xmlns:a16="http://schemas.microsoft.com/office/drawing/2014/main" val="1184267597"/>
                    </a:ext>
                  </a:extLst>
                </a:gridCol>
                <a:gridCol w="8095678">
                  <a:extLst>
                    <a:ext uri="{9D8B030D-6E8A-4147-A177-3AD203B41FA5}">
                      <a16:colId xmlns:a16="http://schemas.microsoft.com/office/drawing/2014/main" val="2536068205"/>
                    </a:ext>
                  </a:extLst>
                </a:gridCol>
                <a:gridCol w="1105226">
                  <a:extLst>
                    <a:ext uri="{9D8B030D-6E8A-4147-A177-3AD203B41FA5}">
                      <a16:colId xmlns:a16="http://schemas.microsoft.com/office/drawing/2014/main" val="699482509"/>
                    </a:ext>
                  </a:extLst>
                </a:gridCol>
                <a:gridCol w="1013123">
                  <a:extLst>
                    <a:ext uri="{9D8B030D-6E8A-4147-A177-3AD203B41FA5}">
                      <a16:colId xmlns:a16="http://schemas.microsoft.com/office/drawing/2014/main" val="2791934882"/>
                    </a:ext>
                  </a:extLst>
                </a:gridCol>
              </a:tblGrid>
              <a:tr h="3687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300" dirty="0">
                          <a:effectLst/>
                        </a:rPr>
                        <a:t> 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17" marR="877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3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Descripción detallada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3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Inicio 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3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Fin</a:t>
                      </a:r>
                      <a:r>
                        <a:rPr lang="es-ES" sz="13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61738"/>
                  </a:ext>
                </a:extLst>
              </a:tr>
              <a:tr h="2759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</a:rPr>
                        <a:t>PT1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7717" marR="87717" marT="0" marB="0" anchor="ctr"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Requerimientos industriales exigibles a la solución cero defectos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04/2022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811839"/>
                  </a:ext>
                </a:extLst>
              </a:tr>
              <a:tr h="321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</a:rPr>
                        <a:t>PT2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7717" marR="87717" marT="0" marB="0" anchor="ctr"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Desarrollo de nuevos modelos de fabricación para una solución de fabricación cero defectos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09/2022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04/2022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97426"/>
                  </a:ext>
                </a:extLst>
              </a:tr>
              <a:tr h="228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</a:rPr>
                        <a:t>PT3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7717" marR="87717" marT="0" marB="0" anchor="ctr"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Desarrollo de nuevas políticas de inspección para una solución de fabricación cero defectos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04/2022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26143"/>
                  </a:ext>
                </a:extLst>
              </a:tr>
              <a:tr h="321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</a:rPr>
                        <a:t>PT4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7717" marR="87717" marT="0" marB="0" anchor="ctr"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Nuevas metodologías y estrategias de fabricación optimizadas para una solución de fabricación cero defectos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964308"/>
                  </a:ext>
                </a:extLst>
              </a:tr>
              <a:tr h="276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 Black" panose="020B0A04020102020204" pitchFamily="34" charset="0"/>
                          <a:ea typeface="Roboto" panose="02000000000000000000" pitchFamily="2" charset="0"/>
                        </a:rPr>
                        <a:t>PT5</a:t>
                      </a:r>
                      <a:endParaRPr lang="es-ES" sz="1300" b="1" dirty="0">
                        <a:effectLst/>
                        <a:latin typeface="Arial Black" panose="020B0A04020102020204" pitchFamily="34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87717" marR="87717" marT="0" marB="0" anchor="ctr">
                    <a:solidFill>
                      <a:srgbClr val="00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Gestión del proyecto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04/2022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7960" algn="l"/>
                        </a:tabLs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12/2022</a:t>
                      </a:r>
                      <a:endParaRPr lang="es-ES" sz="1300" b="1" dirty="0">
                        <a:effectLst/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87717" marR="8771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33908"/>
                  </a:ext>
                </a:extLst>
              </a:tr>
            </a:tbl>
          </a:graphicData>
        </a:graphic>
      </p:graphicFrame>
      <p:sp>
        <p:nvSpPr>
          <p:cNvPr id="5" name="Laukizuzena 4">
            <a:extLst>
              <a:ext uri="{FF2B5EF4-FFF2-40B4-BE49-F238E27FC236}">
                <a16:creationId xmlns:a16="http://schemas.microsoft.com/office/drawing/2014/main" id="{C3DA6A29-DDFF-56E2-D027-3D4457F55986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Contenido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5EC88649-8138-8BBD-A98E-05BD3C87ACA9}"/>
              </a:ext>
            </a:extLst>
          </p:cNvPr>
          <p:cNvSpPr txBox="1"/>
          <p:nvPr/>
        </p:nvSpPr>
        <p:spPr>
          <a:xfrm>
            <a:off x="4502904" y="1428005"/>
            <a:ext cx="318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TÍTULO EJEMPLO</a:t>
            </a:r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B6C11393-11CE-0DAD-2A3D-7188CBEC5774}"/>
              </a:ext>
            </a:extLst>
          </p:cNvPr>
          <p:cNvSpPr txBox="1"/>
          <p:nvPr/>
        </p:nvSpPr>
        <p:spPr>
          <a:xfrm>
            <a:off x="5142053" y="1889670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Subtítulo ejemplo</a:t>
            </a:r>
          </a:p>
        </p:txBody>
      </p:sp>
    </p:spTree>
    <p:extLst>
      <p:ext uri="{BB962C8B-B14F-4D97-AF65-F5344CB8AC3E}">
        <p14:creationId xmlns:p14="http://schemas.microsoft.com/office/powerpoint/2010/main" val="2260098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B2A01941-53BA-43E7-9424-1EBD00C9D607}"/>
              </a:ext>
            </a:extLst>
          </p:cNvPr>
          <p:cNvGrpSpPr/>
          <p:nvPr/>
        </p:nvGrpSpPr>
        <p:grpSpPr>
          <a:xfrm>
            <a:off x="988446" y="1544903"/>
            <a:ext cx="10215109" cy="3953229"/>
            <a:chOff x="740541" y="1543050"/>
            <a:chExt cx="7661332" cy="2964922"/>
          </a:xfrm>
          <a:solidFill>
            <a:srgbClr val="00CCCC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FB24E4B-C840-4A67-8191-D70C03498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909" y="1555540"/>
              <a:ext cx="157692" cy="163937"/>
            </a:xfrm>
            <a:custGeom>
              <a:avLst/>
              <a:gdLst>
                <a:gd name="T0" fmla="*/ 152 w 152"/>
                <a:gd name="T1" fmla="*/ 6 h 158"/>
                <a:gd name="T2" fmla="*/ 148 w 152"/>
                <a:gd name="T3" fmla="*/ 13 h 158"/>
                <a:gd name="T4" fmla="*/ 88 w 152"/>
                <a:gd name="T5" fmla="*/ 73 h 158"/>
                <a:gd name="T6" fmla="*/ 88 w 152"/>
                <a:gd name="T7" fmla="*/ 146 h 158"/>
                <a:gd name="T8" fmla="*/ 118 w 152"/>
                <a:gd name="T9" fmla="*/ 146 h 158"/>
                <a:gd name="T10" fmla="*/ 122 w 152"/>
                <a:gd name="T11" fmla="*/ 147 h 158"/>
                <a:gd name="T12" fmla="*/ 124 w 152"/>
                <a:gd name="T13" fmla="*/ 152 h 158"/>
                <a:gd name="T14" fmla="*/ 122 w 152"/>
                <a:gd name="T15" fmla="*/ 156 h 158"/>
                <a:gd name="T16" fmla="*/ 118 w 152"/>
                <a:gd name="T17" fmla="*/ 158 h 158"/>
                <a:gd name="T18" fmla="*/ 33 w 152"/>
                <a:gd name="T19" fmla="*/ 158 h 158"/>
                <a:gd name="T20" fmla="*/ 29 w 152"/>
                <a:gd name="T21" fmla="*/ 156 h 158"/>
                <a:gd name="T22" fmla="*/ 27 w 152"/>
                <a:gd name="T23" fmla="*/ 152 h 158"/>
                <a:gd name="T24" fmla="*/ 29 w 152"/>
                <a:gd name="T25" fmla="*/ 147 h 158"/>
                <a:gd name="T26" fmla="*/ 33 w 152"/>
                <a:gd name="T27" fmla="*/ 146 h 158"/>
                <a:gd name="T28" fmla="*/ 64 w 152"/>
                <a:gd name="T29" fmla="*/ 146 h 158"/>
                <a:gd name="T30" fmla="*/ 64 w 152"/>
                <a:gd name="T31" fmla="*/ 73 h 158"/>
                <a:gd name="T32" fmla="*/ 4 w 152"/>
                <a:gd name="T33" fmla="*/ 13 h 158"/>
                <a:gd name="T34" fmla="*/ 0 w 152"/>
                <a:gd name="T35" fmla="*/ 6 h 158"/>
                <a:gd name="T36" fmla="*/ 1 w 152"/>
                <a:gd name="T37" fmla="*/ 2 h 158"/>
                <a:gd name="T38" fmla="*/ 5 w 152"/>
                <a:gd name="T39" fmla="*/ 1 h 158"/>
                <a:gd name="T40" fmla="*/ 9 w 152"/>
                <a:gd name="T41" fmla="*/ 0 h 158"/>
                <a:gd name="T42" fmla="*/ 142 w 152"/>
                <a:gd name="T43" fmla="*/ 0 h 158"/>
                <a:gd name="T44" fmla="*/ 146 w 152"/>
                <a:gd name="T45" fmla="*/ 1 h 158"/>
                <a:gd name="T46" fmla="*/ 150 w 152"/>
                <a:gd name="T47" fmla="*/ 2 h 158"/>
                <a:gd name="T48" fmla="*/ 152 w 152"/>
                <a:gd name="T49" fmla="*/ 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2" h="158">
                  <a:moveTo>
                    <a:pt x="152" y="6"/>
                  </a:moveTo>
                  <a:cubicBezTo>
                    <a:pt x="152" y="8"/>
                    <a:pt x="150" y="11"/>
                    <a:pt x="148" y="13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118" y="146"/>
                    <a:pt x="118" y="146"/>
                    <a:pt x="118" y="146"/>
                  </a:cubicBezTo>
                  <a:cubicBezTo>
                    <a:pt x="120" y="146"/>
                    <a:pt x="121" y="146"/>
                    <a:pt x="122" y="147"/>
                  </a:cubicBezTo>
                  <a:cubicBezTo>
                    <a:pt x="123" y="149"/>
                    <a:pt x="124" y="150"/>
                    <a:pt x="124" y="152"/>
                  </a:cubicBezTo>
                  <a:cubicBezTo>
                    <a:pt x="124" y="153"/>
                    <a:pt x="123" y="155"/>
                    <a:pt x="122" y="156"/>
                  </a:cubicBezTo>
                  <a:cubicBezTo>
                    <a:pt x="121" y="157"/>
                    <a:pt x="120" y="158"/>
                    <a:pt x="118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2" y="158"/>
                    <a:pt x="30" y="157"/>
                    <a:pt x="29" y="156"/>
                  </a:cubicBezTo>
                  <a:cubicBezTo>
                    <a:pt x="28" y="155"/>
                    <a:pt x="27" y="153"/>
                    <a:pt x="27" y="152"/>
                  </a:cubicBezTo>
                  <a:cubicBezTo>
                    <a:pt x="27" y="150"/>
                    <a:pt x="28" y="149"/>
                    <a:pt x="29" y="147"/>
                  </a:cubicBezTo>
                  <a:cubicBezTo>
                    <a:pt x="30" y="146"/>
                    <a:pt x="32" y="146"/>
                    <a:pt x="33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2"/>
                    <a:pt x="4" y="1"/>
                    <a:pt x="5" y="1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5" y="0"/>
                    <a:pt x="146" y="1"/>
                  </a:cubicBezTo>
                  <a:cubicBezTo>
                    <a:pt x="148" y="1"/>
                    <a:pt x="149" y="2"/>
                    <a:pt x="150" y="2"/>
                  </a:cubicBezTo>
                  <a:cubicBezTo>
                    <a:pt x="151" y="3"/>
                    <a:pt x="152" y="4"/>
                    <a:pt x="1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1090439-CB3E-43E3-BD2C-EF42C9740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47" y="1555540"/>
              <a:ext cx="149885" cy="163937"/>
            </a:xfrm>
            <a:custGeom>
              <a:avLst/>
              <a:gdLst>
                <a:gd name="T0" fmla="*/ 145 w 145"/>
                <a:gd name="T1" fmla="*/ 9 h 158"/>
                <a:gd name="T2" fmla="*/ 145 w 145"/>
                <a:gd name="T3" fmla="*/ 115 h 158"/>
                <a:gd name="T4" fmla="*/ 142 w 145"/>
                <a:gd name="T5" fmla="*/ 124 h 158"/>
                <a:gd name="T6" fmla="*/ 134 w 145"/>
                <a:gd name="T7" fmla="*/ 129 h 158"/>
                <a:gd name="T8" fmla="*/ 124 w 145"/>
                <a:gd name="T9" fmla="*/ 132 h 158"/>
                <a:gd name="T10" fmla="*/ 115 w 145"/>
                <a:gd name="T11" fmla="*/ 133 h 158"/>
                <a:gd name="T12" fmla="*/ 106 w 145"/>
                <a:gd name="T13" fmla="*/ 132 h 158"/>
                <a:gd name="T14" fmla="*/ 96 w 145"/>
                <a:gd name="T15" fmla="*/ 129 h 158"/>
                <a:gd name="T16" fmla="*/ 88 w 145"/>
                <a:gd name="T17" fmla="*/ 124 h 158"/>
                <a:gd name="T18" fmla="*/ 85 w 145"/>
                <a:gd name="T19" fmla="*/ 115 h 158"/>
                <a:gd name="T20" fmla="*/ 88 w 145"/>
                <a:gd name="T21" fmla="*/ 107 h 158"/>
                <a:gd name="T22" fmla="*/ 96 w 145"/>
                <a:gd name="T23" fmla="*/ 101 h 158"/>
                <a:gd name="T24" fmla="*/ 106 w 145"/>
                <a:gd name="T25" fmla="*/ 98 h 158"/>
                <a:gd name="T26" fmla="*/ 115 w 145"/>
                <a:gd name="T27" fmla="*/ 97 h 158"/>
                <a:gd name="T28" fmla="*/ 133 w 145"/>
                <a:gd name="T29" fmla="*/ 101 h 158"/>
                <a:gd name="T30" fmla="*/ 133 w 145"/>
                <a:gd name="T31" fmla="*/ 50 h 158"/>
                <a:gd name="T32" fmla="*/ 61 w 145"/>
                <a:gd name="T33" fmla="*/ 72 h 158"/>
                <a:gd name="T34" fmla="*/ 61 w 145"/>
                <a:gd name="T35" fmla="*/ 140 h 158"/>
                <a:gd name="T36" fmla="*/ 57 w 145"/>
                <a:gd name="T37" fmla="*/ 148 h 158"/>
                <a:gd name="T38" fmla="*/ 49 w 145"/>
                <a:gd name="T39" fmla="*/ 154 h 158"/>
                <a:gd name="T40" fmla="*/ 39 w 145"/>
                <a:gd name="T41" fmla="*/ 157 h 158"/>
                <a:gd name="T42" fmla="*/ 30 w 145"/>
                <a:gd name="T43" fmla="*/ 158 h 158"/>
                <a:gd name="T44" fmla="*/ 21 w 145"/>
                <a:gd name="T45" fmla="*/ 157 h 158"/>
                <a:gd name="T46" fmla="*/ 11 w 145"/>
                <a:gd name="T47" fmla="*/ 154 h 158"/>
                <a:gd name="T48" fmla="*/ 3 w 145"/>
                <a:gd name="T49" fmla="*/ 148 h 158"/>
                <a:gd name="T50" fmla="*/ 0 w 145"/>
                <a:gd name="T51" fmla="*/ 140 h 158"/>
                <a:gd name="T52" fmla="*/ 3 w 145"/>
                <a:gd name="T53" fmla="*/ 131 h 158"/>
                <a:gd name="T54" fmla="*/ 11 w 145"/>
                <a:gd name="T55" fmla="*/ 125 h 158"/>
                <a:gd name="T56" fmla="*/ 21 w 145"/>
                <a:gd name="T57" fmla="*/ 122 h 158"/>
                <a:gd name="T58" fmla="*/ 30 w 145"/>
                <a:gd name="T59" fmla="*/ 121 h 158"/>
                <a:gd name="T60" fmla="*/ 48 w 145"/>
                <a:gd name="T61" fmla="*/ 125 h 158"/>
                <a:gd name="T62" fmla="*/ 48 w 145"/>
                <a:gd name="T63" fmla="*/ 34 h 158"/>
                <a:gd name="T64" fmla="*/ 50 w 145"/>
                <a:gd name="T65" fmla="*/ 28 h 158"/>
                <a:gd name="T66" fmla="*/ 55 w 145"/>
                <a:gd name="T67" fmla="*/ 25 h 158"/>
                <a:gd name="T68" fmla="*/ 134 w 145"/>
                <a:gd name="T69" fmla="*/ 1 h 158"/>
                <a:gd name="T70" fmla="*/ 136 w 145"/>
                <a:gd name="T71" fmla="*/ 0 h 158"/>
                <a:gd name="T72" fmla="*/ 143 w 145"/>
                <a:gd name="T73" fmla="*/ 3 h 158"/>
                <a:gd name="T74" fmla="*/ 145 w 145"/>
                <a:gd name="T75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158">
                  <a:moveTo>
                    <a:pt x="145" y="9"/>
                  </a:moveTo>
                  <a:cubicBezTo>
                    <a:pt x="145" y="115"/>
                    <a:pt x="145" y="115"/>
                    <a:pt x="145" y="115"/>
                  </a:cubicBezTo>
                  <a:cubicBezTo>
                    <a:pt x="145" y="118"/>
                    <a:pt x="144" y="121"/>
                    <a:pt x="142" y="124"/>
                  </a:cubicBezTo>
                  <a:cubicBezTo>
                    <a:pt x="140" y="126"/>
                    <a:pt x="137" y="128"/>
                    <a:pt x="134" y="129"/>
                  </a:cubicBezTo>
                  <a:cubicBezTo>
                    <a:pt x="131" y="131"/>
                    <a:pt x="127" y="132"/>
                    <a:pt x="124" y="132"/>
                  </a:cubicBezTo>
                  <a:cubicBezTo>
                    <a:pt x="121" y="133"/>
                    <a:pt x="118" y="133"/>
                    <a:pt x="115" y="133"/>
                  </a:cubicBezTo>
                  <a:cubicBezTo>
                    <a:pt x="112" y="133"/>
                    <a:pt x="109" y="133"/>
                    <a:pt x="106" y="132"/>
                  </a:cubicBezTo>
                  <a:cubicBezTo>
                    <a:pt x="103" y="132"/>
                    <a:pt x="99" y="131"/>
                    <a:pt x="96" y="129"/>
                  </a:cubicBezTo>
                  <a:cubicBezTo>
                    <a:pt x="93" y="128"/>
                    <a:pt x="90" y="126"/>
                    <a:pt x="88" y="124"/>
                  </a:cubicBezTo>
                  <a:cubicBezTo>
                    <a:pt x="86" y="121"/>
                    <a:pt x="85" y="118"/>
                    <a:pt x="85" y="115"/>
                  </a:cubicBezTo>
                  <a:cubicBezTo>
                    <a:pt x="85" y="112"/>
                    <a:pt x="86" y="109"/>
                    <a:pt x="88" y="107"/>
                  </a:cubicBezTo>
                  <a:cubicBezTo>
                    <a:pt x="90" y="104"/>
                    <a:pt x="93" y="103"/>
                    <a:pt x="96" y="101"/>
                  </a:cubicBezTo>
                  <a:cubicBezTo>
                    <a:pt x="99" y="100"/>
                    <a:pt x="103" y="99"/>
                    <a:pt x="106" y="98"/>
                  </a:cubicBezTo>
                  <a:cubicBezTo>
                    <a:pt x="109" y="97"/>
                    <a:pt x="112" y="97"/>
                    <a:pt x="115" y="97"/>
                  </a:cubicBezTo>
                  <a:cubicBezTo>
                    <a:pt x="122" y="97"/>
                    <a:pt x="128" y="98"/>
                    <a:pt x="133" y="101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61" y="143"/>
                    <a:pt x="59" y="145"/>
                    <a:pt x="57" y="148"/>
                  </a:cubicBezTo>
                  <a:cubicBezTo>
                    <a:pt x="55" y="150"/>
                    <a:pt x="52" y="152"/>
                    <a:pt x="49" y="154"/>
                  </a:cubicBezTo>
                  <a:cubicBezTo>
                    <a:pt x="46" y="155"/>
                    <a:pt x="43" y="156"/>
                    <a:pt x="39" y="157"/>
                  </a:cubicBezTo>
                  <a:cubicBezTo>
                    <a:pt x="36" y="157"/>
                    <a:pt x="33" y="158"/>
                    <a:pt x="30" y="158"/>
                  </a:cubicBezTo>
                  <a:cubicBezTo>
                    <a:pt x="27" y="158"/>
                    <a:pt x="24" y="157"/>
                    <a:pt x="21" y="157"/>
                  </a:cubicBezTo>
                  <a:cubicBezTo>
                    <a:pt x="18" y="156"/>
                    <a:pt x="15" y="155"/>
                    <a:pt x="11" y="154"/>
                  </a:cubicBezTo>
                  <a:cubicBezTo>
                    <a:pt x="8" y="152"/>
                    <a:pt x="5" y="150"/>
                    <a:pt x="3" y="148"/>
                  </a:cubicBezTo>
                  <a:cubicBezTo>
                    <a:pt x="1" y="145"/>
                    <a:pt x="0" y="143"/>
                    <a:pt x="0" y="140"/>
                  </a:cubicBezTo>
                  <a:cubicBezTo>
                    <a:pt x="0" y="136"/>
                    <a:pt x="1" y="134"/>
                    <a:pt x="3" y="131"/>
                  </a:cubicBezTo>
                  <a:cubicBezTo>
                    <a:pt x="5" y="129"/>
                    <a:pt x="8" y="127"/>
                    <a:pt x="11" y="125"/>
                  </a:cubicBezTo>
                  <a:cubicBezTo>
                    <a:pt x="15" y="124"/>
                    <a:pt x="18" y="123"/>
                    <a:pt x="21" y="122"/>
                  </a:cubicBezTo>
                  <a:cubicBezTo>
                    <a:pt x="24" y="122"/>
                    <a:pt x="27" y="121"/>
                    <a:pt x="30" y="121"/>
                  </a:cubicBezTo>
                  <a:cubicBezTo>
                    <a:pt x="37" y="121"/>
                    <a:pt x="43" y="123"/>
                    <a:pt x="48" y="12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2"/>
                    <a:pt x="49" y="30"/>
                    <a:pt x="50" y="28"/>
                  </a:cubicBezTo>
                  <a:cubicBezTo>
                    <a:pt x="51" y="27"/>
                    <a:pt x="53" y="26"/>
                    <a:pt x="55" y="25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4" y="0"/>
                    <a:pt x="135" y="0"/>
                    <a:pt x="136" y="0"/>
                  </a:cubicBezTo>
                  <a:cubicBezTo>
                    <a:pt x="139" y="0"/>
                    <a:pt x="141" y="1"/>
                    <a:pt x="143" y="3"/>
                  </a:cubicBezTo>
                  <a:cubicBezTo>
                    <a:pt x="144" y="5"/>
                    <a:pt x="145" y="7"/>
                    <a:pt x="14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41D1966-5F6E-4E0F-9A11-A1D21604BF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8971" y="1555540"/>
              <a:ext cx="162376" cy="163937"/>
            </a:xfrm>
            <a:custGeom>
              <a:avLst/>
              <a:gdLst>
                <a:gd name="T0" fmla="*/ 157 w 157"/>
                <a:gd name="T1" fmla="*/ 146 h 158"/>
                <a:gd name="T2" fmla="*/ 154 w 157"/>
                <a:gd name="T3" fmla="*/ 154 h 158"/>
                <a:gd name="T4" fmla="*/ 145 w 157"/>
                <a:gd name="T5" fmla="*/ 158 h 158"/>
                <a:gd name="T6" fmla="*/ 137 w 157"/>
                <a:gd name="T7" fmla="*/ 154 h 158"/>
                <a:gd name="T8" fmla="*/ 104 w 157"/>
                <a:gd name="T9" fmla="*/ 122 h 158"/>
                <a:gd name="T10" fmla="*/ 66 w 157"/>
                <a:gd name="T11" fmla="*/ 133 h 158"/>
                <a:gd name="T12" fmla="*/ 41 w 157"/>
                <a:gd name="T13" fmla="*/ 128 h 158"/>
                <a:gd name="T14" fmla="*/ 19 w 157"/>
                <a:gd name="T15" fmla="*/ 114 h 158"/>
                <a:gd name="T16" fmla="*/ 5 w 157"/>
                <a:gd name="T17" fmla="*/ 93 h 158"/>
                <a:gd name="T18" fmla="*/ 0 w 157"/>
                <a:gd name="T19" fmla="*/ 67 h 158"/>
                <a:gd name="T20" fmla="*/ 5 w 157"/>
                <a:gd name="T21" fmla="*/ 41 h 158"/>
                <a:gd name="T22" fmla="*/ 19 w 157"/>
                <a:gd name="T23" fmla="*/ 20 h 158"/>
                <a:gd name="T24" fmla="*/ 41 w 157"/>
                <a:gd name="T25" fmla="*/ 6 h 158"/>
                <a:gd name="T26" fmla="*/ 66 w 157"/>
                <a:gd name="T27" fmla="*/ 0 h 158"/>
                <a:gd name="T28" fmla="*/ 92 w 157"/>
                <a:gd name="T29" fmla="*/ 6 h 158"/>
                <a:gd name="T30" fmla="*/ 114 w 157"/>
                <a:gd name="T31" fmla="*/ 20 h 158"/>
                <a:gd name="T32" fmla="*/ 128 w 157"/>
                <a:gd name="T33" fmla="*/ 41 h 158"/>
                <a:gd name="T34" fmla="*/ 133 w 157"/>
                <a:gd name="T35" fmla="*/ 67 h 158"/>
                <a:gd name="T36" fmla="*/ 121 w 157"/>
                <a:gd name="T37" fmla="*/ 105 h 158"/>
                <a:gd name="T38" fmla="*/ 154 w 157"/>
                <a:gd name="T39" fmla="*/ 137 h 158"/>
                <a:gd name="T40" fmla="*/ 157 w 157"/>
                <a:gd name="T41" fmla="*/ 146 h 158"/>
                <a:gd name="T42" fmla="*/ 96 w 157"/>
                <a:gd name="T43" fmla="*/ 97 h 158"/>
                <a:gd name="T44" fmla="*/ 109 w 157"/>
                <a:gd name="T45" fmla="*/ 67 h 158"/>
                <a:gd name="T46" fmla="*/ 96 w 157"/>
                <a:gd name="T47" fmla="*/ 37 h 158"/>
                <a:gd name="T48" fmla="*/ 66 w 157"/>
                <a:gd name="T49" fmla="*/ 25 h 158"/>
                <a:gd name="T50" fmla="*/ 37 w 157"/>
                <a:gd name="T51" fmla="*/ 37 h 158"/>
                <a:gd name="T52" fmla="*/ 24 w 157"/>
                <a:gd name="T53" fmla="*/ 67 h 158"/>
                <a:gd name="T54" fmla="*/ 37 w 157"/>
                <a:gd name="T55" fmla="*/ 97 h 158"/>
                <a:gd name="T56" fmla="*/ 66 w 157"/>
                <a:gd name="T57" fmla="*/ 109 h 158"/>
                <a:gd name="T58" fmla="*/ 96 w 157"/>
                <a:gd name="T59" fmla="*/ 9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" h="158">
                  <a:moveTo>
                    <a:pt x="157" y="146"/>
                  </a:moveTo>
                  <a:cubicBezTo>
                    <a:pt x="157" y="149"/>
                    <a:pt x="156" y="152"/>
                    <a:pt x="154" y="154"/>
                  </a:cubicBezTo>
                  <a:cubicBezTo>
                    <a:pt x="151" y="156"/>
                    <a:pt x="148" y="158"/>
                    <a:pt x="145" y="158"/>
                  </a:cubicBezTo>
                  <a:cubicBezTo>
                    <a:pt x="142" y="158"/>
                    <a:pt x="139" y="156"/>
                    <a:pt x="137" y="154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93" y="130"/>
                    <a:pt x="80" y="133"/>
                    <a:pt x="66" y="133"/>
                  </a:cubicBezTo>
                  <a:cubicBezTo>
                    <a:pt x="57" y="133"/>
                    <a:pt x="49" y="132"/>
                    <a:pt x="41" y="128"/>
                  </a:cubicBezTo>
                  <a:cubicBezTo>
                    <a:pt x="32" y="125"/>
                    <a:pt x="25" y="120"/>
                    <a:pt x="19" y="114"/>
                  </a:cubicBezTo>
                  <a:cubicBezTo>
                    <a:pt x="13" y="108"/>
                    <a:pt x="9" y="101"/>
                    <a:pt x="5" y="93"/>
                  </a:cubicBezTo>
                  <a:cubicBezTo>
                    <a:pt x="2" y="85"/>
                    <a:pt x="0" y="76"/>
                    <a:pt x="0" y="67"/>
                  </a:cubicBezTo>
                  <a:cubicBezTo>
                    <a:pt x="0" y="58"/>
                    <a:pt x="2" y="49"/>
                    <a:pt x="5" y="41"/>
                  </a:cubicBezTo>
                  <a:cubicBezTo>
                    <a:pt x="9" y="33"/>
                    <a:pt x="13" y="26"/>
                    <a:pt x="19" y="20"/>
                  </a:cubicBezTo>
                  <a:cubicBezTo>
                    <a:pt x="25" y="14"/>
                    <a:pt x="32" y="9"/>
                    <a:pt x="41" y="6"/>
                  </a:cubicBezTo>
                  <a:cubicBezTo>
                    <a:pt x="49" y="2"/>
                    <a:pt x="57" y="0"/>
                    <a:pt x="66" y="0"/>
                  </a:cubicBezTo>
                  <a:cubicBezTo>
                    <a:pt x="75" y="0"/>
                    <a:pt x="84" y="2"/>
                    <a:pt x="92" y="6"/>
                  </a:cubicBezTo>
                  <a:cubicBezTo>
                    <a:pt x="101" y="9"/>
                    <a:pt x="108" y="14"/>
                    <a:pt x="114" y="20"/>
                  </a:cubicBezTo>
                  <a:cubicBezTo>
                    <a:pt x="120" y="26"/>
                    <a:pt x="124" y="33"/>
                    <a:pt x="128" y="41"/>
                  </a:cubicBezTo>
                  <a:cubicBezTo>
                    <a:pt x="131" y="49"/>
                    <a:pt x="133" y="58"/>
                    <a:pt x="133" y="67"/>
                  </a:cubicBezTo>
                  <a:cubicBezTo>
                    <a:pt x="133" y="81"/>
                    <a:pt x="129" y="93"/>
                    <a:pt x="121" y="105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6" y="139"/>
                    <a:pt x="157" y="142"/>
                    <a:pt x="157" y="146"/>
                  </a:cubicBezTo>
                  <a:close/>
                  <a:moveTo>
                    <a:pt x="96" y="97"/>
                  </a:moveTo>
                  <a:cubicBezTo>
                    <a:pt x="105" y="89"/>
                    <a:pt x="109" y="79"/>
                    <a:pt x="109" y="67"/>
                  </a:cubicBezTo>
                  <a:cubicBezTo>
                    <a:pt x="109" y="55"/>
                    <a:pt x="105" y="45"/>
                    <a:pt x="96" y="37"/>
                  </a:cubicBezTo>
                  <a:cubicBezTo>
                    <a:pt x="88" y="29"/>
                    <a:pt x="78" y="25"/>
                    <a:pt x="66" y="25"/>
                  </a:cubicBezTo>
                  <a:cubicBezTo>
                    <a:pt x="55" y="25"/>
                    <a:pt x="45" y="29"/>
                    <a:pt x="37" y="37"/>
                  </a:cubicBezTo>
                  <a:cubicBezTo>
                    <a:pt x="28" y="45"/>
                    <a:pt x="24" y="55"/>
                    <a:pt x="24" y="67"/>
                  </a:cubicBezTo>
                  <a:cubicBezTo>
                    <a:pt x="24" y="79"/>
                    <a:pt x="28" y="89"/>
                    <a:pt x="37" y="97"/>
                  </a:cubicBezTo>
                  <a:cubicBezTo>
                    <a:pt x="45" y="105"/>
                    <a:pt x="55" y="109"/>
                    <a:pt x="66" y="109"/>
                  </a:cubicBezTo>
                  <a:cubicBezTo>
                    <a:pt x="78" y="109"/>
                    <a:pt x="88" y="105"/>
                    <a:pt x="96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0D26E45-4054-4D93-BEB4-74886E574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186" y="1568031"/>
              <a:ext cx="174866" cy="138956"/>
            </a:xfrm>
            <a:custGeom>
              <a:avLst/>
              <a:gdLst>
                <a:gd name="T0" fmla="*/ 169 w 169"/>
                <a:gd name="T1" fmla="*/ 16 h 134"/>
                <a:gd name="T2" fmla="*/ 169 w 169"/>
                <a:gd name="T3" fmla="*/ 118 h 134"/>
                <a:gd name="T4" fmla="*/ 165 w 169"/>
                <a:gd name="T5" fmla="*/ 129 h 134"/>
                <a:gd name="T6" fmla="*/ 154 w 169"/>
                <a:gd name="T7" fmla="*/ 134 h 134"/>
                <a:gd name="T8" fmla="*/ 15 w 169"/>
                <a:gd name="T9" fmla="*/ 134 h 134"/>
                <a:gd name="T10" fmla="*/ 4 w 169"/>
                <a:gd name="T11" fmla="*/ 129 h 134"/>
                <a:gd name="T12" fmla="*/ 0 w 169"/>
                <a:gd name="T13" fmla="*/ 118 h 134"/>
                <a:gd name="T14" fmla="*/ 0 w 169"/>
                <a:gd name="T15" fmla="*/ 16 h 134"/>
                <a:gd name="T16" fmla="*/ 4 w 169"/>
                <a:gd name="T17" fmla="*/ 5 h 134"/>
                <a:gd name="T18" fmla="*/ 15 w 169"/>
                <a:gd name="T19" fmla="*/ 0 h 134"/>
                <a:gd name="T20" fmla="*/ 154 w 169"/>
                <a:gd name="T21" fmla="*/ 0 h 134"/>
                <a:gd name="T22" fmla="*/ 165 w 169"/>
                <a:gd name="T23" fmla="*/ 5 h 134"/>
                <a:gd name="T24" fmla="*/ 169 w 169"/>
                <a:gd name="T25" fmla="*/ 16 h 134"/>
                <a:gd name="T26" fmla="*/ 157 w 169"/>
                <a:gd name="T27" fmla="*/ 19 h 134"/>
                <a:gd name="T28" fmla="*/ 157 w 169"/>
                <a:gd name="T29" fmla="*/ 18 h 134"/>
                <a:gd name="T30" fmla="*/ 157 w 169"/>
                <a:gd name="T31" fmla="*/ 17 h 134"/>
                <a:gd name="T32" fmla="*/ 157 w 169"/>
                <a:gd name="T33" fmla="*/ 16 h 134"/>
                <a:gd name="T34" fmla="*/ 157 w 169"/>
                <a:gd name="T35" fmla="*/ 14 h 134"/>
                <a:gd name="T36" fmla="*/ 156 w 169"/>
                <a:gd name="T37" fmla="*/ 14 h 134"/>
                <a:gd name="T38" fmla="*/ 155 w 169"/>
                <a:gd name="T39" fmla="*/ 13 h 134"/>
                <a:gd name="T40" fmla="*/ 154 w 169"/>
                <a:gd name="T41" fmla="*/ 13 h 134"/>
                <a:gd name="T42" fmla="*/ 15 w 169"/>
                <a:gd name="T43" fmla="*/ 13 h 134"/>
                <a:gd name="T44" fmla="*/ 13 w 169"/>
                <a:gd name="T45" fmla="*/ 13 h 134"/>
                <a:gd name="T46" fmla="*/ 12 w 169"/>
                <a:gd name="T47" fmla="*/ 16 h 134"/>
                <a:gd name="T48" fmla="*/ 26 w 169"/>
                <a:gd name="T49" fmla="*/ 42 h 134"/>
                <a:gd name="T50" fmla="*/ 64 w 169"/>
                <a:gd name="T51" fmla="*/ 72 h 134"/>
                <a:gd name="T52" fmla="*/ 67 w 169"/>
                <a:gd name="T53" fmla="*/ 75 h 134"/>
                <a:gd name="T54" fmla="*/ 71 w 169"/>
                <a:gd name="T55" fmla="*/ 79 h 134"/>
                <a:gd name="T56" fmla="*/ 76 w 169"/>
                <a:gd name="T57" fmla="*/ 82 h 134"/>
                <a:gd name="T58" fmla="*/ 80 w 169"/>
                <a:gd name="T59" fmla="*/ 84 h 134"/>
                <a:gd name="T60" fmla="*/ 84 w 169"/>
                <a:gd name="T61" fmla="*/ 85 h 134"/>
                <a:gd name="T62" fmla="*/ 85 w 169"/>
                <a:gd name="T63" fmla="*/ 85 h 134"/>
                <a:gd name="T64" fmla="*/ 85 w 169"/>
                <a:gd name="T65" fmla="*/ 85 h 134"/>
                <a:gd name="T66" fmla="*/ 89 w 169"/>
                <a:gd name="T67" fmla="*/ 84 h 134"/>
                <a:gd name="T68" fmla="*/ 93 w 169"/>
                <a:gd name="T69" fmla="*/ 82 h 134"/>
                <a:gd name="T70" fmla="*/ 98 w 169"/>
                <a:gd name="T71" fmla="*/ 79 h 134"/>
                <a:gd name="T72" fmla="*/ 102 w 169"/>
                <a:gd name="T73" fmla="*/ 75 h 134"/>
                <a:gd name="T74" fmla="*/ 105 w 169"/>
                <a:gd name="T75" fmla="*/ 72 h 134"/>
                <a:gd name="T76" fmla="*/ 143 w 169"/>
                <a:gd name="T77" fmla="*/ 42 h 134"/>
                <a:gd name="T78" fmla="*/ 153 w 169"/>
                <a:gd name="T79" fmla="*/ 32 h 134"/>
                <a:gd name="T80" fmla="*/ 157 w 169"/>
                <a:gd name="T81" fmla="*/ 19 h 134"/>
                <a:gd name="T82" fmla="*/ 157 w 169"/>
                <a:gd name="T83" fmla="*/ 118 h 134"/>
                <a:gd name="T84" fmla="*/ 157 w 169"/>
                <a:gd name="T85" fmla="*/ 46 h 134"/>
                <a:gd name="T86" fmla="*/ 151 w 169"/>
                <a:gd name="T87" fmla="*/ 52 h 134"/>
                <a:gd name="T88" fmla="*/ 110 w 169"/>
                <a:gd name="T89" fmla="*/ 84 h 134"/>
                <a:gd name="T90" fmla="*/ 103 w 169"/>
                <a:gd name="T91" fmla="*/ 90 h 134"/>
                <a:gd name="T92" fmla="*/ 94 w 169"/>
                <a:gd name="T93" fmla="*/ 95 h 134"/>
                <a:gd name="T94" fmla="*/ 85 w 169"/>
                <a:gd name="T95" fmla="*/ 97 h 134"/>
                <a:gd name="T96" fmla="*/ 85 w 169"/>
                <a:gd name="T97" fmla="*/ 97 h 134"/>
                <a:gd name="T98" fmla="*/ 84 w 169"/>
                <a:gd name="T99" fmla="*/ 97 h 134"/>
                <a:gd name="T100" fmla="*/ 75 w 169"/>
                <a:gd name="T101" fmla="*/ 95 h 134"/>
                <a:gd name="T102" fmla="*/ 67 w 169"/>
                <a:gd name="T103" fmla="*/ 90 h 134"/>
                <a:gd name="T104" fmla="*/ 59 w 169"/>
                <a:gd name="T105" fmla="*/ 84 h 134"/>
                <a:gd name="T106" fmla="*/ 18 w 169"/>
                <a:gd name="T107" fmla="*/ 52 h 134"/>
                <a:gd name="T108" fmla="*/ 12 w 169"/>
                <a:gd name="T109" fmla="*/ 46 h 134"/>
                <a:gd name="T110" fmla="*/ 12 w 169"/>
                <a:gd name="T111" fmla="*/ 118 h 134"/>
                <a:gd name="T112" fmla="*/ 13 w 169"/>
                <a:gd name="T113" fmla="*/ 121 h 134"/>
                <a:gd name="T114" fmla="*/ 15 w 169"/>
                <a:gd name="T115" fmla="*/ 121 h 134"/>
                <a:gd name="T116" fmla="*/ 154 w 169"/>
                <a:gd name="T117" fmla="*/ 121 h 134"/>
                <a:gd name="T118" fmla="*/ 156 w 169"/>
                <a:gd name="T119" fmla="*/ 121 h 134"/>
                <a:gd name="T120" fmla="*/ 157 w 169"/>
                <a:gd name="T121" fmla="*/ 11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34">
                  <a:moveTo>
                    <a:pt x="169" y="16"/>
                  </a:moveTo>
                  <a:cubicBezTo>
                    <a:pt x="169" y="118"/>
                    <a:pt x="169" y="118"/>
                    <a:pt x="169" y="118"/>
                  </a:cubicBezTo>
                  <a:cubicBezTo>
                    <a:pt x="169" y="123"/>
                    <a:pt x="168" y="126"/>
                    <a:pt x="165" y="129"/>
                  </a:cubicBezTo>
                  <a:cubicBezTo>
                    <a:pt x="162" y="132"/>
                    <a:pt x="158" y="134"/>
                    <a:pt x="154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2"/>
                    <a:pt x="4" y="129"/>
                  </a:cubicBezTo>
                  <a:cubicBezTo>
                    <a:pt x="1" y="126"/>
                    <a:pt x="0" y="123"/>
                    <a:pt x="0" y="1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8" y="0"/>
                    <a:pt x="162" y="2"/>
                    <a:pt x="165" y="5"/>
                  </a:cubicBezTo>
                  <a:cubicBezTo>
                    <a:pt x="168" y="8"/>
                    <a:pt x="169" y="11"/>
                    <a:pt x="169" y="16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7" y="18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5"/>
                    <a:pt x="157" y="15"/>
                    <a:pt x="157" y="14"/>
                  </a:cubicBezTo>
                  <a:cubicBezTo>
                    <a:pt x="157" y="14"/>
                    <a:pt x="156" y="14"/>
                    <a:pt x="156" y="14"/>
                  </a:cubicBezTo>
                  <a:cubicBezTo>
                    <a:pt x="156" y="13"/>
                    <a:pt x="156" y="13"/>
                    <a:pt x="155" y="13"/>
                  </a:cubicBezTo>
                  <a:cubicBezTo>
                    <a:pt x="155" y="13"/>
                    <a:pt x="155" y="13"/>
                    <a:pt x="15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2" y="26"/>
                    <a:pt x="17" y="35"/>
                    <a:pt x="26" y="42"/>
                  </a:cubicBezTo>
                  <a:cubicBezTo>
                    <a:pt x="38" y="52"/>
                    <a:pt x="51" y="62"/>
                    <a:pt x="64" y="72"/>
                  </a:cubicBezTo>
                  <a:cubicBezTo>
                    <a:pt x="64" y="73"/>
                    <a:pt x="65" y="74"/>
                    <a:pt x="67" y="75"/>
                  </a:cubicBezTo>
                  <a:cubicBezTo>
                    <a:pt x="69" y="77"/>
                    <a:pt x="70" y="78"/>
                    <a:pt x="71" y="79"/>
                  </a:cubicBezTo>
                  <a:cubicBezTo>
                    <a:pt x="72" y="80"/>
                    <a:pt x="74" y="81"/>
                    <a:pt x="76" y="82"/>
                  </a:cubicBezTo>
                  <a:cubicBezTo>
                    <a:pt x="77" y="83"/>
                    <a:pt x="79" y="84"/>
                    <a:pt x="80" y="84"/>
                  </a:cubicBezTo>
                  <a:cubicBezTo>
                    <a:pt x="82" y="85"/>
                    <a:pt x="83" y="85"/>
                    <a:pt x="84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6" y="85"/>
                    <a:pt x="87" y="85"/>
                    <a:pt x="89" y="84"/>
                  </a:cubicBezTo>
                  <a:cubicBezTo>
                    <a:pt x="90" y="84"/>
                    <a:pt x="92" y="83"/>
                    <a:pt x="93" y="82"/>
                  </a:cubicBezTo>
                  <a:cubicBezTo>
                    <a:pt x="95" y="81"/>
                    <a:pt x="97" y="80"/>
                    <a:pt x="98" y="79"/>
                  </a:cubicBezTo>
                  <a:cubicBezTo>
                    <a:pt x="99" y="78"/>
                    <a:pt x="100" y="77"/>
                    <a:pt x="102" y="75"/>
                  </a:cubicBezTo>
                  <a:cubicBezTo>
                    <a:pt x="104" y="74"/>
                    <a:pt x="105" y="73"/>
                    <a:pt x="105" y="72"/>
                  </a:cubicBezTo>
                  <a:cubicBezTo>
                    <a:pt x="118" y="62"/>
                    <a:pt x="131" y="52"/>
                    <a:pt x="143" y="42"/>
                  </a:cubicBezTo>
                  <a:cubicBezTo>
                    <a:pt x="147" y="40"/>
                    <a:pt x="150" y="36"/>
                    <a:pt x="153" y="32"/>
                  </a:cubicBezTo>
                  <a:cubicBezTo>
                    <a:pt x="156" y="27"/>
                    <a:pt x="157" y="23"/>
                    <a:pt x="157" y="19"/>
                  </a:cubicBezTo>
                  <a:close/>
                  <a:moveTo>
                    <a:pt x="157" y="118"/>
                  </a:moveTo>
                  <a:cubicBezTo>
                    <a:pt x="157" y="46"/>
                    <a:pt x="157" y="46"/>
                    <a:pt x="157" y="46"/>
                  </a:cubicBezTo>
                  <a:cubicBezTo>
                    <a:pt x="155" y="48"/>
                    <a:pt x="153" y="50"/>
                    <a:pt x="151" y="52"/>
                  </a:cubicBezTo>
                  <a:cubicBezTo>
                    <a:pt x="134" y="65"/>
                    <a:pt x="120" y="76"/>
                    <a:pt x="110" y="84"/>
                  </a:cubicBezTo>
                  <a:cubicBezTo>
                    <a:pt x="107" y="87"/>
                    <a:pt x="105" y="89"/>
                    <a:pt x="103" y="90"/>
                  </a:cubicBezTo>
                  <a:cubicBezTo>
                    <a:pt x="100" y="92"/>
                    <a:pt x="98" y="93"/>
                    <a:pt x="94" y="95"/>
                  </a:cubicBezTo>
                  <a:cubicBezTo>
                    <a:pt x="91" y="97"/>
                    <a:pt x="88" y="97"/>
                    <a:pt x="85" y="97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1" y="97"/>
                    <a:pt x="78" y="97"/>
                    <a:pt x="75" y="95"/>
                  </a:cubicBezTo>
                  <a:cubicBezTo>
                    <a:pt x="71" y="93"/>
                    <a:pt x="69" y="92"/>
                    <a:pt x="67" y="90"/>
                  </a:cubicBezTo>
                  <a:cubicBezTo>
                    <a:pt x="65" y="89"/>
                    <a:pt x="62" y="87"/>
                    <a:pt x="59" y="84"/>
                  </a:cubicBezTo>
                  <a:cubicBezTo>
                    <a:pt x="49" y="76"/>
                    <a:pt x="35" y="65"/>
                    <a:pt x="18" y="52"/>
                  </a:cubicBezTo>
                  <a:cubicBezTo>
                    <a:pt x="16" y="50"/>
                    <a:pt x="14" y="48"/>
                    <a:pt x="12" y="4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20"/>
                    <a:pt x="13" y="121"/>
                  </a:cubicBezTo>
                  <a:cubicBezTo>
                    <a:pt x="13" y="121"/>
                    <a:pt x="14" y="121"/>
                    <a:pt x="15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1"/>
                    <a:pt x="156" y="121"/>
                    <a:pt x="156" y="121"/>
                  </a:cubicBezTo>
                  <a:cubicBezTo>
                    <a:pt x="157" y="120"/>
                    <a:pt x="157" y="119"/>
                    <a:pt x="15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DC14A191-416F-46CF-B4A8-53FFB715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92" y="1555540"/>
              <a:ext cx="174866" cy="151447"/>
            </a:xfrm>
            <a:custGeom>
              <a:avLst/>
              <a:gdLst>
                <a:gd name="T0" fmla="*/ 85 w 169"/>
                <a:gd name="T1" fmla="*/ 146 h 146"/>
                <a:gd name="T2" fmla="*/ 80 w 169"/>
                <a:gd name="T3" fmla="*/ 144 h 146"/>
                <a:gd name="T4" fmla="*/ 21 w 169"/>
                <a:gd name="T5" fmla="*/ 87 h 146"/>
                <a:gd name="T6" fmla="*/ 19 w 169"/>
                <a:gd name="T7" fmla="*/ 85 h 146"/>
                <a:gd name="T8" fmla="*/ 14 w 169"/>
                <a:gd name="T9" fmla="*/ 78 h 146"/>
                <a:gd name="T10" fmla="*/ 7 w 169"/>
                <a:gd name="T11" fmla="*/ 69 h 146"/>
                <a:gd name="T12" fmla="*/ 2 w 169"/>
                <a:gd name="T13" fmla="*/ 58 h 146"/>
                <a:gd name="T14" fmla="*/ 0 w 169"/>
                <a:gd name="T15" fmla="*/ 45 h 146"/>
                <a:gd name="T16" fmla="*/ 12 w 169"/>
                <a:gd name="T17" fmla="*/ 12 h 146"/>
                <a:gd name="T18" fmla="*/ 45 w 169"/>
                <a:gd name="T19" fmla="*/ 0 h 146"/>
                <a:gd name="T20" fmla="*/ 57 w 169"/>
                <a:gd name="T21" fmla="*/ 2 h 146"/>
                <a:gd name="T22" fmla="*/ 68 w 169"/>
                <a:gd name="T23" fmla="*/ 8 h 146"/>
                <a:gd name="T24" fmla="*/ 77 w 169"/>
                <a:gd name="T25" fmla="*/ 14 h 146"/>
                <a:gd name="T26" fmla="*/ 85 w 169"/>
                <a:gd name="T27" fmla="*/ 21 h 146"/>
                <a:gd name="T28" fmla="*/ 92 w 169"/>
                <a:gd name="T29" fmla="*/ 14 h 146"/>
                <a:gd name="T30" fmla="*/ 101 w 169"/>
                <a:gd name="T31" fmla="*/ 8 h 146"/>
                <a:gd name="T32" fmla="*/ 112 w 169"/>
                <a:gd name="T33" fmla="*/ 2 h 146"/>
                <a:gd name="T34" fmla="*/ 124 w 169"/>
                <a:gd name="T35" fmla="*/ 0 h 146"/>
                <a:gd name="T36" fmla="*/ 157 w 169"/>
                <a:gd name="T37" fmla="*/ 12 h 146"/>
                <a:gd name="T38" fmla="*/ 169 w 169"/>
                <a:gd name="T39" fmla="*/ 45 h 146"/>
                <a:gd name="T40" fmla="*/ 148 w 169"/>
                <a:gd name="T41" fmla="*/ 87 h 146"/>
                <a:gd name="T42" fmla="*/ 89 w 169"/>
                <a:gd name="T43" fmla="*/ 144 h 146"/>
                <a:gd name="T44" fmla="*/ 85 w 169"/>
                <a:gd name="T4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46">
                  <a:moveTo>
                    <a:pt x="85" y="146"/>
                  </a:moveTo>
                  <a:cubicBezTo>
                    <a:pt x="83" y="146"/>
                    <a:pt x="82" y="145"/>
                    <a:pt x="80" y="144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6"/>
                    <a:pt x="20" y="86"/>
                    <a:pt x="19" y="85"/>
                  </a:cubicBezTo>
                  <a:cubicBezTo>
                    <a:pt x="18" y="83"/>
                    <a:pt x="16" y="81"/>
                    <a:pt x="14" y="78"/>
                  </a:cubicBezTo>
                  <a:cubicBezTo>
                    <a:pt x="11" y="75"/>
                    <a:pt x="9" y="72"/>
                    <a:pt x="7" y="69"/>
                  </a:cubicBezTo>
                  <a:cubicBezTo>
                    <a:pt x="5" y="66"/>
                    <a:pt x="4" y="62"/>
                    <a:pt x="2" y="58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31"/>
                    <a:pt x="4" y="20"/>
                    <a:pt x="12" y="12"/>
                  </a:cubicBezTo>
                  <a:cubicBezTo>
                    <a:pt x="20" y="4"/>
                    <a:pt x="31" y="0"/>
                    <a:pt x="45" y="0"/>
                  </a:cubicBezTo>
                  <a:cubicBezTo>
                    <a:pt x="49" y="0"/>
                    <a:pt x="53" y="1"/>
                    <a:pt x="57" y="2"/>
                  </a:cubicBezTo>
                  <a:cubicBezTo>
                    <a:pt x="61" y="4"/>
                    <a:pt x="65" y="6"/>
                    <a:pt x="68" y="8"/>
                  </a:cubicBezTo>
                  <a:cubicBezTo>
                    <a:pt x="72" y="10"/>
                    <a:pt x="75" y="12"/>
                    <a:pt x="77" y="14"/>
                  </a:cubicBezTo>
                  <a:cubicBezTo>
                    <a:pt x="80" y="16"/>
                    <a:pt x="82" y="19"/>
                    <a:pt x="85" y="21"/>
                  </a:cubicBezTo>
                  <a:cubicBezTo>
                    <a:pt x="87" y="19"/>
                    <a:pt x="89" y="16"/>
                    <a:pt x="92" y="14"/>
                  </a:cubicBezTo>
                  <a:cubicBezTo>
                    <a:pt x="94" y="12"/>
                    <a:pt x="97" y="10"/>
                    <a:pt x="101" y="8"/>
                  </a:cubicBezTo>
                  <a:cubicBezTo>
                    <a:pt x="104" y="6"/>
                    <a:pt x="108" y="4"/>
                    <a:pt x="112" y="2"/>
                  </a:cubicBezTo>
                  <a:cubicBezTo>
                    <a:pt x="116" y="1"/>
                    <a:pt x="120" y="0"/>
                    <a:pt x="124" y="0"/>
                  </a:cubicBezTo>
                  <a:cubicBezTo>
                    <a:pt x="138" y="0"/>
                    <a:pt x="149" y="4"/>
                    <a:pt x="157" y="12"/>
                  </a:cubicBezTo>
                  <a:cubicBezTo>
                    <a:pt x="165" y="20"/>
                    <a:pt x="169" y="31"/>
                    <a:pt x="169" y="45"/>
                  </a:cubicBezTo>
                  <a:cubicBezTo>
                    <a:pt x="169" y="59"/>
                    <a:pt x="162" y="73"/>
                    <a:pt x="148" y="8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5"/>
                    <a:pt x="86" y="146"/>
                    <a:pt x="85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91B35BD-ABD5-4A94-A91E-35BDE9C30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1597" y="1546173"/>
              <a:ext cx="162376" cy="156131"/>
            </a:xfrm>
            <a:custGeom>
              <a:avLst/>
              <a:gdLst>
                <a:gd name="T0" fmla="*/ 157 w 157"/>
                <a:gd name="T1" fmla="*/ 58 h 150"/>
                <a:gd name="T2" fmla="*/ 155 w 157"/>
                <a:gd name="T3" fmla="*/ 63 h 150"/>
                <a:gd name="T4" fmla="*/ 120 w 157"/>
                <a:gd name="T5" fmla="*/ 96 h 150"/>
                <a:gd name="T6" fmla="*/ 129 w 157"/>
                <a:gd name="T7" fmla="*/ 144 h 150"/>
                <a:gd name="T8" fmla="*/ 129 w 157"/>
                <a:gd name="T9" fmla="*/ 146 h 150"/>
                <a:gd name="T10" fmla="*/ 128 w 157"/>
                <a:gd name="T11" fmla="*/ 149 h 150"/>
                <a:gd name="T12" fmla="*/ 125 w 157"/>
                <a:gd name="T13" fmla="*/ 150 h 150"/>
                <a:gd name="T14" fmla="*/ 121 w 157"/>
                <a:gd name="T15" fmla="*/ 149 h 150"/>
                <a:gd name="T16" fmla="*/ 79 w 157"/>
                <a:gd name="T17" fmla="*/ 127 h 150"/>
                <a:gd name="T18" fmla="*/ 36 w 157"/>
                <a:gd name="T19" fmla="*/ 149 h 150"/>
                <a:gd name="T20" fmla="*/ 32 w 157"/>
                <a:gd name="T21" fmla="*/ 150 h 150"/>
                <a:gd name="T22" fmla="*/ 29 w 157"/>
                <a:gd name="T23" fmla="*/ 149 h 150"/>
                <a:gd name="T24" fmla="*/ 28 w 157"/>
                <a:gd name="T25" fmla="*/ 146 h 150"/>
                <a:gd name="T26" fmla="*/ 29 w 157"/>
                <a:gd name="T27" fmla="*/ 144 h 150"/>
                <a:gd name="T28" fmla="*/ 37 w 157"/>
                <a:gd name="T29" fmla="*/ 96 h 150"/>
                <a:gd name="T30" fmla="*/ 2 w 157"/>
                <a:gd name="T31" fmla="*/ 63 h 150"/>
                <a:gd name="T32" fmla="*/ 0 w 157"/>
                <a:gd name="T33" fmla="*/ 58 h 150"/>
                <a:gd name="T34" fmla="*/ 5 w 157"/>
                <a:gd name="T35" fmla="*/ 54 h 150"/>
                <a:gd name="T36" fmla="*/ 53 w 157"/>
                <a:gd name="T37" fmla="*/ 47 h 150"/>
                <a:gd name="T38" fmla="*/ 74 w 157"/>
                <a:gd name="T39" fmla="*/ 4 h 150"/>
                <a:gd name="T40" fmla="*/ 79 w 157"/>
                <a:gd name="T41" fmla="*/ 0 h 150"/>
                <a:gd name="T42" fmla="*/ 83 w 157"/>
                <a:gd name="T43" fmla="*/ 4 h 150"/>
                <a:gd name="T44" fmla="*/ 105 w 157"/>
                <a:gd name="T45" fmla="*/ 47 h 150"/>
                <a:gd name="T46" fmla="*/ 152 w 157"/>
                <a:gd name="T47" fmla="*/ 54 h 150"/>
                <a:gd name="T48" fmla="*/ 157 w 157"/>
                <a:gd name="T49" fmla="*/ 5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150">
                  <a:moveTo>
                    <a:pt x="157" y="58"/>
                  </a:moveTo>
                  <a:cubicBezTo>
                    <a:pt x="157" y="60"/>
                    <a:pt x="156" y="61"/>
                    <a:pt x="155" y="63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4"/>
                    <a:pt x="129" y="145"/>
                    <a:pt x="129" y="146"/>
                  </a:cubicBezTo>
                  <a:cubicBezTo>
                    <a:pt x="129" y="147"/>
                    <a:pt x="128" y="148"/>
                    <a:pt x="128" y="149"/>
                  </a:cubicBezTo>
                  <a:cubicBezTo>
                    <a:pt x="127" y="150"/>
                    <a:pt x="126" y="150"/>
                    <a:pt x="125" y="150"/>
                  </a:cubicBezTo>
                  <a:cubicBezTo>
                    <a:pt x="124" y="150"/>
                    <a:pt x="122" y="150"/>
                    <a:pt x="121" y="14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5" y="150"/>
                    <a:pt x="34" y="150"/>
                    <a:pt x="32" y="150"/>
                  </a:cubicBezTo>
                  <a:cubicBezTo>
                    <a:pt x="31" y="150"/>
                    <a:pt x="30" y="150"/>
                    <a:pt x="29" y="149"/>
                  </a:cubicBezTo>
                  <a:cubicBezTo>
                    <a:pt x="29" y="148"/>
                    <a:pt x="28" y="147"/>
                    <a:pt x="28" y="146"/>
                  </a:cubicBezTo>
                  <a:cubicBezTo>
                    <a:pt x="28" y="145"/>
                    <a:pt x="28" y="145"/>
                    <a:pt x="29" y="14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56"/>
                    <a:pt x="2" y="55"/>
                    <a:pt x="5" y="54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2"/>
                    <a:pt x="77" y="0"/>
                    <a:pt x="79" y="0"/>
                  </a:cubicBezTo>
                  <a:cubicBezTo>
                    <a:pt x="81" y="0"/>
                    <a:pt x="82" y="2"/>
                    <a:pt x="83" y="4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6" y="55"/>
                    <a:pt x="157" y="56"/>
                    <a:pt x="15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663F97C-98F3-4839-977D-2B890C8A7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0812" y="1546173"/>
              <a:ext cx="162376" cy="156131"/>
            </a:xfrm>
            <a:custGeom>
              <a:avLst/>
              <a:gdLst>
                <a:gd name="T0" fmla="*/ 157 w 157"/>
                <a:gd name="T1" fmla="*/ 58 h 150"/>
                <a:gd name="T2" fmla="*/ 155 w 157"/>
                <a:gd name="T3" fmla="*/ 63 h 150"/>
                <a:gd name="T4" fmla="*/ 120 w 157"/>
                <a:gd name="T5" fmla="*/ 96 h 150"/>
                <a:gd name="T6" fmla="*/ 129 w 157"/>
                <a:gd name="T7" fmla="*/ 144 h 150"/>
                <a:gd name="T8" fmla="*/ 129 w 157"/>
                <a:gd name="T9" fmla="*/ 146 h 150"/>
                <a:gd name="T10" fmla="*/ 125 w 157"/>
                <a:gd name="T11" fmla="*/ 150 h 150"/>
                <a:gd name="T12" fmla="*/ 121 w 157"/>
                <a:gd name="T13" fmla="*/ 149 h 150"/>
                <a:gd name="T14" fmla="*/ 79 w 157"/>
                <a:gd name="T15" fmla="*/ 127 h 150"/>
                <a:gd name="T16" fmla="*/ 36 w 157"/>
                <a:gd name="T17" fmla="*/ 149 h 150"/>
                <a:gd name="T18" fmla="*/ 32 w 157"/>
                <a:gd name="T19" fmla="*/ 150 h 150"/>
                <a:gd name="T20" fmla="*/ 29 w 157"/>
                <a:gd name="T21" fmla="*/ 149 h 150"/>
                <a:gd name="T22" fmla="*/ 28 w 157"/>
                <a:gd name="T23" fmla="*/ 146 h 150"/>
                <a:gd name="T24" fmla="*/ 29 w 157"/>
                <a:gd name="T25" fmla="*/ 144 h 150"/>
                <a:gd name="T26" fmla="*/ 37 w 157"/>
                <a:gd name="T27" fmla="*/ 96 h 150"/>
                <a:gd name="T28" fmla="*/ 2 w 157"/>
                <a:gd name="T29" fmla="*/ 63 h 150"/>
                <a:gd name="T30" fmla="*/ 0 w 157"/>
                <a:gd name="T31" fmla="*/ 58 h 150"/>
                <a:gd name="T32" fmla="*/ 5 w 157"/>
                <a:gd name="T33" fmla="*/ 54 h 150"/>
                <a:gd name="T34" fmla="*/ 53 w 157"/>
                <a:gd name="T35" fmla="*/ 47 h 150"/>
                <a:gd name="T36" fmla="*/ 74 w 157"/>
                <a:gd name="T37" fmla="*/ 4 h 150"/>
                <a:gd name="T38" fmla="*/ 79 w 157"/>
                <a:gd name="T39" fmla="*/ 0 h 150"/>
                <a:gd name="T40" fmla="*/ 83 w 157"/>
                <a:gd name="T41" fmla="*/ 4 h 150"/>
                <a:gd name="T42" fmla="*/ 104 w 157"/>
                <a:gd name="T43" fmla="*/ 47 h 150"/>
                <a:gd name="T44" fmla="*/ 152 w 157"/>
                <a:gd name="T45" fmla="*/ 54 h 150"/>
                <a:gd name="T46" fmla="*/ 157 w 157"/>
                <a:gd name="T47" fmla="*/ 58 h 150"/>
                <a:gd name="T48" fmla="*/ 107 w 157"/>
                <a:gd name="T49" fmla="*/ 92 h 150"/>
                <a:gd name="T50" fmla="*/ 136 w 157"/>
                <a:gd name="T51" fmla="*/ 64 h 150"/>
                <a:gd name="T52" fmla="*/ 96 w 157"/>
                <a:gd name="T53" fmla="*/ 58 h 150"/>
                <a:gd name="T54" fmla="*/ 79 w 157"/>
                <a:gd name="T55" fmla="*/ 22 h 150"/>
                <a:gd name="T56" fmla="*/ 61 w 157"/>
                <a:gd name="T57" fmla="*/ 58 h 150"/>
                <a:gd name="T58" fmla="*/ 21 w 157"/>
                <a:gd name="T59" fmla="*/ 64 h 150"/>
                <a:gd name="T60" fmla="*/ 50 w 157"/>
                <a:gd name="T61" fmla="*/ 92 h 150"/>
                <a:gd name="T62" fmla="*/ 43 w 157"/>
                <a:gd name="T63" fmla="*/ 132 h 150"/>
                <a:gd name="T64" fmla="*/ 79 w 157"/>
                <a:gd name="T65" fmla="*/ 113 h 150"/>
                <a:gd name="T66" fmla="*/ 114 w 157"/>
                <a:gd name="T67" fmla="*/ 132 h 150"/>
                <a:gd name="T68" fmla="*/ 107 w 157"/>
                <a:gd name="T69" fmla="*/ 9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7" h="150">
                  <a:moveTo>
                    <a:pt x="157" y="58"/>
                  </a:moveTo>
                  <a:cubicBezTo>
                    <a:pt x="157" y="60"/>
                    <a:pt x="156" y="61"/>
                    <a:pt x="155" y="63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4"/>
                    <a:pt x="129" y="145"/>
                    <a:pt x="129" y="146"/>
                  </a:cubicBezTo>
                  <a:cubicBezTo>
                    <a:pt x="129" y="149"/>
                    <a:pt x="127" y="150"/>
                    <a:pt x="125" y="150"/>
                  </a:cubicBezTo>
                  <a:cubicBezTo>
                    <a:pt x="124" y="150"/>
                    <a:pt x="122" y="150"/>
                    <a:pt x="121" y="14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5" y="150"/>
                    <a:pt x="33" y="150"/>
                    <a:pt x="32" y="150"/>
                  </a:cubicBezTo>
                  <a:cubicBezTo>
                    <a:pt x="31" y="150"/>
                    <a:pt x="30" y="150"/>
                    <a:pt x="29" y="149"/>
                  </a:cubicBezTo>
                  <a:cubicBezTo>
                    <a:pt x="29" y="148"/>
                    <a:pt x="28" y="147"/>
                    <a:pt x="28" y="146"/>
                  </a:cubicBezTo>
                  <a:cubicBezTo>
                    <a:pt x="28" y="145"/>
                    <a:pt x="28" y="145"/>
                    <a:pt x="29" y="14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56"/>
                    <a:pt x="2" y="55"/>
                    <a:pt x="5" y="54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2"/>
                    <a:pt x="77" y="0"/>
                    <a:pt x="79" y="0"/>
                  </a:cubicBezTo>
                  <a:cubicBezTo>
                    <a:pt x="80" y="0"/>
                    <a:pt x="82" y="2"/>
                    <a:pt x="83" y="4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5" y="55"/>
                    <a:pt x="157" y="56"/>
                    <a:pt x="157" y="58"/>
                  </a:cubicBezTo>
                  <a:close/>
                  <a:moveTo>
                    <a:pt x="107" y="92"/>
                  </a:moveTo>
                  <a:cubicBezTo>
                    <a:pt x="136" y="64"/>
                    <a:pt x="136" y="64"/>
                    <a:pt x="136" y="64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3" y="132"/>
                    <a:pt x="43" y="132"/>
                    <a:pt x="43" y="132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114" y="132"/>
                    <a:pt x="114" y="132"/>
                    <a:pt x="114" y="132"/>
                  </a:cubicBezTo>
                  <a:lnTo>
                    <a:pt x="107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530FF33-C9C5-4C51-A4EF-30117C18F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0028" y="1555540"/>
              <a:ext cx="137395" cy="151447"/>
            </a:xfrm>
            <a:custGeom>
              <a:avLst/>
              <a:gdLst>
                <a:gd name="T0" fmla="*/ 133 w 133"/>
                <a:gd name="T1" fmla="*/ 121 h 146"/>
                <a:gd name="T2" fmla="*/ 126 w 133"/>
                <a:gd name="T3" fmla="*/ 139 h 146"/>
                <a:gd name="T4" fmla="*/ 108 w 133"/>
                <a:gd name="T5" fmla="*/ 146 h 146"/>
                <a:gd name="T6" fmla="*/ 25 w 133"/>
                <a:gd name="T7" fmla="*/ 146 h 146"/>
                <a:gd name="T8" fmla="*/ 7 w 133"/>
                <a:gd name="T9" fmla="*/ 139 h 146"/>
                <a:gd name="T10" fmla="*/ 0 w 133"/>
                <a:gd name="T11" fmla="*/ 121 h 146"/>
                <a:gd name="T12" fmla="*/ 0 w 133"/>
                <a:gd name="T13" fmla="*/ 111 h 146"/>
                <a:gd name="T14" fmla="*/ 2 w 133"/>
                <a:gd name="T15" fmla="*/ 101 h 146"/>
                <a:gd name="T16" fmla="*/ 4 w 133"/>
                <a:gd name="T17" fmla="*/ 91 h 146"/>
                <a:gd name="T18" fmla="*/ 8 w 133"/>
                <a:gd name="T19" fmla="*/ 82 h 146"/>
                <a:gd name="T20" fmla="*/ 14 w 133"/>
                <a:gd name="T21" fmla="*/ 74 h 146"/>
                <a:gd name="T22" fmla="*/ 22 w 133"/>
                <a:gd name="T23" fmla="*/ 69 h 146"/>
                <a:gd name="T24" fmla="*/ 33 w 133"/>
                <a:gd name="T25" fmla="*/ 67 h 146"/>
                <a:gd name="T26" fmla="*/ 37 w 133"/>
                <a:gd name="T27" fmla="*/ 69 h 146"/>
                <a:gd name="T28" fmla="*/ 44 w 133"/>
                <a:gd name="T29" fmla="*/ 73 h 146"/>
                <a:gd name="T30" fmla="*/ 54 w 133"/>
                <a:gd name="T31" fmla="*/ 78 h 146"/>
                <a:gd name="T32" fmla="*/ 66 w 133"/>
                <a:gd name="T33" fmla="*/ 80 h 146"/>
                <a:gd name="T34" fmla="*/ 79 w 133"/>
                <a:gd name="T35" fmla="*/ 78 h 146"/>
                <a:gd name="T36" fmla="*/ 89 w 133"/>
                <a:gd name="T37" fmla="*/ 73 h 146"/>
                <a:gd name="T38" fmla="*/ 96 w 133"/>
                <a:gd name="T39" fmla="*/ 69 h 146"/>
                <a:gd name="T40" fmla="*/ 100 w 133"/>
                <a:gd name="T41" fmla="*/ 67 h 146"/>
                <a:gd name="T42" fmla="*/ 111 w 133"/>
                <a:gd name="T43" fmla="*/ 69 h 146"/>
                <a:gd name="T44" fmla="*/ 119 w 133"/>
                <a:gd name="T45" fmla="*/ 74 h 146"/>
                <a:gd name="T46" fmla="*/ 125 w 133"/>
                <a:gd name="T47" fmla="*/ 82 h 146"/>
                <a:gd name="T48" fmla="*/ 129 w 133"/>
                <a:gd name="T49" fmla="*/ 91 h 146"/>
                <a:gd name="T50" fmla="*/ 131 w 133"/>
                <a:gd name="T51" fmla="*/ 101 h 146"/>
                <a:gd name="T52" fmla="*/ 133 w 133"/>
                <a:gd name="T53" fmla="*/ 111 h 146"/>
                <a:gd name="T54" fmla="*/ 133 w 133"/>
                <a:gd name="T55" fmla="*/ 121 h 146"/>
                <a:gd name="T56" fmla="*/ 92 w 133"/>
                <a:gd name="T57" fmla="*/ 11 h 146"/>
                <a:gd name="T58" fmla="*/ 103 w 133"/>
                <a:gd name="T59" fmla="*/ 37 h 146"/>
                <a:gd name="T60" fmla="*/ 92 w 133"/>
                <a:gd name="T61" fmla="*/ 62 h 146"/>
                <a:gd name="T62" fmla="*/ 66 w 133"/>
                <a:gd name="T63" fmla="*/ 73 h 146"/>
                <a:gd name="T64" fmla="*/ 41 w 133"/>
                <a:gd name="T65" fmla="*/ 62 h 146"/>
                <a:gd name="T66" fmla="*/ 30 w 133"/>
                <a:gd name="T67" fmla="*/ 37 h 146"/>
                <a:gd name="T68" fmla="*/ 41 w 133"/>
                <a:gd name="T69" fmla="*/ 11 h 146"/>
                <a:gd name="T70" fmla="*/ 66 w 133"/>
                <a:gd name="T71" fmla="*/ 0 h 146"/>
                <a:gd name="T72" fmla="*/ 92 w 133"/>
                <a:gd name="T73" fmla="*/ 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46">
                  <a:moveTo>
                    <a:pt x="133" y="121"/>
                  </a:moveTo>
                  <a:cubicBezTo>
                    <a:pt x="133" y="129"/>
                    <a:pt x="131" y="135"/>
                    <a:pt x="126" y="139"/>
                  </a:cubicBezTo>
                  <a:cubicBezTo>
                    <a:pt x="121" y="143"/>
                    <a:pt x="115" y="146"/>
                    <a:pt x="108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17" y="146"/>
                    <a:pt x="11" y="143"/>
                    <a:pt x="7" y="139"/>
                  </a:cubicBezTo>
                  <a:cubicBezTo>
                    <a:pt x="2" y="135"/>
                    <a:pt x="0" y="129"/>
                    <a:pt x="0" y="121"/>
                  </a:cubicBezTo>
                  <a:cubicBezTo>
                    <a:pt x="0" y="118"/>
                    <a:pt x="0" y="114"/>
                    <a:pt x="0" y="111"/>
                  </a:cubicBezTo>
                  <a:cubicBezTo>
                    <a:pt x="0" y="108"/>
                    <a:pt x="1" y="105"/>
                    <a:pt x="2" y="101"/>
                  </a:cubicBezTo>
                  <a:cubicBezTo>
                    <a:pt x="2" y="97"/>
                    <a:pt x="3" y="94"/>
                    <a:pt x="4" y="91"/>
                  </a:cubicBezTo>
                  <a:cubicBezTo>
                    <a:pt x="5" y="88"/>
                    <a:pt x="6" y="85"/>
                    <a:pt x="8" y="82"/>
                  </a:cubicBezTo>
                  <a:cubicBezTo>
                    <a:pt x="10" y="79"/>
                    <a:pt x="12" y="76"/>
                    <a:pt x="14" y="74"/>
                  </a:cubicBezTo>
                  <a:cubicBezTo>
                    <a:pt x="16" y="72"/>
                    <a:pt x="19" y="70"/>
                    <a:pt x="22" y="69"/>
                  </a:cubicBezTo>
                  <a:cubicBezTo>
                    <a:pt x="25" y="68"/>
                    <a:pt x="29" y="67"/>
                    <a:pt x="33" y="67"/>
                  </a:cubicBezTo>
                  <a:cubicBezTo>
                    <a:pt x="33" y="67"/>
                    <a:pt x="34" y="68"/>
                    <a:pt x="37" y="69"/>
                  </a:cubicBezTo>
                  <a:cubicBezTo>
                    <a:pt x="39" y="70"/>
                    <a:pt x="41" y="72"/>
                    <a:pt x="44" y="73"/>
                  </a:cubicBezTo>
                  <a:cubicBezTo>
                    <a:pt x="46" y="75"/>
                    <a:pt x="50" y="77"/>
                    <a:pt x="54" y="78"/>
                  </a:cubicBezTo>
                  <a:cubicBezTo>
                    <a:pt x="58" y="79"/>
                    <a:pt x="62" y="80"/>
                    <a:pt x="66" y="80"/>
                  </a:cubicBezTo>
                  <a:cubicBezTo>
                    <a:pt x="71" y="80"/>
                    <a:pt x="75" y="79"/>
                    <a:pt x="79" y="78"/>
                  </a:cubicBezTo>
                  <a:cubicBezTo>
                    <a:pt x="83" y="77"/>
                    <a:pt x="87" y="75"/>
                    <a:pt x="89" y="73"/>
                  </a:cubicBezTo>
                  <a:cubicBezTo>
                    <a:pt x="92" y="72"/>
                    <a:pt x="94" y="70"/>
                    <a:pt x="96" y="69"/>
                  </a:cubicBezTo>
                  <a:cubicBezTo>
                    <a:pt x="98" y="68"/>
                    <a:pt x="100" y="67"/>
                    <a:pt x="100" y="67"/>
                  </a:cubicBezTo>
                  <a:cubicBezTo>
                    <a:pt x="104" y="67"/>
                    <a:pt x="108" y="68"/>
                    <a:pt x="111" y="69"/>
                  </a:cubicBezTo>
                  <a:cubicBezTo>
                    <a:pt x="114" y="70"/>
                    <a:pt x="117" y="72"/>
                    <a:pt x="119" y="74"/>
                  </a:cubicBezTo>
                  <a:cubicBezTo>
                    <a:pt x="121" y="76"/>
                    <a:pt x="123" y="79"/>
                    <a:pt x="125" y="82"/>
                  </a:cubicBezTo>
                  <a:cubicBezTo>
                    <a:pt x="126" y="85"/>
                    <a:pt x="128" y="88"/>
                    <a:pt x="129" y="91"/>
                  </a:cubicBezTo>
                  <a:cubicBezTo>
                    <a:pt x="130" y="94"/>
                    <a:pt x="131" y="97"/>
                    <a:pt x="131" y="101"/>
                  </a:cubicBezTo>
                  <a:cubicBezTo>
                    <a:pt x="132" y="105"/>
                    <a:pt x="132" y="108"/>
                    <a:pt x="133" y="111"/>
                  </a:cubicBezTo>
                  <a:cubicBezTo>
                    <a:pt x="133" y="114"/>
                    <a:pt x="133" y="118"/>
                    <a:pt x="133" y="121"/>
                  </a:cubicBezTo>
                  <a:close/>
                  <a:moveTo>
                    <a:pt x="92" y="11"/>
                  </a:moveTo>
                  <a:cubicBezTo>
                    <a:pt x="99" y="18"/>
                    <a:pt x="103" y="27"/>
                    <a:pt x="103" y="37"/>
                  </a:cubicBezTo>
                  <a:cubicBezTo>
                    <a:pt x="103" y="47"/>
                    <a:pt x="99" y="55"/>
                    <a:pt x="92" y="62"/>
                  </a:cubicBezTo>
                  <a:cubicBezTo>
                    <a:pt x="85" y="69"/>
                    <a:pt x="76" y="73"/>
                    <a:pt x="66" y="73"/>
                  </a:cubicBezTo>
                  <a:cubicBezTo>
                    <a:pt x="56" y="73"/>
                    <a:pt x="48" y="69"/>
                    <a:pt x="41" y="62"/>
                  </a:cubicBezTo>
                  <a:cubicBezTo>
                    <a:pt x="34" y="55"/>
                    <a:pt x="30" y="47"/>
                    <a:pt x="30" y="37"/>
                  </a:cubicBezTo>
                  <a:cubicBezTo>
                    <a:pt x="30" y="27"/>
                    <a:pt x="34" y="18"/>
                    <a:pt x="41" y="11"/>
                  </a:cubicBezTo>
                  <a:cubicBezTo>
                    <a:pt x="48" y="4"/>
                    <a:pt x="56" y="0"/>
                    <a:pt x="66" y="0"/>
                  </a:cubicBezTo>
                  <a:cubicBezTo>
                    <a:pt x="76" y="0"/>
                    <a:pt x="85" y="4"/>
                    <a:pt x="9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3A689EC-9209-459B-861F-143BAFC5F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4262" y="1555540"/>
              <a:ext cx="187357" cy="163937"/>
            </a:xfrm>
            <a:custGeom>
              <a:avLst/>
              <a:gdLst>
                <a:gd name="T0" fmla="*/ 177 w 181"/>
                <a:gd name="T1" fmla="*/ 153 h 158"/>
                <a:gd name="T2" fmla="*/ 4 w 181"/>
                <a:gd name="T3" fmla="*/ 153 h 158"/>
                <a:gd name="T4" fmla="*/ 4 w 181"/>
                <a:gd name="T5" fmla="*/ 5 h 158"/>
                <a:gd name="T6" fmla="*/ 177 w 181"/>
                <a:gd name="T7" fmla="*/ 5 h 158"/>
                <a:gd name="T8" fmla="*/ 36 w 181"/>
                <a:gd name="T9" fmla="*/ 19 h 158"/>
                <a:gd name="T10" fmla="*/ 18 w 181"/>
                <a:gd name="T11" fmla="*/ 12 h 158"/>
                <a:gd name="T12" fmla="*/ 12 w 181"/>
                <a:gd name="T13" fmla="*/ 31 h 158"/>
                <a:gd name="T14" fmla="*/ 30 w 181"/>
                <a:gd name="T15" fmla="*/ 37 h 158"/>
                <a:gd name="T16" fmla="*/ 36 w 181"/>
                <a:gd name="T17" fmla="*/ 67 h 158"/>
                <a:gd name="T18" fmla="*/ 30 w 181"/>
                <a:gd name="T19" fmla="*/ 49 h 158"/>
                <a:gd name="T20" fmla="*/ 12 w 181"/>
                <a:gd name="T21" fmla="*/ 55 h 158"/>
                <a:gd name="T22" fmla="*/ 18 w 181"/>
                <a:gd name="T23" fmla="*/ 73 h 158"/>
                <a:gd name="T24" fmla="*/ 36 w 181"/>
                <a:gd name="T25" fmla="*/ 67 h 158"/>
                <a:gd name="T26" fmla="*/ 34 w 181"/>
                <a:gd name="T27" fmla="*/ 87 h 158"/>
                <a:gd name="T28" fmla="*/ 14 w 181"/>
                <a:gd name="T29" fmla="*/ 87 h 158"/>
                <a:gd name="T30" fmla="*/ 14 w 181"/>
                <a:gd name="T31" fmla="*/ 107 h 158"/>
                <a:gd name="T32" fmla="*/ 34 w 181"/>
                <a:gd name="T33" fmla="*/ 107 h 158"/>
                <a:gd name="T34" fmla="*/ 36 w 181"/>
                <a:gd name="T35" fmla="*/ 127 h 158"/>
                <a:gd name="T36" fmla="*/ 18 w 181"/>
                <a:gd name="T37" fmla="*/ 121 h 158"/>
                <a:gd name="T38" fmla="*/ 12 w 181"/>
                <a:gd name="T39" fmla="*/ 140 h 158"/>
                <a:gd name="T40" fmla="*/ 30 w 181"/>
                <a:gd name="T41" fmla="*/ 146 h 158"/>
                <a:gd name="T42" fmla="*/ 133 w 181"/>
                <a:gd name="T43" fmla="*/ 67 h 158"/>
                <a:gd name="T44" fmla="*/ 127 w 181"/>
                <a:gd name="T45" fmla="*/ 12 h 158"/>
                <a:gd name="T46" fmla="*/ 48 w 181"/>
                <a:gd name="T47" fmla="*/ 19 h 158"/>
                <a:gd name="T48" fmla="*/ 54 w 181"/>
                <a:gd name="T49" fmla="*/ 73 h 158"/>
                <a:gd name="T50" fmla="*/ 133 w 181"/>
                <a:gd name="T51" fmla="*/ 67 h 158"/>
                <a:gd name="T52" fmla="*/ 131 w 181"/>
                <a:gd name="T53" fmla="*/ 87 h 158"/>
                <a:gd name="T54" fmla="*/ 50 w 181"/>
                <a:gd name="T55" fmla="*/ 87 h 158"/>
                <a:gd name="T56" fmla="*/ 50 w 181"/>
                <a:gd name="T57" fmla="*/ 144 h 158"/>
                <a:gd name="T58" fmla="*/ 131 w 181"/>
                <a:gd name="T59" fmla="*/ 144 h 158"/>
                <a:gd name="T60" fmla="*/ 169 w 181"/>
                <a:gd name="T61" fmla="*/ 19 h 158"/>
                <a:gd name="T62" fmla="*/ 151 w 181"/>
                <a:gd name="T63" fmla="*/ 12 h 158"/>
                <a:gd name="T64" fmla="*/ 145 w 181"/>
                <a:gd name="T65" fmla="*/ 31 h 158"/>
                <a:gd name="T66" fmla="*/ 163 w 181"/>
                <a:gd name="T67" fmla="*/ 37 h 158"/>
                <a:gd name="T68" fmla="*/ 169 w 181"/>
                <a:gd name="T69" fmla="*/ 67 h 158"/>
                <a:gd name="T70" fmla="*/ 163 w 181"/>
                <a:gd name="T71" fmla="*/ 49 h 158"/>
                <a:gd name="T72" fmla="*/ 145 w 181"/>
                <a:gd name="T73" fmla="*/ 55 h 158"/>
                <a:gd name="T74" fmla="*/ 151 w 181"/>
                <a:gd name="T75" fmla="*/ 73 h 158"/>
                <a:gd name="T76" fmla="*/ 169 w 181"/>
                <a:gd name="T77" fmla="*/ 67 h 158"/>
                <a:gd name="T78" fmla="*/ 167 w 181"/>
                <a:gd name="T79" fmla="*/ 87 h 158"/>
                <a:gd name="T80" fmla="*/ 147 w 181"/>
                <a:gd name="T81" fmla="*/ 87 h 158"/>
                <a:gd name="T82" fmla="*/ 147 w 181"/>
                <a:gd name="T83" fmla="*/ 107 h 158"/>
                <a:gd name="T84" fmla="*/ 167 w 181"/>
                <a:gd name="T85" fmla="*/ 107 h 158"/>
                <a:gd name="T86" fmla="*/ 169 w 181"/>
                <a:gd name="T87" fmla="*/ 127 h 158"/>
                <a:gd name="T88" fmla="*/ 151 w 181"/>
                <a:gd name="T89" fmla="*/ 121 h 158"/>
                <a:gd name="T90" fmla="*/ 145 w 181"/>
                <a:gd name="T91" fmla="*/ 140 h 158"/>
                <a:gd name="T92" fmla="*/ 163 w 181"/>
                <a:gd name="T93" fmla="*/ 14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58">
                  <a:moveTo>
                    <a:pt x="181" y="15"/>
                  </a:moveTo>
                  <a:cubicBezTo>
                    <a:pt x="181" y="143"/>
                    <a:pt x="181" y="143"/>
                    <a:pt x="181" y="143"/>
                  </a:cubicBezTo>
                  <a:cubicBezTo>
                    <a:pt x="181" y="147"/>
                    <a:pt x="180" y="150"/>
                    <a:pt x="177" y="153"/>
                  </a:cubicBezTo>
                  <a:cubicBezTo>
                    <a:pt x="174" y="156"/>
                    <a:pt x="170" y="158"/>
                    <a:pt x="166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1" y="158"/>
                    <a:pt x="7" y="156"/>
                    <a:pt x="4" y="153"/>
                  </a:cubicBezTo>
                  <a:cubicBezTo>
                    <a:pt x="1" y="150"/>
                    <a:pt x="0" y="147"/>
                    <a:pt x="0" y="14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0" y="0"/>
                    <a:pt x="174" y="2"/>
                    <a:pt x="177" y="5"/>
                  </a:cubicBezTo>
                  <a:cubicBezTo>
                    <a:pt x="180" y="8"/>
                    <a:pt x="181" y="11"/>
                    <a:pt x="181" y="15"/>
                  </a:cubicBezTo>
                  <a:close/>
                  <a:moveTo>
                    <a:pt x="36" y="31"/>
                  </a:moveTo>
                  <a:cubicBezTo>
                    <a:pt x="36" y="19"/>
                    <a:pt x="36" y="19"/>
                    <a:pt x="36" y="19"/>
                  </a:cubicBezTo>
                  <a:cubicBezTo>
                    <a:pt x="36" y="17"/>
                    <a:pt x="35" y="15"/>
                    <a:pt x="34" y="14"/>
                  </a:cubicBezTo>
                  <a:cubicBezTo>
                    <a:pt x="33" y="13"/>
                    <a:pt x="32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2" y="15"/>
                    <a:pt x="12" y="17"/>
                    <a:pt x="12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4"/>
                    <a:pt x="14" y="35"/>
                  </a:cubicBezTo>
                  <a:cubicBezTo>
                    <a:pt x="15" y="36"/>
                    <a:pt x="16" y="37"/>
                    <a:pt x="18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7"/>
                    <a:pt x="33" y="36"/>
                    <a:pt x="34" y="35"/>
                  </a:cubicBezTo>
                  <a:cubicBezTo>
                    <a:pt x="35" y="34"/>
                    <a:pt x="36" y="32"/>
                    <a:pt x="36" y="31"/>
                  </a:cubicBezTo>
                  <a:close/>
                  <a:moveTo>
                    <a:pt x="36" y="67"/>
                  </a:moveTo>
                  <a:cubicBezTo>
                    <a:pt x="36" y="55"/>
                    <a:pt x="36" y="55"/>
                    <a:pt x="36" y="55"/>
                  </a:cubicBezTo>
                  <a:cubicBezTo>
                    <a:pt x="36" y="53"/>
                    <a:pt x="35" y="52"/>
                    <a:pt x="34" y="51"/>
                  </a:cubicBezTo>
                  <a:cubicBezTo>
                    <a:pt x="33" y="49"/>
                    <a:pt x="32" y="49"/>
                    <a:pt x="30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6" y="49"/>
                    <a:pt x="15" y="49"/>
                    <a:pt x="14" y="51"/>
                  </a:cubicBezTo>
                  <a:cubicBezTo>
                    <a:pt x="12" y="52"/>
                    <a:pt x="12" y="53"/>
                    <a:pt x="12" y="5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9"/>
                    <a:pt x="12" y="70"/>
                    <a:pt x="14" y="71"/>
                  </a:cubicBezTo>
                  <a:cubicBezTo>
                    <a:pt x="15" y="72"/>
                    <a:pt x="16" y="73"/>
                    <a:pt x="18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2" y="73"/>
                    <a:pt x="33" y="72"/>
                    <a:pt x="34" y="71"/>
                  </a:cubicBezTo>
                  <a:cubicBezTo>
                    <a:pt x="35" y="70"/>
                    <a:pt x="36" y="69"/>
                    <a:pt x="36" y="67"/>
                  </a:cubicBezTo>
                  <a:close/>
                  <a:moveTo>
                    <a:pt x="36" y="103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6" y="89"/>
                    <a:pt x="35" y="88"/>
                    <a:pt x="34" y="87"/>
                  </a:cubicBezTo>
                  <a:cubicBezTo>
                    <a:pt x="33" y="86"/>
                    <a:pt x="32" y="85"/>
                    <a:pt x="30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6" y="85"/>
                    <a:pt x="15" y="86"/>
                    <a:pt x="14" y="87"/>
                  </a:cubicBezTo>
                  <a:cubicBezTo>
                    <a:pt x="12" y="88"/>
                    <a:pt x="12" y="89"/>
                    <a:pt x="12" y="91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5"/>
                    <a:pt x="12" y="106"/>
                    <a:pt x="14" y="107"/>
                  </a:cubicBezTo>
                  <a:cubicBezTo>
                    <a:pt x="15" y="109"/>
                    <a:pt x="16" y="109"/>
                    <a:pt x="18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2" y="109"/>
                    <a:pt x="33" y="109"/>
                    <a:pt x="34" y="107"/>
                  </a:cubicBezTo>
                  <a:cubicBezTo>
                    <a:pt x="35" y="106"/>
                    <a:pt x="36" y="105"/>
                    <a:pt x="36" y="103"/>
                  </a:cubicBezTo>
                  <a:close/>
                  <a:moveTo>
                    <a:pt x="36" y="140"/>
                  </a:moveTo>
                  <a:cubicBezTo>
                    <a:pt x="36" y="127"/>
                    <a:pt x="36" y="127"/>
                    <a:pt x="36" y="127"/>
                  </a:cubicBezTo>
                  <a:cubicBezTo>
                    <a:pt x="36" y="126"/>
                    <a:pt x="35" y="124"/>
                    <a:pt x="34" y="123"/>
                  </a:cubicBezTo>
                  <a:cubicBezTo>
                    <a:pt x="33" y="122"/>
                    <a:pt x="32" y="121"/>
                    <a:pt x="3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6" y="121"/>
                    <a:pt x="15" y="122"/>
                    <a:pt x="14" y="123"/>
                  </a:cubicBezTo>
                  <a:cubicBezTo>
                    <a:pt x="12" y="124"/>
                    <a:pt x="12" y="126"/>
                    <a:pt x="12" y="127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2" y="141"/>
                    <a:pt x="12" y="143"/>
                    <a:pt x="14" y="144"/>
                  </a:cubicBezTo>
                  <a:cubicBezTo>
                    <a:pt x="15" y="145"/>
                    <a:pt x="16" y="146"/>
                    <a:pt x="18" y="146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2" y="146"/>
                    <a:pt x="33" y="145"/>
                    <a:pt x="34" y="144"/>
                  </a:cubicBezTo>
                  <a:cubicBezTo>
                    <a:pt x="35" y="143"/>
                    <a:pt x="36" y="141"/>
                    <a:pt x="36" y="140"/>
                  </a:cubicBezTo>
                  <a:close/>
                  <a:moveTo>
                    <a:pt x="133" y="67"/>
                  </a:moveTo>
                  <a:cubicBezTo>
                    <a:pt x="133" y="19"/>
                    <a:pt x="133" y="19"/>
                    <a:pt x="133" y="19"/>
                  </a:cubicBezTo>
                  <a:cubicBezTo>
                    <a:pt x="133" y="17"/>
                    <a:pt x="132" y="15"/>
                    <a:pt x="131" y="14"/>
                  </a:cubicBezTo>
                  <a:cubicBezTo>
                    <a:pt x="130" y="13"/>
                    <a:pt x="128" y="12"/>
                    <a:pt x="127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2" y="12"/>
                    <a:pt x="51" y="13"/>
                    <a:pt x="50" y="14"/>
                  </a:cubicBezTo>
                  <a:cubicBezTo>
                    <a:pt x="49" y="15"/>
                    <a:pt x="48" y="17"/>
                    <a:pt x="48" y="1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9"/>
                    <a:pt x="49" y="70"/>
                    <a:pt x="50" y="71"/>
                  </a:cubicBezTo>
                  <a:cubicBezTo>
                    <a:pt x="51" y="72"/>
                    <a:pt x="52" y="73"/>
                    <a:pt x="54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8" y="73"/>
                    <a:pt x="130" y="72"/>
                    <a:pt x="131" y="71"/>
                  </a:cubicBezTo>
                  <a:cubicBezTo>
                    <a:pt x="132" y="70"/>
                    <a:pt x="133" y="69"/>
                    <a:pt x="133" y="67"/>
                  </a:cubicBezTo>
                  <a:close/>
                  <a:moveTo>
                    <a:pt x="133" y="140"/>
                  </a:moveTo>
                  <a:cubicBezTo>
                    <a:pt x="133" y="91"/>
                    <a:pt x="133" y="91"/>
                    <a:pt x="133" y="91"/>
                  </a:cubicBezTo>
                  <a:cubicBezTo>
                    <a:pt x="133" y="89"/>
                    <a:pt x="132" y="88"/>
                    <a:pt x="131" y="87"/>
                  </a:cubicBezTo>
                  <a:cubicBezTo>
                    <a:pt x="130" y="86"/>
                    <a:pt x="128" y="85"/>
                    <a:pt x="127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2" y="85"/>
                    <a:pt x="51" y="86"/>
                    <a:pt x="50" y="87"/>
                  </a:cubicBezTo>
                  <a:cubicBezTo>
                    <a:pt x="49" y="88"/>
                    <a:pt x="48" y="89"/>
                    <a:pt x="48" y="9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9" y="143"/>
                    <a:pt x="50" y="144"/>
                  </a:cubicBezTo>
                  <a:cubicBezTo>
                    <a:pt x="51" y="145"/>
                    <a:pt x="52" y="146"/>
                    <a:pt x="54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8" y="146"/>
                    <a:pt x="130" y="145"/>
                    <a:pt x="131" y="144"/>
                  </a:cubicBezTo>
                  <a:cubicBezTo>
                    <a:pt x="132" y="143"/>
                    <a:pt x="133" y="141"/>
                    <a:pt x="133" y="140"/>
                  </a:cubicBezTo>
                  <a:close/>
                  <a:moveTo>
                    <a:pt x="169" y="31"/>
                  </a:moveTo>
                  <a:cubicBezTo>
                    <a:pt x="169" y="19"/>
                    <a:pt x="169" y="19"/>
                    <a:pt x="169" y="19"/>
                  </a:cubicBezTo>
                  <a:cubicBezTo>
                    <a:pt x="169" y="17"/>
                    <a:pt x="168" y="15"/>
                    <a:pt x="167" y="14"/>
                  </a:cubicBezTo>
                  <a:cubicBezTo>
                    <a:pt x="166" y="13"/>
                    <a:pt x="165" y="12"/>
                    <a:pt x="163" y="12"/>
                  </a:cubicBezTo>
                  <a:cubicBezTo>
                    <a:pt x="151" y="12"/>
                    <a:pt x="151" y="12"/>
                    <a:pt x="151" y="12"/>
                  </a:cubicBezTo>
                  <a:cubicBezTo>
                    <a:pt x="149" y="12"/>
                    <a:pt x="148" y="13"/>
                    <a:pt x="147" y="14"/>
                  </a:cubicBezTo>
                  <a:cubicBezTo>
                    <a:pt x="145" y="15"/>
                    <a:pt x="145" y="17"/>
                    <a:pt x="145" y="19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5" y="32"/>
                    <a:pt x="145" y="34"/>
                    <a:pt x="147" y="35"/>
                  </a:cubicBezTo>
                  <a:cubicBezTo>
                    <a:pt x="148" y="36"/>
                    <a:pt x="149" y="37"/>
                    <a:pt x="151" y="37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5" y="37"/>
                    <a:pt x="166" y="36"/>
                    <a:pt x="167" y="35"/>
                  </a:cubicBezTo>
                  <a:cubicBezTo>
                    <a:pt x="168" y="34"/>
                    <a:pt x="169" y="32"/>
                    <a:pt x="169" y="31"/>
                  </a:cubicBezTo>
                  <a:close/>
                  <a:moveTo>
                    <a:pt x="169" y="67"/>
                  </a:moveTo>
                  <a:cubicBezTo>
                    <a:pt x="169" y="55"/>
                    <a:pt x="169" y="55"/>
                    <a:pt x="169" y="55"/>
                  </a:cubicBezTo>
                  <a:cubicBezTo>
                    <a:pt x="169" y="53"/>
                    <a:pt x="168" y="52"/>
                    <a:pt x="167" y="51"/>
                  </a:cubicBezTo>
                  <a:cubicBezTo>
                    <a:pt x="166" y="49"/>
                    <a:pt x="165" y="49"/>
                    <a:pt x="163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49" y="49"/>
                    <a:pt x="148" y="49"/>
                    <a:pt x="147" y="51"/>
                  </a:cubicBezTo>
                  <a:cubicBezTo>
                    <a:pt x="145" y="52"/>
                    <a:pt x="145" y="53"/>
                    <a:pt x="145" y="55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5" y="69"/>
                    <a:pt x="145" y="70"/>
                    <a:pt x="147" y="71"/>
                  </a:cubicBezTo>
                  <a:cubicBezTo>
                    <a:pt x="148" y="72"/>
                    <a:pt x="149" y="73"/>
                    <a:pt x="151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5" y="73"/>
                    <a:pt x="166" y="72"/>
                    <a:pt x="167" y="71"/>
                  </a:cubicBezTo>
                  <a:cubicBezTo>
                    <a:pt x="168" y="70"/>
                    <a:pt x="169" y="69"/>
                    <a:pt x="169" y="67"/>
                  </a:cubicBezTo>
                  <a:close/>
                  <a:moveTo>
                    <a:pt x="169" y="103"/>
                  </a:moveTo>
                  <a:cubicBezTo>
                    <a:pt x="169" y="91"/>
                    <a:pt x="169" y="91"/>
                    <a:pt x="169" y="91"/>
                  </a:cubicBezTo>
                  <a:cubicBezTo>
                    <a:pt x="169" y="89"/>
                    <a:pt x="168" y="88"/>
                    <a:pt x="167" y="87"/>
                  </a:cubicBezTo>
                  <a:cubicBezTo>
                    <a:pt x="166" y="86"/>
                    <a:pt x="165" y="85"/>
                    <a:pt x="163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49" y="85"/>
                    <a:pt x="148" y="86"/>
                    <a:pt x="147" y="87"/>
                  </a:cubicBezTo>
                  <a:cubicBezTo>
                    <a:pt x="145" y="88"/>
                    <a:pt x="145" y="89"/>
                    <a:pt x="145" y="91"/>
                  </a:cubicBezTo>
                  <a:cubicBezTo>
                    <a:pt x="145" y="103"/>
                    <a:pt x="145" y="103"/>
                    <a:pt x="145" y="103"/>
                  </a:cubicBezTo>
                  <a:cubicBezTo>
                    <a:pt x="145" y="105"/>
                    <a:pt x="145" y="106"/>
                    <a:pt x="147" y="107"/>
                  </a:cubicBezTo>
                  <a:cubicBezTo>
                    <a:pt x="148" y="109"/>
                    <a:pt x="149" y="109"/>
                    <a:pt x="151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5" y="109"/>
                    <a:pt x="166" y="109"/>
                    <a:pt x="167" y="107"/>
                  </a:cubicBezTo>
                  <a:cubicBezTo>
                    <a:pt x="168" y="106"/>
                    <a:pt x="169" y="105"/>
                    <a:pt x="169" y="103"/>
                  </a:cubicBezTo>
                  <a:close/>
                  <a:moveTo>
                    <a:pt x="169" y="140"/>
                  </a:moveTo>
                  <a:cubicBezTo>
                    <a:pt x="169" y="127"/>
                    <a:pt x="169" y="127"/>
                    <a:pt x="169" y="127"/>
                  </a:cubicBezTo>
                  <a:cubicBezTo>
                    <a:pt x="169" y="126"/>
                    <a:pt x="168" y="124"/>
                    <a:pt x="167" y="123"/>
                  </a:cubicBezTo>
                  <a:cubicBezTo>
                    <a:pt x="166" y="122"/>
                    <a:pt x="165" y="121"/>
                    <a:pt x="163" y="121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49" y="121"/>
                    <a:pt x="148" y="122"/>
                    <a:pt x="147" y="123"/>
                  </a:cubicBezTo>
                  <a:cubicBezTo>
                    <a:pt x="145" y="124"/>
                    <a:pt x="145" y="126"/>
                    <a:pt x="145" y="127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5" y="141"/>
                    <a:pt x="145" y="143"/>
                    <a:pt x="147" y="144"/>
                  </a:cubicBezTo>
                  <a:cubicBezTo>
                    <a:pt x="148" y="145"/>
                    <a:pt x="149" y="146"/>
                    <a:pt x="151" y="146"/>
                  </a:cubicBezTo>
                  <a:cubicBezTo>
                    <a:pt x="163" y="146"/>
                    <a:pt x="163" y="146"/>
                    <a:pt x="163" y="146"/>
                  </a:cubicBezTo>
                  <a:cubicBezTo>
                    <a:pt x="165" y="146"/>
                    <a:pt x="166" y="145"/>
                    <a:pt x="167" y="144"/>
                  </a:cubicBezTo>
                  <a:cubicBezTo>
                    <a:pt x="168" y="143"/>
                    <a:pt x="169" y="141"/>
                    <a:pt x="169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53B69BB-0F4B-4F2F-851A-CF9D02B663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8458" y="1555540"/>
              <a:ext cx="162376" cy="138956"/>
            </a:xfrm>
            <a:custGeom>
              <a:avLst/>
              <a:gdLst>
                <a:gd name="T0" fmla="*/ 72 w 157"/>
                <a:gd name="T1" fmla="*/ 12 h 133"/>
                <a:gd name="T2" fmla="*/ 72 w 157"/>
                <a:gd name="T3" fmla="*/ 49 h 133"/>
                <a:gd name="T4" fmla="*/ 69 w 157"/>
                <a:gd name="T5" fmla="*/ 57 h 133"/>
                <a:gd name="T6" fmla="*/ 60 w 157"/>
                <a:gd name="T7" fmla="*/ 61 h 133"/>
                <a:gd name="T8" fmla="*/ 12 w 157"/>
                <a:gd name="T9" fmla="*/ 61 h 133"/>
                <a:gd name="T10" fmla="*/ 3 w 157"/>
                <a:gd name="T11" fmla="*/ 57 h 133"/>
                <a:gd name="T12" fmla="*/ 0 w 157"/>
                <a:gd name="T13" fmla="*/ 49 h 133"/>
                <a:gd name="T14" fmla="*/ 0 w 157"/>
                <a:gd name="T15" fmla="*/ 12 h 133"/>
                <a:gd name="T16" fmla="*/ 3 w 157"/>
                <a:gd name="T17" fmla="*/ 4 h 133"/>
                <a:gd name="T18" fmla="*/ 12 w 157"/>
                <a:gd name="T19" fmla="*/ 0 h 133"/>
                <a:gd name="T20" fmla="*/ 60 w 157"/>
                <a:gd name="T21" fmla="*/ 0 h 133"/>
                <a:gd name="T22" fmla="*/ 69 w 157"/>
                <a:gd name="T23" fmla="*/ 4 h 133"/>
                <a:gd name="T24" fmla="*/ 72 w 157"/>
                <a:gd name="T25" fmla="*/ 12 h 133"/>
                <a:gd name="T26" fmla="*/ 72 w 157"/>
                <a:gd name="T27" fmla="*/ 85 h 133"/>
                <a:gd name="T28" fmla="*/ 72 w 157"/>
                <a:gd name="T29" fmla="*/ 121 h 133"/>
                <a:gd name="T30" fmla="*/ 69 w 157"/>
                <a:gd name="T31" fmla="*/ 130 h 133"/>
                <a:gd name="T32" fmla="*/ 60 w 157"/>
                <a:gd name="T33" fmla="*/ 133 h 133"/>
                <a:gd name="T34" fmla="*/ 12 w 157"/>
                <a:gd name="T35" fmla="*/ 133 h 133"/>
                <a:gd name="T36" fmla="*/ 3 w 157"/>
                <a:gd name="T37" fmla="*/ 130 h 133"/>
                <a:gd name="T38" fmla="*/ 0 w 157"/>
                <a:gd name="T39" fmla="*/ 121 h 133"/>
                <a:gd name="T40" fmla="*/ 0 w 157"/>
                <a:gd name="T41" fmla="*/ 85 h 133"/>
                <a:gd name="T42" fmla="*/ 3 w 157"/>
                <a:gd name="T43" fmla="*/ 77 h 133"/>
                <a:gd name="T44" fmla="*/ 12 w 157"/>
                <a:gd name="T45" fmla="*/ 73 h 133"/>
                <a:gd name="T46" fmla="*/ 60 w 157"/>
                <a:gd name="T47" fmla="*/ 73 h 133"/>
                <a:gd name="T48" fmla="*/ 69 w 157"/>
                <a:gd name="T49" fmla="*/ 77 h 133"/>
                <a:gd name="T50" fmla="*/ 72 w 157"/>
                <a:gd name="T51" fmla="*/ 85 h 133"/>
                <a:gd name="T52" fmla="*/ 157 w 157"/>
                <a:gd name="T53" fmla="*/ 12 h 133"/>
                <a:gd name="T54" fmla="*/ 157 w 157"/>
                <a:gd name="T55" fmla="*/ 49 h 133"/>
                <a:gd name="T56" fmla="*/ 154 w 157"/>
                <a:gd name="T57" fmla="*/ 57 h 133"/>
                <a:gd name="T58" fmla="*/ 145 w 157"/>
                <a:gd name="T59" fmla="*/ 61 h 133"/>
                <a:gd name="T60" fmla="*/ 97 w 157"/>
                <a:gd name="T61" fmla="*/ 61 h 133"/>
                <a:gd name="T62" fmla="*/ 88 w 157"/>
                <a:gd name="T63" fmla="*/ 57 h 133"/>
                <a:gd name="T64" fmla="*/ 85 w 157"/>
                <a:gd name="T65" fmla="*/ 49 h 133"/>
                <a:gd name="T66" fmla="*/ 85 w 157"/>
                <a:gd name="T67" fmla="*/ 12 h 133"/>
                <a:gd name="T68" fmla="*/ 88 w 157"/>
                <a:gd name="T69" fmla="*/ 4 h 133"/>
                <a:gd name="T70" fmla="*/ 97 w 157"/>
                <a:gd name="T71" fmla="*/ 0 h 133"/>
                <a:gd name="T72" fmla="*/ 145 w 157"/>
                <a:gd name="T73" fmla="*/ 0 h 133"/>
                <a:gd name="T74" fmla="*/ 154 w 157"/>
                <a:gd name="T75" fmla="*/ 4 h 133"/>
                <a:gd name="T76" fmla="*/ 157 w 157"/>
                <a:gd name="T77" fmla="*/ 12 h 133"/>
                <a:gd name="T78" fmla="*/ 157 w 157"/>
                <a:gd name="T79" fmla="*/ 85 h 133"/>
                <a:gd name="T80" fmla="*/ 157 w 157"/>
                <a:gd name="T81" fmla="*/ 121 h 133"/>
                <a:gd name="T82" fmla="*/ 154 w 157"/>
                <a:gd name="T83" fmla="*/ 130 h 133"/>
                <a:gd name="T84" fmla="*/ 145 w 157"/>
                <a:gd name="T85" fmla="*/ 133 h 133"/>
                <a:gd name="T86" fmla="*/ 97 w 157"/>
                <a:gd name="T87" fmla="*/ 133 h 133"/>
                <a:gd name="T88" fmla="*/ 88 w 157"/>
                <a:gd name="T89" fmla="*/ 130 h 133"/>
                <a:gd name="T90" fmla="*/ 85 w 157"/>
                <a:gd name="T91" fmla="*/ 121 h 133"/>
                <a:gd name="T92" fmla="*/ 85 w 157"/>
                <a:gd name="T93" fmla="*/ 85 h 133"/>
                <a:gd name="T94" fmla="*/ 88 w 157"/>
                <a:gd name="T95" fmla="*/ 77 h 133"/>
                <a:gd name="T96" fmla="*/ 97 w 157"/>
                <a:gd name="T97" fmla="*/ 73 h 133"/>
                <a:gd name="T98" fmla="*/ 145 w 157"/>
                <a:gd name="T99" fmla="*/ 73 h 133"/>
                <a:gd name="T100" fmla="*/ 154 w 157"/>
                <a:gd name="T101" fmla="*/ 77 h 133"/>
                <a:gd name="T102" fmla="*/ 157 w 157"/>
                <a:gd name="T103" fmla="*/ 8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133">
                  <a:moveTo>
                    <a:pt x="72" y="12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72" y="52"/>
                    <a:pt x="71" y="55"/>
                    <a:pt x="69" y="57"/>
                  </a:cubicBezTo>
                  <a:cubicBezTo>
                    <a:pt x="66" y="60"/>
                    <a:pt x="64" y="61"/>
                    <a:pt x="60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9" y="61"/>
                    <a:pt x="6" y="60"/>
                    <a:pt x="3" y="57"/>
                  </a:cubicBezTo>
                  <a:cubicBezTo>
                    <a:pt x="1" y="55"/>
                    <a:pt x="0" y="52"/>
                    <a:pt x="0" y="4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2"/>
                    <a:pt x="69" y="4"/>
                  </a:cubicBezTo>
                  <a:cubicBezTo>
                    <a:pt x="71" y="6"/>
                    <a:pt x="72" y="9"/>
                    <a:pt x="72" y="12"/>
                  </a:cubicBezTo>
                  <a:close/>
                  <a:moveTo>
                    <a:pt x="72" y="85"/>
                  </a:moveTo>
                  <a:cubicBezTo>
                    <a:pt x="72" y="121"/>
                    <a:pt x="72" y="121"/>
                    <a:pt x="72" y="121"/>
                  </a:cubicBezTo>
                  <a:cubicBezTo>
                    <a:pt x="72" y="125"/>
                    <a:pt x="71" y="127"/>
                    <a:pt x="69" y="130"/>
                  </a:cubicBezTo>
                  <a:cubicBezTo>
                    <a:pt x="66" y="132"/>
                    <a:pt x="64" y="133"/>
                    <a:pt x="60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9" y="133"/>
                    <a:pt x="6" y="132"/>
                    <a:pt x="3" y="130"/>
                  </a:cubicBezTo>
                  <a:cubicBezTo>
                    <a:pt x="1" y="127"/>
                    <a:pt x="0" y="125"/>
                    <a:pt x="0" y="12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1" y="79"/>
                    <a:pt x="3" y="77"/>
                  </a:cubicBezTo>
                  <a:cubicBezTo>
                    <a:pt x="6" y="74"/>
                    <a:pt x="9" y="73"/>
                    <a:pt x="12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4" y="73"/>
                    <a:pt x="66" y="74"/>
                    <a:pt x="69" y="77"/>
                  </a:cubicBezTo>
                  <a:cubicBezTo>
                    <a:pt x="71" y="79"/>
                    <a:pt x="72" y="82"/>
                    <a:pt x="72" y="85"/>
                  </a:cubicBezTo>
                  <a:close/>
                  <a:moveTo>
                    <a:pt x="157" y="12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57" y="52"/>
                    <a:pt x="156" y="55"/>
                    <a:pt x="154" y="57"/>
                  </a:cubicBezTo>
                  <a:cubicBezTo>
                    <a:pt x="151" y="60"/>
                    <a:pt x="148" y="61"/>
                    <a:pt x="145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3" y="61"/>
                    <a:pt x="90" y="60"/>
                    <a:pt x="88" y="57"/>
                  </a:cubicBezTo>
                  <a:cubicBezTo>
                    <a:pt x="86" y="55"/>
                    <a:pt x="85" y="52"/>
                    <a:pt x="85" y="49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9"/>
                    <a:pt x="86" y="6"/>
                    <a:pt x="88" y="4"/>
                  </a:cubicBezTo>
                  <a:cubicBezTo>
                    <a:pt x="90" y="2"/>
                    <a:pt x="93" y="0"/>
                    <a:pt x="97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8" y="0"/>
                    <a:pt x="151" y="2"/>
                    <a:pt x="154" y="4"/>
                  </a:cubicBezTo>
                  <a:cubicBezTo>
                    <a:pt x="156" y="6"/>
                    <a:pt x="157" y="9"/>
                    <a:pt x="157" y="12"/>
                  </a:cubicBezTo>
                  <a:close/>
                  <a:moveTo>
                    <a:pt x="157" y="85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157" y="125"/>
                    <a:pt x="156" y="127"/>
                    <a:pt x="154" y="130"/>
                  </a:cubicBezTo>
                  <a:cubicBezTo>
                    <a:pt x="151" y="132"/>
                    <a:pt x="148" y="133"/>
                    <a:pt x="145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3" y="133"/>
                    <a:pt x="90" y="132"/>
                    <a:pt x="88" y="130"/>
                  </a:cubicBezTo>
                  <a:cubicBezTo>
                    <a:pt x="86" y="127"/>
                    <a:pt x="85" y="125"/>
                    <a:pt x="85" y="121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2"/>
                    <a:pt x="86" y="79"/>
                    <a:pt x="88" y="77"/>
                  </a:cubicBezTo>
                  <a:cubicBezTo>
                    <a:pt x="90" y="74"/>
                    <a:pt x="93" y="73"/>
                    <a:pt x="97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8" y="73"/>
                    <a:pt x="151" y="74"/>
                    <a:pt x="154" y="77"/>
                  </a:cubicBezTo>
                  <a:cubicBezTo>
                    <a:pt x="156" y="79"/>
                    <a:pt x="157" y="82"/>
                    <a:pt x="157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3AAA24D-72EF-4E25-85E5-E41530DD4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673" y="1555540"/>
              <a:ext cx="174866" cy="138956"/>
            </a:xfrm>
            <a:custGeom>
              <a:avLst/>
              <a:gdLst>
                <a:gd name="T0" fmla="*/ 48 w 169"/>
                <a:gd name="T1" fmla="*/ 28 h 133"/>
                <a:gd name="T2" fmla="*/ 39 w 169"/>
                <a:gd name="T3" fmla="*/ 37 h 133"/>
                <a:gd name="T4" fmla="*/ 2 w 169"/>
                <a:gd name="T5" fmla="*/ 34 h 133"/>
                <a:gd name="T6" fmla="*/ 0 w 169"/>
                <a:gd name="T7" fmla="*/ 9 h 133"/>
                <a:gd name="T8" fmla="*/ 9 w 169"/>
                <a:gd name="T9" fmla="*/ 0 h 133"/>
                <a:gd name="T10" fmla="*/ 46 w 169"/>
                <a:gd name="T11" fmla="*/ 3 h 133"/>
                <a:gd name="T12" fmla="*/ 48 w 169"/>
                <a:gd name="T13" fmla="*/ 58 h 133"/>
                <a:gd name="T14" fmla="*/ 46 w 169"/>
                <a:gd name="T15" fmla="*/ 82 h 133"/>
                <a:gd name="T16" fmla="*/ 9 w 169"/>
                <a:gd name="T17" fmla="*/ 85 h 133"/>
                <a:gd name="T18" fmla="*/ 0 w 169"/>
                <a:gd name="T19" fmla="*/ 76 h 133"/>
                <a:gd name="T20" fmla="*/ 2 w 169"/>
                <a:gd name="T21" fmla="*/ 51 h 133"/>
                <a:gd name="T22" fmla="*/ 39 w 169"/>
                <a:gd name="T23" fmla="*/ 49 h 133"/>
                <a:gd name="T24" fmla="*/ 48 w 169"/>
                <a:gd name="T25" fmla="*/ 58 h 133"/>
                <a:gd name="T26" fmla="*/ 48 w 169"/>
                <a:gd name="T27" fmla="*/ 124 h 133"/>
                <a:gd name="T28" fmla="*/ 39 w 169"/>
                <a:gd name="T29" fmla="*/ 133 h 133"/>
                <a:gd name="T30" fmla="*/ 2 w 169"/>
                <a:gd name="T31" fmla="*/ 131 h 133"/>
                <a:gd name="T32" fmla="*/ 0 w 169"/>
                <a:gd name="T33" fmla="*/ 106 h 133"/>
                <a:gd name="T34" fmla="*/ 9 w 169"/>
                <a:gd name="T35" fmla="*/ 97 h 133"/>
                <a:gd name="T36" fmla="*/ 46 w 169"/>
                <a:gd name="T37" fmla="*/ 100 h 133"/>
                <a:gd name="T38" fmla="*/ 109 w 169"/>
                <a:gd name="T39" fmla="*/ 9 h 133"/>
                <a:gd name="T40" fmla="*/ 106 w 169"/>
                <a:gd name="T41" fmla="*/ 34 h 133"/>
                <a:gd name="T42" fmla="*/ 69 w 169"/>
                <a:gd name="T43" fmla="*/ 37 h 133"/>
                <a:gd name="T44" fmla="*/ 60 w 169"/>
                <a:gd name="T45" fmla="*/ 28 h 133"/>
                <a:gd name="T46" fmla="*/ 63 w 169"/>
                <a:gd name="T47" fmla="*/ 3 h 133"/>
                <a:gd name="T48" fmla="*/ 100 w 169"/>
                <a:gd name="T49" fmla="*/ 0 h 133"/>
                <a:gd name="T50" fmla="*/ 109 w 169"/>
                <a:gd name="T51" fmla="*/ 9 h 133"/>
                <a:gd name="T52" fmla="*/ 109 w 169"/>
                <a:gd name="T53" fmla="*/ 76 h 133"/>
                <a:gd name="T54" fmla="*/ 100 w 169"/>
                <a:gd name="T55" fmla="*/ 85 h 133"/>
                <a:gd name="T56" fmla="*/ 63 w 169"/>
                <a:gd name="T57" fmla="*/ 82 h 133"/>
                <a:gd name="T58" fmla="*/ 60 w 169"/>
                <a:gd name="T59" fmla="*/ 58 h 133"/>
                <a:gd name="T60" fmla="*/ 69 w 169"/>
                <a:gd name="T61" fmla="*/ 49 h 133"/>
                <a:gd name="T62" fmla="*/ 106 w 169"/>
                <a:gd name="T63" fmla="*/ 51 h 133"/>
                <a:gd name="T64" fmla="*/ 109 w 169"/>
                <a:gd name="T65" fmla="*/ 106 h 133"/>
                <a:gd name="T66" fmla="*/ 106 w 169"/>
                <a:gd name="T67" fmla="*/ 131 h 133"/>
                <a:gd name="T68" fmla="*/ 69 w 169"/>
                <a:gd name="T69" fmla="*/ 133 h 133"/>
                <a:gd name="T70" fmla="*/ 60 w 169"/>
                <a:gd name="T71" fmla="*/ 124 h 133"/>
                <a:gd name="T72" fmla="*/ 63 w 169"/>
                <a:gd name="T73" fmla="*/ 100 h 133"/>
                <a:gd name="T74" fmla="*/ 100 w 169"/>
                <a:gd name="T75" fmla="*/ 97 h 133"/>
                <a:gd name="T76" fmla="*/ 109 w 169"/>
                <a:gd name="T77" fmla="*/ 106 h 133"/>
                <a:gd name="T78" fmla="*/ 169 w 169"/>
                <a:gd name="T79" fmla="*/ 28 h 133"/>
                <a:gd name="T80" fmla="*/ 160 w 169"/>
                <a:gd name="T81" fmla="*/ 37 h 133"/>
                <a:gd name="T82" fmla="*/ 123 w 169"/>
                <a:gd name="T83" fmla="*/ 34 h 133"/>
                <a:gd name="T84" fmla="*/ 121 w 169"/>
                <a:gd name="T85" fmla="*/ 9 h 133"/>
                <a:gd name="T86" fmla="*/ 130 w 169"/>
                <a:gd name="T87" fmla="*/ 0 h 133"/>
                <a:gd name="T88" fmla="*/ 167 w 169"/>
                <a:gd name="T89" fmla="*/ 3 h 133"/>
                <a:gd name="T90" fmla="*/ 169 w 169"/>
                <a:gd name="T91" fmla="*/ 58 h 133"/>
                <a:gd name="T92" fmla="*/ 167 w 169"/>
                <a:gd name="T93" fmla="*/ 82 h 133"/>
                <a:gd name="T94" fmla="*/ 130 w 169"/>
                <a:gd name="T95" fmla="*/ 85 h 133"/>
                <a:gd name="T96" fmla="*/ 121 w 169"/>
                <a:gd name="T97" fmla="*/ 76 h 133"/>
                <a:gd name="T98" fmla="*/ 123 w 169"/>
                <a:gd name="T99" fmla="*/ 51 h 133"/>
                <a:gd name="T100" fmla="*/ 160 w 169"/>
                <a:gd name="T101" fmla="*/ 49 h 133"/>
                <a:gd name="T102" fmla="*/ 169 w 169"/>
                <a:gd name="T103" fmla="*/ 58 h 133"/>
                <a:gd name="T104" fmla="*/ 169 w 169"/>
                <a:gd name="T105" fmla="*/ 124 h 133"/>
                <a:gd name="T106" fmla="*/ 160 w 169"/>
                <a:gd name="T107" fmla="*/ 133 h 133"/>
                <a:gd name="T108" fmla="*/ 123 w 169"/>
                <a:gd name="T109" fmla="*/ 131 h 133"/>
                <a:gd name="T110" fmla="*/ 121 w 169"/>
                <a:gd name="T111" fmla="*/ 106 h 133"/>
                <a:gd name="T112" fmla="*/ 130 w 169"/>
                <a:gd name="T113" fmla="*/ 97 h 133"/>
                <a:gd name="T114" fmla="*/ 167 w 169"/>
                <a:gd name="T115" fmla="*/ 10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9" h="133">
                  <a:moveTo>
                    <a:pt x="48" y="9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0"/>
                    <a:pt x="47" y="32"/>
                    <a:pt x="46" y="34"/>
                  </a:cubicBezTo>
                  <a:cubicBezTo>
                    <a:pt x="44" y="36"/>
                    <a:pt x="42" y="37"/>
                    <a:pt x="3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6" y="37"/>
                    <a:pt x="4" y="36"/>
                    <a:pt x="2" y="34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4" y="1"/>
                    <a:pt x="46" y="3"/>
                  </a:cubicBezTo>
                  <a:cubicBezTo>
                    <a:pt x="47" y="5"/>
                    <a:pt x="48" y="7"/>
                    <a:pt x="48" y="9"/>
                  </a:cubicBezTo>
                  <a:close/>
                  <a:moveTo>
                    <a:pt x="48" y="58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9"/>
                    <a:pt x="47" y="81"/>
                    <a:pt x="46" y="82"/>
                  </a:cubicBezTo>
                  <a:cubicBezTo>
                    <a:pt x="44" y="84"/>
                    <a:pt x="42" y="85"/>
                    <a:pt x="3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5"/>
                    <a:pt x="4" y="84"/>
                    <a:pt x="2" y="82"/>
                  </a:cubicBezTo>
                  <a:cubicBezTo>
                    <a:pt x="1" y="81"/>
                    <a:pt x="0" y="79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1" y="53"/>
                    <a:pt x="2" y="51"/>
                  </a:cubicBezTo>
                  <a:cubicBezTo>
                    <a:pt x="4" y="50"/>
                    <a:pt x="6" y="49"/>
                    <a:pt x="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4" y="50"/>
                    <a:pt x="46" y="51"/>
                  </a:cubicBezTo>
                  <a:cubicBezTo>
                    <a:pt x="47" y="53"/>
                    <a:pt x="48" y="55"/>
                    <a:pt x="48" y="58"/>
                  </a:cubicBezTo>
                  <a:close/>
                  <a:moveTo>
                    <a:pt x="48" y="106"/>
                  </a:moveTo>
                  <a:cubicBezTo>
                    <a:pt x="48" y="124"/>
                    <a:pt x="48" y="124"/>
                    <a:pt x="48" y="124"/>
                  </a:cubicBezTo>
                  <a:cubicBezTo>
                    <a:pt x="48" y="127"/>
                    <a:pt x="47" y="129"/>
                    <a:pt x="46" y="131"/>
                  </a:cubicBezTo>
                  <a:cubicBezTo>
                    <a:pt x="44" y="133"/>
                    <a:pt x="42" y="133"/>
                    <a:pt x="3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6" y="133"/>
                    <a:pt x="4" y="133"/>
                    <a:pt x="2" y="131"/>
                  </a:cubicBezTo>
                  <a:cubicBezTo>
                    <a:pt x="1" y="129"/>
                    <a:pt x="0" y="127"/>
                    <a:pt x="0" y="12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2"/>
                    <a:pt x="2" y="100"/>
                  </a:cubicBezTo>
                  <a:cubicBezTo>
                    <a:pt x="4" y="98"/>
                    <a:pt x="6" y="97"/>
                    <a:pt x="9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2" y="97"/>
                    <a:pt x="44" y="98"/>
                    <a:pt x="46" y="100"/>
                  </a:cubicBezTo>
                  <a:cubicBezTo>
                    <a:pt x="47" y="102"/>
                    <a:pt x="48" y="104"/>
                    <a:pt x="48" y="106"/>
                  </a:cubicBezTo>
                  <a:close/>
                  <a:moveTo>
                    <a:pt x="109" y="9"/>
                  </a:moveTo>
                  <a:cubicBezTo>
                    <a:pt x="109" y="28"/>
                    <a:pt x="109" y="28"/>
                    <a:pt x="109" y="28"/>
                  </a:cubicBezTo>
                  <a:cubicBezTo>
                    <a:pt x="109" y="30"/>
                    <a:pt x="108" y="32"/>
                    <a:pt x="106" y="34"/>
                  </a:cubicBezTo>
                  <a:cubicBezTo>
                    <a:pt x="104" y="36"/>
                    <a:pt x="102" y="37"/>
                    <a:pt x="100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7" y="37"/>
                    <a:pt x="65" y="36"/>
                    <a:pt x="63" y="34"/>
                  </a:cubicBezTo>
                  <a:cubicBezTo>
                    <a:pt x="61" y="32"/>
                    <a:pt x="60" y="30"/>
                    <a:pt x="60" y="28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7"/>
                    <a:pt x="61" y="5"/>
                    <a:pt x="63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6" y="3"/>
                  </a:cubicBezTo>
                  <a:cubicBezTo>
                    <a:pt x="108" y="5"/>
                    <a:pt x="109" y="7"/>
                    <a:pt x="109" y="9"/>
                  </a:cubicBezTo>
                  <a:close/>
                  <a:moveTo>
                    <a:pt x="109" y="58"/>
                  </a:moveTo>
                  <a:cubicBezTo>
                    <a:pt x="109" y="76"/>
                    <a:pt x="109" y="76"/>
                    <a:pt x="109" y="76"/>
                  </a:cubicBezTo>
                  <a:cubicBezTo>
                    <a:pt x="109" y="79"/>
                    <a:pt x="108" y="81"/>
                    <a:pt x="106" y="82"/>
                  </a:cubicBezTo>
                  <a:cubicBezTo>
                    <a:pt x="104" y="84"/>
                    <a:pt x="102" y="85"/>
                    <a:pt x="100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7" y="85"/>
                    <a:pt x="65" y="84"/>
                    <a:pt x="63" y="82"/>
                  </a:cubicBezTo>
                  <a:cubicBezTo>
                    <a:pt x="61" y="81"/>
                    <a:pt x="60" y="79"/>
                    <a:pt x="60" y="76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5"/>
                    <a:pt x="61" y="53"/>
                    <a:pt x="63" y="51"/>
                  </a:cubicBezTo>
                  <a:cubicBezTo>
                    <a:pt x="65" y="50"/>
                    <a:pt x="67" y="49"/>
                    <a:pt x="69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2" y="49"/>
                    <a:pt x="104" y="50"/>
                    <a:pt x="106" y="51"/>
                  </a:cubicBezTo>
                  <a:cubicBezTo>
                    <a:pt x="108" y="53"/>
                    <a:pt x="109" y="55"/>
                    <a:pt x="109" y="58"/>
                  </a:cubicBezTo>
                  <a:close/>
                  <a:moveTo>
                    <a:pt x="109" y="106"/>
                  </a:moveTo>
                  <a:cubicBezTo>
                    <a:pt x="109" y="124"/>
                    <a:pt x="109" y="124"/>
                    <a:pt x="109" y="124"/>
                  </a:cubicBezTo>
                  <a:cubicBezTo>
                    <a:pt x="109" y="127"/>
                    <a:pt x="108" y="129"/>
                    <a:pt x="106" y="131"/>
                  </a:cubicBezTo>
                  <a:cubicBezTo>
                    <a:pt x="104" y="133"/>
                    <a:pt x="102" y="133"/>
                    <a:pt x="100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7" y="133"/>
                    <a:pt x="65" y="133"/>
                    <a:pt x="63" y="131"/>
                  </a:cubicBezTo>
                  <a:cubicBezTo>
                    <a:pt x="61" y="129"/>
                    <a:pt x="60" y="127"/>
                    <a:pt x="60" y="12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4"/>
                    <a:pt x="61" y="102"/>
                    <a:pt x="63" y="100"/>
                  </a:cubicBezTo>
                  <a:cubicBezTo>
                    <a:pt x="65" y="98"/>
                    <a:pt x="67" y="97"/>
                    <a:pt x="69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2" y="97"/>
                    <a:pt x="104" y="98"/>
                    <a:pt x="106" y="100"/>
                  </a:cubicBezTo>
                  <a:cubicBezTo>
                    <a:pt x="108" y="102"/>
                    <a:pt x="109" y="104"/>
                    <a:pt x="109" y="106"/>
                  </a:cubicBezTo>
                  <a:close/>
                  <a:moveTo>
                    <a:pt x="169" y="9"/>
                  </a:moveTo>
                  <a:cubicBezTo>
                    <a:pt x="169" y="28"/>
                    <a:pt x="169" y="28"/>
                    <a:pt x="169" y="28"/>
                  </a:cubicBezTo>
                  <a:cubicBezTo>
                    <a:pt x="169" y="30"/>
                    <a:pt x="168" y="32"/>
                    <a:pt x="167" y="34"/>
                  </a:cubicBezTo>
                  <a:cubicBezTo>
                    <a:pt x="165" y="36"/>
                    <a:pt x="163" y="37"/>
                    <a:pt x="160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27" y="37"/>
                    <a:pt x="125" y="36"/>
                    <a:pt x="123" y="34"/>
                  </a:cubicBezTo>
                  <a:cubicBezTo>
                    <a:pt x="122" y="32"/>
                    <a:pt x="121" y="30"/>
                    <a:pt x="121" y="28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7"/>
                    <a:pt x="122" y="5"/>
                    <a:pt x="123" y="3"/>
                  </a:cubicBezTo>
                  <a:cubicBezTo>
                    <a:pt x="125" y="1"/>
                    <a:pt x="127" y="0"/>
                    <a:pt x="13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3" y="0"/>
                    <a:pt x="165" y="1"/>
                    <a:pt x="167" y="3"/>
                  </a:cubicBezTo>
                  <a:cubicBezTo>
                    <a:pt x="168" y="5"/>
                    <a:pt x="169" y="7"/>
                    <a:pt x="169" y="9"/>
                  </a:cubicBezTo>
                  <a:close/>
                  <a:moveTo>
                    <a:pt x="169" y="58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169" y="79"/>
                    <a:pt x="168" y="81"/>
                    <a:pt x="167" y="82"/>
                  </a:cubicBezTo>
                  <a:cubicBezTo>
                    <a:pt x="165" y="84"/>
                    <a:pt x="163" y="85"/>
                    <a:pt x="160" y="8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27" y="85"/>
                    <a:pt x="125" y="84"/>
                    <a:pt x="123" y="82"/>
                  </a:cubicBezTo>
                  <a:cubicBezTo>
                    <a:pt x="122" y="81"/>
                    <a:pt x="121" y="79"/>
                    <a:pt x="121" y="76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1" y="55"/>
                    <a:pt x="122" y="53"/>
                    <a:pt x="123" y="51"/>
                  </a:cubicBezTo>
                  <a:cubicBezTo>
                    <a:pt x="125" y="50"/>
                    <a:pt x="127" y="49"/>
                    <a:pt x="13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3" y="49"/>
                    <a:pt x="165" y="50"/>
                    <a:pt x="167" y="51"/>
                  </a:cubicBezTo>
                  <a:cubicBezTo>
                    <a:pt x="168" y="53"/>
                    <a:pt x="169" y="55"/>
                    <a:pt x="169" y="58"/>
                  </a:cubicBezTo>
                  <a:close/>
                  <a:moveTo>
                    <a:pt x="169" y="106"/>
                  </a:moveTo>
                  <a:cubicBezTo>
                    <a:pt x="169" y="124"/>
                    <a:pt x="169" y="124"/>
                    <a:pt x="169" y="124"/>
                  </a:cubicBezTo>
                  <a:cubicBezTo>
                    <a:pt x="169" y="127"/>
                    <a:pt x="168" y="129"/>
                    <a:pt x="167" y="131"/>
                  </a:cubicBezTo>
                  <a:cubicBezTo>
                    <a:pt x="165" y="133"/>
                    <a:pt x="163" y="133"/>
                    <a:pt x="160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7" y="133"/>
                    <a:pt x="125" y="133"/>
                    <a:pt x="123" y="131"/>
                  </a:cubicBezTo>
                  <a:cubicBezTo>
                    <a:pt x="122" y="129"/>
                    <a:pt x="121" y="127"/>
                    <a:pt x="121" y="124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1" y="104"/>
                    <a:pt x="122" y="102"/>
                    <a:pt x="123" y="100"/>
                  </a:cubicBezTo>
                  <a:cubicBezTo>
                    <a:pt x="125" y="98"/>
                    <a:pt x="127" y="97"/>
                    <a:pt x="130" y="97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3" y="97"/>
                    <a:pt x="165" y="98"/>
                    <a:pt x="167" y="100"/>
                  </a:cubicBezTo>
                  <a:cubicBezTo>
                    <a:pt x="168" y="102"/>
                    <a:pt x="169" y="104"/>
                    <a:pt x="16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7150BD2-83B7-402D-BAD5-905735A27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7817" y="1555540"/>
              <a:ext cx="174866" cy="138956"/>
            </a:xfrm>
            <a:custGeom>
              <a:avLst/>
              <a:gdLst>
                <a:gd name="T0" fmla="*/ 48 w 169"/>
                <a:gd name="T1" fmla="*/ 28 h 133"/>
                <a:gd name="T2" fmla="*/ 39 w 169"/>
                <a:gd name="T3" fmla="*/ 37 h 133"/>
                <a:gd name="T4" fmla="*/ 2 w 169"/>
                <a:gd name="T5" fmla="*/ 34 h 133"/>
                <a:gd name="T6" fmla="*/ 0 w 169"/>
                <a:gd name="T7" fmla="*/ 9 h 133"/>
                <a:gd name="T8" fmla="*/ 9 w 169"/>
                <a:gd name="T9" fmla="*/ 0 h 133"/>
                <a:gd name="T10" fmla="*/ 46 w 169"/>
                <a:gd name="T11" fmla="*/ 3 h 133"/>
                <a:gd name="T12" fmla="*/ 48 w 169"/>
                <a:gd name="T13" fmla="*/ 58 h 133"/>
                <a:gd name="T14" fmla="*/ 46 w 169"/>
                <a:gd name="T15" fmla="*/ 82 h 133"/>
                <a:gd name="T16" fmla="*/ 9 w 169"/>
                <a:gd name="T17" fmla="*/ 85 h 133"/>
                <a:gd name="T18" fmla="*/ 0 w 169"/>
                <a:gd name="T19" fmla="*/ 76 h 133"/>
                <a:gd name="T20" fmla="*/ 2 w 169"/>
                <a:gd name="T21" fmla="*/ 51 h 133"/>
                <a:gd name="T22" fmla="*/ 39 w 169"/>
                <a:gd name="T23" fmla="*/ 49 h 133"/>
                <a:gd name="T24" fmla="*/ 48 w 169"/>
                <a:gd name="T25" fmla="*/ 58 h 133"/>
                <a:gd name="T26" fmla="*/ 48 w 169"/>
                <a:gd name="T27" fmla="*/ 124 h 133"/>
                <a:gd name="T28" fmla="*/ 39 w 169"/>
                <a:gd name="T29" fmla="*/ 133 h 133"/>
                <a:gd name="T30" fmla="*/ 2 w 169"/>
                <a:gd name="T31" fmla="*/ 131 h 133"/>
                <a:gd name="T32" fmla="*/ 0 w 169"/>
                <a:gd name="T33" fmla="*/ 106 h 133"/>
                <a:gd name="T34" fmla="*/ 9 w 169"/>
                <a:gd name="T35" fmla="*/ 97 h 133"/>
                <a:gd name="T36" fmla="*/ 46 w 169"/>
                <a:gd name="T37" fmla="*/ 100 h 133"/>
                <a:gd name="T38" fmla="*/ 169 w 169"/>
                <a:gd name="T39" fmla="*/ 9 h 133"/>
                <a:gd name="T40" fmla="*/ 167 w 169"/>
                <a:gd name="T41" fmla="*/ 34 h 133"/>
                <a:gd name="T42" fmla="*/ 69 w 169"/>
                <a:gd name="T43" fmla="*/ 37 h 133"/>
                <a:gd name="T44" fmla="*/ 60 w 169"/>
                <a:gd name="T45" fmla="*/ 28 h 133"/>
                <a:gd name="T46" fmla="*/ 63 w 169"/>
                <a:gd name="T47" fmla="*/ 3 h 133"/>
                <a:gd name="T48" fmla="*/ 160 w 169"/>
                <a:gd name="T49" fmla="*/ 0 h 133"/>
                <a:gd name="T50" fmla="*/ 169 w 169"/>
                <a:gd name="T51" fmla="*/ 9 h 133"/>
                <a:gd name="T52" fmla="*/ 169 w 169"/>
                <a:gd name="T53" fmla="*/ 76 h 133"/>
                <a:gd name="T54" fmla="*/ 160 w 169"/>
                <a:gd name="T55" fmla="*/ 85 h 133"/>
                <a:gd name="T56" fmla="*/ 63 w 169"/>
                <a:gd name="T57" fmla="*/ 82 h 133"/>
                <a:gd name="T58" fmla="*/ 60 w 169"/>
                <a:gd name="T59" fmla="*/ 58 h 133"/>
                <a:gd name="T60" fmla="*/ 69 w 169"/>
                <a:gd name="T61" fmla="*/ 49 h 133"/>
                <a:gd name="T62" fmla="*/ 167 w 169"/>
                <a:gd name="T63" fmla="*/ 51 h 133"/>
                <a:gd name="T64" fmla="*/ 169 w 169"/>
                <a:gd name="T65" fmla="*/ 106 h 133"/>
                <a:gd name="T66" fmla="*/ 167 w 169"/>
                <a:gd name="T67" fmla="*/ 131 h 133"/>
                <a:gd name="T68" fmla="*/ 69 w 169"/>
                <a:gd name="T69" fmla="*/ 133 h 133"/>
                <a:gd name="T70" fmla="*/ 60 w 169"/>
                <a:gd name="T71" fmla="*/ 124 h 133"/>
                <a:gd name="T72" fmla="*/ 63 w 169"/>
                <a:gd name="T73" fmla="*/ 100 h 133"/>
                <a:gd name="T74" fmla="*/ 160 w 169"/>
                <a:gd name="T75" fmla="*/ 97 h 133"/>
                <a:gd name="T76" fmla="*/ 169 w 169"/>
                <a:gd name="T7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33">
                  <a:moveTo>
                    <a:pt x="48" y="9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0"/>
                    <a:pt x="47" y="32"/>
                    <a:pt x="46" y="34"/>
                  </a:cubicBezTo>
                  <a:cubicBezTo>
                    <a:pt x="44" y="36"/>
                    <a:pt x="42" y="37"/>
                    <a:pt x="3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6" y="37"/>
                    <a:pt x="4" y="36"/>
                    <a:pt x="2" y="34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4" y="1"/>
                    <a:pt x="46" y="3"/>
                  </a:cubicBezTo>
                  <a:cubicBezTo>
                    <a:pt x="47" y="5"/>
                    <a:pt x="48" y="7"/>
                    <a:pt x="48" y="9"/>
                  </a:cubicBezTo>
                  <a:close/>
                  <a:moveTo>
                    <a:pt x="48" y="58"/>
                  </a:moveTo>
                  <a:cubicBezTo>
                    <a:pt x="48" y="76"/>
                    <a:pt x="48" y="76"/>
                    <a:pt x="48" y="76"/>
                  </a:cubicBezTo>
                  <a:cubicBezTo>
                    <a:pt x="48" y="79"/>
                    <a:pt x="47" y="81"/>
                    <a:pt x="46" y="82"/>
                  </a:cubicBezTo>
                  <a:cubicBezTo>
                    <a:pt x="44" y="84"/>
                    <a:pt x="42" y="85"/>
                    <a:pt x="39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5"/>
                    <a:pt x="4" y="84"/>
                    <a:pt x="2" y="82"/>
                  </a:cubicBezTo>
                  <a:cubicBezTo>
                    <a:pt x="1" y="81"/>
                    <a:pt x="0" y="79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1" y="53"/>
                    <a:pt x="2" y="51"/>
                  </a:cubicBezTo>
                  <a:cubicBezTo>
                    <a:pt x="4" y="50"/>
                    <a:pt x="6" y="49"/>
                    <a:pt x="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9"/>
                    <a:pt x="44" y="50"/>
                    <a:pt x="46" y="51"/>
                  </a:cubicBezTo>
                  <a:cubicBezTo>
                    <a:pt x="47" y="53"/>
                    <a:pt x="48" y="55"/>
                    <a:pt x="48" y="58"/>
                  </a:cubicBezTo>
                  <a:close/>
                  <a:moveTo>
                    <a:pt x="48" y="106"/>
                  </a:moveTo>
                  <a:cubicBezTo>
                    <a:pt x="48" y="124"/>
                    <a:pt x="48" y="124"/>
                    <a:pt x="48" y="124"/>
                  </a:cubicBezTo>
                  <a:cubicBezTo>
                    <a:pt x="48" y="127"/>
                    <a:pt x="47" y="129"/>
                    <a:pt x="46" y="131"/>
                  </a:cubicBezTo>
                  <a:cubicBezTo>
                    <a:pt x="44" y="133"/>
                    <a:pt x="42" y="133"/>
                    <a:pt x="3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6" y="133"/>
                    <a:pt x="4" y="133"/>
                    <a:pt x="2" y="131"/>
                  </a:cubicBezTo>
                  <a:cubicBezTo>
                    <a:pt x="1" y="129"/>
                    <a:pt x="0" y="127"/>
                    <a:pt x="0" y="12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2"/>
                    <a:pt x="2" y="100"/>
                  </a:cubicBezTo>
                  <a:cubicBezTo>
                    <a:pt x="4" y="98"/>
                    <a:pt x="6" y="97"/>
                    <a:pt x="9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2" y="97"/>
                    <a:pt x="44" y="98"/>
                    <a:pt x="46" y="100"/>
                  </a:cubicBezTo>
                  <a:cubicBezTo>
                    <a:pt x="47" y="102"/>
                    <a:pt x="48" y="104"/>
                    <a:pt x="48" y="106"/>
                  </a:cubicBezTo>
                  <a:close/>
                  <a:moveTo>
                    <a:pt x="169" y="9"/>
                  </a:moveTo>
                  <a:cubicBezTo>
                    <a:pt x="169" y="28"/>
                    <a:pt x="169" y="28"/>
                    <a:pt x="169" y="28"/>
                  </a:cubicBezTo>
                  <a:cubicBezTo>
                    <a:pt x="169" y="30"/>
                    <a:pt x="168" y="32"/>
                    <a:pt x="167" y="34"/>
                  </a:cubicBezTo>
                  <a:cubicBezTo>
                    <a:pt x="165" y="36"/>
                    <a:pt x="163" y="37"/>
                    <a:pt x="160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7" y="37"/>
                    <a:pt x="65" y="36"/>
                    <a:pt x="63" y="34"/>
                  </a:cubicBezTo>
                  <a:cubicBezTo>
                    <a:pt x="61" y="32"/>
                    <a:pt x="60" y="30"/>
                    <a:pt x="60" y="28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7"/>
                    <a:pt x="61" y="5"/>
                    <a:pt x="63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3" y="0"/>
                    <a:pt x="165" y="1"/>
                    <a:pt x="167" y="3"/>
                  </a:cubicBezTo>
                  <a:cubicBezTo>
                    <a:pt x="168" y="5"/>
                    <a:pt x="169" y="7"/>
                    <a:pt x="169" y="9"/>
                  </a:cubicBezTo>
                  <a:close/>
                  <a:moveTo>
                    <a:pt x="169" y="58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169" y="79"/>
                    <a:pt x="168" y="81"/>
                    <a:pt x="167" y="82"/>
                  </a:cubicBezTo>
                  <a:cubicBezTo>
                    <a:pt x="165" y="84"/>
                    <a:pt x="163" y="85"/>
                    <a:pt x="160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7" y="85"/>
                    <a:pt x="65" y="84"/>
                    <a:pt x="63" y="82"/>
                  </a:cubicBezTo>
                  <a:cubicBezTo>
                    <a:pt x="61" y="81"/>
                    <a:pt x="60" y="79"/>
                    <a:pt x="60" y="76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5"/>
                    <a:pt x="61" y="53"/>
                    <a:pt x="63" y="51"/>
                  </a:cubicBezTo>
                  <a:cubicBezTo>
                    <a:pt x="65" y="50"/>
                    <a:pt x="67" y="49"/>
                    <a:pt x="69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3" y="49"/>
                    <a:pt x="165" y="50"/>
                    <a:pt x="167" y="51"/>
                  </a:cubicBezTo>
                  <a:cubicBezTo>
                    <a:pt x="168" y="53"/>
                    <a:pt x="169" y="55"/>
                    <a:pt x="169" y="58"/>
                  </a:cubicBezTo>
                  <a:close/>
                  <a:moveTo>
                    <a:pt x="169" y="106"/>
                  </a:moveTo>
                  <a:cubicBezTo>
                    <a:pt x="169" y="124"/>
                    <a:pt x="169" y="124"/>
                    <a:pt x="169" y="124"/>
                  </a:cubicBezTo>
                  <a:cubicBezTo>
                    <a:pt x="169" y="127"/>
                    <a:pt x="168" y="129"/>
                    <a:pt x="167" y="131"/>
                  </a:cubicBezTo>
                  <a:cubicBezTo>
                    <a:pt x="165" y="133"/>
                    <a:pt x="163" y="133"/>
                    <a:pt x="160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7" y="133"/>
                    <a:pt x="65" y="133"/>
                    <a:pt x="63" y="131"/>
                  </a:cubicBezTo>
                  <a:cubicBezTo>
                    <a:pt x="61" y="129"/>
                    <a:pt x="60" y="127"/>
                    <a:pt x="60" y="124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4"/>
                    <a:pt x="61" y="102"/>
                    <a:pt x="63" y="100"/>
                  </a:cubicBezTo>
                  <a:cubicBezTo>
                    <a:pt x="65" y="98"/>
                    <a:pt x="67" y="97"/>
                    <a:pt x="69" y="97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3" y="97"/>
                    <a:pt x="165" y="98"/>
                    <a:pt x="167" y="100"/>
                  </a:cubicBezTo>
                  <a:cubicBezTo>
                    <a:pt x="168" y="102"/>
                    <a:pt x="169" y="104"/>
                    <a:pt x="16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41B944B0-4D96-4F30-9A02-E809BACD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013" y="1577399"/>
              <a:ext cx="151447" cy="115537"/>
            </a:xfrm>
            <a:custGeom>
              <a:avLst/>
              <a:gdLst>
                <a:gd name="T0" fmla="*/ 147 w 147"/>
                <a:gd name="T1" fmla="*/ 22 h 112"/>
                <a:gd name="T2" fmla="*/ 144 w 147"/>
                <a:gd name="T3" fmla="*/ 28 h 112"/>
                <a:gd name="T4" fmla="*/ 76 w 147"/>
                <a:gd name="T5" fmla="*/ 97 h 112"/>
                <a:gd name="T6" fmla="*/ 63 w 147"/>
                <a:gd name="T7" fmla="*/ 110 h 112"/>
                <a:gd name="T8" fmla="*/ 56 w 147"/>
                <a:gd name="T9" fmla="*/ 112 h 112"/>
                <a:gd name="T10" fmla="*/ 50 w 147"/>
                <a:gd name="T11" fmla="*/ 110 h 112"/>
                <a:gd name="T12" fmla="*/ 37 w 147"/>
                <a:gd name="T13" fmla="*/ 97 h 112"/>
                <a:gd name="T14" fmla="*/ 3 w 147"/>
                <a:gd name="T15" fmla="*/ 62 h 112"/>
                <a:gd name="T16" fmla="*/ 0 w 147"/>
                <a:gd name="T17" fmla="*/ 56 h 112"/>
                <a:gd name="T18" fmla="*/ 3 w 147"/>
                <a:gd name="T19" fmla="*/ 50 h 112"/>
                <a:gd name="T20" fmla="*/ 16 w 147"/>
                <a:gd name="T21" fmla="*/ 37 h 112"/>
                <a:gd name="T22" fmla="*/ 22 w 147"/>
                <a:gd name="T23" fmla="*/ 34 h 112"/>
                <a:gd name="T24" fmla="*/ 29 w 147"/>
                <a:gd name="T25" fmla="*/ 37 h 112"/>
                <a:gd name="T26" fmla="*/ 56 w 147"/>
                <a:gd name="T27" fmla="*/ 65 h 112"/>
                <a:gd name="T28" fmla="*/ 119 w 147"/>
                <a:gd name="T29" fmla="*/ 2 h 112"/>
                <a:gd name="T30" fmla="*/ 125 w 147"/>
                <a:gd name="T31" fmla="*/ 0 h 112"/>
                <a:gd name="T32" fmla="*/ 131 w 147"/>
                <a:gd name="T33" fmla="*/ 2 h 112"/>
                <a:gd name="T34" fmla="*/ 144 w 147"/>
                <a:gd name="T35" fmla="*/ 15 h 112"/>
                <a:gd name="T36" fmla="*/ 147 w 147"/>
                <a:gd name="T37" fmla="*/ 2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12">
                  <a:moveTo>
                    <a:pt x="147" y="22"/>
                  </a:moveTo>
                  <a:cubicBezTo>
                    <a:pt x="147" y="24"/>
                    <a:pt x="146" y="26"/>
                    <a:pt x="144" y="28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1" y="111"/>
                    <a:pt x="59" y="112"/>
                    <a:pt x="56" y="112"/>
                  </a:cubicBezTo>
                  <a:cubicBezTo>
                    <a:pt x="54" y="112"/>
                    <a:pt x="52" y="111"/>
                    <a:pt x="50" y="110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1"/>
                    <a:pt x="0" y="59"/>
                    <a:pt x="0" y="56"/>
                  </a:cubicBezTo>
                  <a:cubicBezTo>
                    <a:pt x="0" y="53"/>
                    <a:pt x="1" y="51"/>
                    <a:pt x="3" y="5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5"/>
                    <a:pt x="20" y="34"/>
                    <a:pt x="22" y="34"/>
                  </a:cubicBezTo>
                  <a:cubicBezTo>
                    <a:pt x="25" y="34"/>
                    <a:pt x="27" y="35"/>
                    <a:pt x="29" y="37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0" y="1"/>
                    <a:pt x="122" y="0"/>
                    <a:pt x="125" y="0"/>
                  </a:cubicBezTo>
                  <a:cubicBezTo>
                    <a:pt x="127" y="0"/>
                    <a:pt x="130" y="1"/>
                    <a:pt x="131" y="2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6" y="17"/>
                    <a:pt x="147" y="19"/>
                    <a:pt x="14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D1E2C48-72FB-4ED0-B6BE-B059FCDF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57" y="1580521"/>
              <a:ext cx="117098" cy="115537"/>
            </a:xfrm>
            <a:custGeom>
              <a:avLst/>
              <a:gdLst>
                <a:gd name="T0" fmla="*/ 113 w 113"/>
                <a:gd name="T1" fmla="*/ 90 h 112"/>
                <a:gd name="T2" fmla="*/ 110 w 113"/>
                <a:gd name="T3" fmla="*/ 97 h 112"/>
                <a:gd name="T4" fmla="*/ 97 w 113"/>
                <a:gd name="T5" fmla="*/ 110 h 112"/>
                <a:gd name="T6" fmla="*/ 91 w 113"/>
                <a:gd name="T7" fmla="*/ 112 h 112"/>
                <a:gd name="T8" fmla="*/ 84 w 113"/>
                <a:gd name="T9" fmla="*/ 110 h 112"/>
                <a:gd name="T10" fmla="*/ 57 w 113"/>
                <a:gd name="T11" fmla="*/ 82 h 112"/>
                <a:gd name="T12" fmla="*/ 29 w 113"/>
                <a:gd name="T13" fmla="*/ 110 h 112"/>
                <a:gd name="T14" fmla="*/ 22 w 113"/>
                <a:gd name="T15" fmla="*/ 112 h 112"/>
                <a:gd name="T16" fmla="*/ 16 w 113"/>
                <a:gd name="T17" fmla="*/ 110 h 112"/>
                <a:gd name="T18" fmla="*/ 3 w 113"/>
                <a:gd name="T19" fmla="*/ 97 h 112"/>
                <a:gd name="T20" fmla="*/ 0 w 113"/>
                <a:gd name="T21" fmla="*/ 90 h 112"/>
                <a:gd name="T22" fmla="*/ 3 w 113"/>
                <a:gd name="T23" fmla="*/ 84 h 112"/>
                <a:gd name="T24" fmla="*/ 31 w 113"/>
                <a:gd name="T25" fmla="*/ 56 h 112"/>
                <a:gd name="T26" fmla="*/ 3 w 113"/>
                <a:gd name="T27" fmla="*/ 28 h 112"/>
                <a:gd name="T28" fmla="*/ 0 w 113"/>
                <a:gd name="T29" fmla="*/ 22 h 112"/>
                <a:gd name="T30" fmla="*/ 3 w 113"/>
                <a:gd name="T31" fmla="*/ 15 h 112"/>
                <a:gd name="T32" fmla="*/ 16 w 113"/>
                <a:gd name="T33" fmla="*/ 3 h 112"/>
                <a:gd name="T34" fmla="*/ 22 w 113"/>
                <a:gd name="T35" fmla="*/ 0 h 112"/>
                <a:gd name="T36" fmla="*/ 29 w 113"/>
                <a:gd name="T37" fmla="*/ 3 h 112"/>
                <a:gd name="T38" fmla="*/ 57 w 113"/>
                <a:gd name="T39" fmla="*/ 30 h 112"/>
                <a:gd name="T40" fmla="*/ 84 w 113"/>
                <a:gd name="T41" fmla="*/ 3 h 112"/>
                <a:gd name="T42" fmla="*/ 91 w 113"/>
                <a:gd name="T43" fmla="*/ 0 h 112"/>
                <a:gd name="T44" fmla="*/ 97 w 113"/>
                <a:gd name="T45" fmla="*/ 3 h 112"/>
                <a:gd name="T46" fmla="*/ 110 w 113"/>
                <a:gd name="T47" fmla="*/ 15 h 112"/>
                <a:gd name="T48" fmla="*/ 113 w 113"/>
                <a:gd name="T49" fmla="*/ 22 h 112"/>
                <a:gd name="T50" fmla="*/ 110 w 113"/>
                <a:gd name="T51" fmla="*/ 28 h 112"/>
                <a:gd name="T52" fmla="*/ 82 w 113"/>
                <a:gd name="T53" fmla="*/ 56 h 112"/>
                <a:gd name="T54" fmla="*/ 110 w 113"/>
                <a:gd name="T55" fmla="*/ 84 h 112"/>
                <a:gd name="T56" fmla="*/ 113 w 113"/>
                <a:gd name="T57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3" h="112">
                  <a:moveTo>
                    <a:pt x="113" y="90"/>
                  </a:moveTo>
                  <a:cubicBezTo>
                    <a:pt x="113" y="93"/>
                    <a:pt x="112" y="95"/>
                    <a:pt x="110" y="97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5" y="111"/>
                    <a:pt x="93" y="112"/>
                    <a:pt x="91" y="112"/>
                  </a:cubicBezTo>
                  <a:cubicBezTo>
                    <a:pt x="88" y="112"/>
                    <a:pt x="86" y="111"/>
                    <a:pt x="84" y="11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29" y="110"/>
                    <a:pt x="29" y="110"/>
                    <a:pt x="29" y="110"/>
                  </a:cubicBezTo>
                  <a:cubicBezTo>
                    <a:pt x="27" y="111"/>
                    <a:pt x="25" y="112"/>
                    <a:pt x="22" y="112"/>
                  </a:cubicBezTo>
                  <a:cubicBezTo>
                    <a:pt x="20" y="112"/>
                    <a:pt x="18" y="111"/>
                    <a:pt x="16" y="110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1" y="95"/>
                    <a:pt x="0" y="93"/>
                    <a:pt x="0" y="90"/>
                  </a:cubicBezTo>
                  <a:cubicBezTo>
                    <a:pt x="0" y="88"/>
                    <a:pt x="1" y="86"/>
                    <a:pt x="3" y="84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9"/>
                    <a:pt x="1" y="17"/>
                    <a:pt x="3" y="1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20" y="0"/>
                    <a:pt x="22" y="0"/>
                  </a:cubicBezTo>
                  <a:cubicBezTo>
                    <a:pt x="25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6" y="1"/>
                    <a:pt x="88" y="0"/>
                    <a:pt x="91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2" y="17"/>
                    <a:pt x="113" y="19"/>
                    <a:pt x="113" y="22"/>
                  </a:cubicBezTo>
                  <a:cubicBezTo>
                    <a:pt x="113" y="24"/>
                    <a:pt x="112" y="26"/>
                    <a:pt x="110" y="28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12" y="86"/>
                    <a:pt x="113" y="88"/>
                    <a:pt x="11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02212BF8-C7D3-4DD0-AED2-16ABE2B7C6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5462" y="1555540"/>
              <a:ext cx="162376" cy="163937"/>
            </a:xfrm>
            <a:custGeom>
              <a:avLst/>
              <a:gdLst>
                <a:gd name="T0" fmla="*/ 157 w 157"/>
                <a:gd name="T1" fmla="*/ 146 h 158"/>
                <a:gd name="T2" fmla="*/ 153 w 157"/>
                <a:gd name="T3" fmla="*/ 154 h 158"/>
                <a:gd name="T4" fmla="*/ 145 w 157"/>
                <a:gd name="T5" fmla="*/ 158 h 158"/>
                <a:gd name="T6" fmla="*/ 136 w 157"/>
                <a:gd name="T7" fmla="*/ 154 h 158"/>
                <a:gd name="T8" fmla="*/ 104 w 157"/>
                <a:gd name="T9" fmla="*/ 122 h 158"/>
                <a:gd name="T10" fmla="*/ 66 w 157"/>
                <a:gd name="T11" fmla="*/ 133 h 158"/>
                <a:gd name="T12" fmla="*/ 40 w 157"/>
                <a:gd name="T13" fmla="*/ 128 h 158"/>
                <a:gd name="T14" fmla="*/ 19 w 157"/>
                <a:gd name="T15" fmla="*/ 114 h 158"/>
                <a:gd name="T16" fmla="*/ 5 w 157"/>
                <a:gd name="T17" fmla="*/ 93 h 158"/>
                <a:gd name="T18" fmla="*/ 0 w 157"/>
                <a:gd name="T19" fmla="*/ 67 h 158"/>
                <a:gd name="T20" fmla="*/ 5 w 157"/>
                <a:gd name="T21" fmla="*/ 41 h 158"/>
                <a:gd name="T22" fmla="*/ 19 w 157"/>
                <a:gd name="T23" fmla="*/ 20 h 158"/>
                <a:gd name="T24" fmla="*/ 40 w 157"/>
                <a:gd name="T25" fmla="*/ 6 h 158"/>
                <a:gd name="T26" fmla="*/ 66 w 157"/>
                <a:gd name="T27" fmla="*/ 0 h 158"/>
                <a:gd name="T28" fmla="*/ 92 w 157"/>
                <a:gd name="T29" fmla="*/ 6 h 158"/>
                <a:gd name="T30" fmla="*/ 113 w 157"/>
                <a:gd name="T31" fmla="*/ 20 h 158"/>
                <a:gd name="T32" fmla="*/ 128 w 157"/>
                <a:gd name="T33" fmla="*/ 41 h 158"/>
                <a:gd name="T34" fmla="*/ 133 w 157"/>
                <a:gd name="T35" fmla="*/ 67 h 158"/>
                <a:gd name="T36" fmla="*/ 121 w 157"/>
                <a:gd name="T37" fmla="*/ 105 h 158"/>
                <a:gd name="T38" fmla="*/ 154 w 157"/>
                <a:gd name="T39" fmla="*/ 137 h 158"/>
                <a:gd name="T40" fmla="*/ 157 w 157"/>
                <a:gd name="T41" fmla="*/ 146 h 158"/>
                <a:gd name="T42" fmla="*/ 96 w 157"/>
                <a:gd name="T43" fmla="*/ 97 h 158"/>
                <a:gd name="T44" fmla="*/ 109 w 157"/>
                <a:gd name="T45" fmla="*/ 67 h 158"/>
                <a:gd name="T46" fmla="*/ 96 w 157"/>
                <a:gd name="T47" fmla="*/ 37 h 158"/>
                <a:gd name="T48" fmla="*/ 66 w 157"/>
                <a:gd name="T49" fmla="*/ 25 h 158"/>
                <a:gd name="T50" fmla="*/ 36 w 157"/>
                <a:gd name="T51" fmla="*/ 37 h 158"/>
                <a:gd name="T52" fmla="*/ 24 w 157"/>
                <a:gd name="T53" fmla="*/ 67 h 158"/>
                <a:gd name="T54" fmla="*/ 36 w 157"/>
                <a:gd name="T55" fmla="*/ 97 h 158"/>
                <a:gd name="T56" fmla="*/ 66 w 157"/>
                <a:gd name="T57" fmla="*/ 109 h 158"/>
                <a:gd name="T58" fmla="*/ 96 w 157"/>
                <a:gd name="T59" fmla="*/ 97 h 158"/>
                <a:gd name="T60" fmla="*/ 97 w 157"/>
                <a:gd name="T61" fmla="*/ 64 h 158"/>
                <a:gd name="T62" fmla="*/ 97 w 157"/>
                <a:gd name="T63" fmla="*/ 70 h 158"/>
                <a:gd name="T64" fmla="*/ 96 w 157"/>
                <a:gd name="T65" fmla="*/ 72 h 158"/>
                <a:gd name="T66" fmla="*/ 93 w 157"/>
                <a:gd name="T67" fmla="*/ 73 h 158"/>
                <a:gd name="T68" fmla="*/ 72 w 157"/>
                <a:gd name="T69" fmla="*/ 73 h 158"/>
                <a:gd name="T70" fmla="*/ 72 w 157"/>
                <a:gd name="T71" fmla="*/ 94 h 158"/>
                <a:gd name="T72" fmla="*/ 71 w 157"/>
                <a:gd name="T73" fmla="*/ 96 h 158"/>
                <a:gd name="T74" fmla="*/ 69 w 157"/>
                <a:gd name="T75" fmla="*/ 97 h 158"/>
                <a:gd name="T76" fmla="*/ 63 w 157"/>
                <a:gd name="T77" fmla="*/ 97 h 158"/>
                <a:gd name="T78" fmla="*/ 61 w 157"/>
                <a:gd name="T79" fmla="*/ 96 h 158"/>
                <a:gd name="T80" fmla="*/ 60 w 157"/>
                <a:gd name="T81" fmla="*/ 94 h 158"/>
                <a:gd name="T82" fmla="*/ 60 w 157"/>
                <a:gd name="T83" fmla="*/ 73 h 158"/>
                <a:gd name="T84" fmla="*/ 39 w 157"/>
                <a:gd name="T85" fmla="*/ 73 h 158"/>
                <a:gd name="T86" fmla="*/ 37 w 157"/>
                <a:gd name="T87" fmla="*/ 72 h 158"/>
                <a:gd name="T88" fmla="*/ 36 w 157"/>
                <a:gd name="T89" fmla="*/ 70 h 158"/>
                <a:gd name="T90" fmla="*/ 36 w 157"/>
                <a:gd name="T91" fmla="*/ 64 h 158"/>
                <a:gd name="T92" fmla="*/ 37 w 157"/>
                <a:gd name="T93" fmla="*/ 62 h 158"/>
                <a:gd name="T94" fmla="*/ 39 w 157"/>
                <a:gd name="T95" fmla="*/ 61 h 158"/>
                <a:gd name="T96" fmla="*/ 60 w 157"/>
                <a:gd name="T97" fmla="*/ 61 h 158"/>
                <a:gd name="T98" fmla="*/ 60 w 157"/>
                <a:gd name="T99" fmla="*/ 40 h 158"/>
                <a:gd name="T100" fmla="*/ 61 w 157"/>
                <a:gd name="T101" fmla="*/ 38 h 158"/>
                <a:gd name="T102" fmla="*/ 63 w 157"/>
                <a:gd name="T103" fmla="*/ 37 h 158"/>
                <a:gd name="T104" fmla="*/ 69 w 157"/>
                <a:gd name="T105" fmla="*/ 37 h 158"/>
                <a:gd name="T106" fmla="*/ 71 w 157"/>
                <a:gd name="T107" fmla="*/ 38 h 158"/>
                <a:gd name="T108" fmla="*/ 72 w 157"/>
                <a:gd name="T109" fmla="*/ 40 h 158"/>
                <a:gd name="T110" fmla="*/ 72 w 157"/>
                <a:gd name="T111" fmla="*/ 61 h 158"/>
                <a:gd name="T112" fmla="*/ 93 w 157"/>
                <a:gd name="T113" fmla="*/ 61 h 158"/>
                <a:gd name="T114" fmla="*/ 96 w 157"/>
                <a:gd name="T115" fmla="*/ 62 h 158"/>
                <a:gd name="T116" fmla="*/ 97 w 157"/>
                <a:gd name="T117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" h="158">
                  <a:moveTo>
                    <a:pt x="157" y="146"/>
                  </a:moveTo>
                  <a:cubicBezTo>
                    <a:pt x="157" y="149"/>
                    <a:pt x="156" y="152"/>
                    <a:pt x="153" y="154"/>
                  </a:cubicBezTo>
                  <a:cubicBezTo>
                    <a:pt x="151" y="156"/>
                    <a:pt x="148" y="158"/>
                    <a:pt x="145" y="158"/>
                  </a:cubicBezTo>
                  <a:cubicBezTo>
                    <a:pt x="142" y="158"/>
                    <a:pt x="139" y="156"/>
                    <a:pt x="136" y="154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93" y="130"/>
                    <a:pt x="80" y="133"/>
                    <a:pt x="66" y="133"/>
                  </a:cubicBezTo>
                  <a:cubicBezTo>
                    <a:pt x="57" y="133"/>
                    <a:pt x="49" y="132"/>
                    <a:pt x="40" y="128"/>
                  </a:cubicBezTo>
                  <a:cubicBezTo>
                    <a:pt x="32" y="125"/>
                    <a:pt x="25" y="120"/>
                    <a:pt x="19" y="114"/>
                  </a:cubicBezTo>
                  <a:cubicBezTo>
                    <a:pt x="13" y="108"/>
                    <a:pt x="8" y="101"/>
                    <a:pt x="5" y="93"/>
                  </a:cubicBezTo>
                  <a:cubicBezTo>
                    <a:pt x="1" y="85"/>
                    <a:pt x="0" y="76"/>
                    <a:pt x="0" y="67"/>
                  </a:cubicBezTo>
                  <a:cubicBezTo>
                    <a:pt x="0" y="58"/>
                    <a:pt x="1" y="49"/>
                    <a:pt x="5" y="41"/>
                  </a:cubicBezTo>
                  <a:cubicBezTo>
                    <a:pt x="8" y="33"/>
                    <a:pt x="13" y="26"/>
                    <a:pt x="19" y="20"/>
                  </a:cubicBezTo>
                  <a:cubicBezTo>
                    <a:pt x="25" y="14"/>
                    <a:pt x="32" y="9"/>
                    <a:pt x="40" y="6"/>
                  </a:cubicBezTo>
                  <a:cubicBezTo>
                    <a:pt x="49" y="2"/>
                    <a:pt x="57" y="0"/>
                    <a:pt x="66" y="0"/>
                  </a:cubicBezTo>
                  <a:cubicBezTo>
                    <a:pt x="75" y="0"/>
                    <a:pt x="84" y="2"/>
                    <a:pt x="92" y="6"/>
                  </a:cubicBezTo>
                  <a:cubicBezTo>
                    <a:pt x="100" y="9"/>
                    <a:pt x="107" y="14"/>
                    <a:pt x="113" y="20"/>
                  </a:cubicBezTo>
                  <a:cubicBezTo>
                    <a:pt x="119" y="26"/>
                    <a:pt x="124" y="33"/>
                    <a:pt x="128" y="41"/>
                  </a:cubicBezTo>
                  <a:cubicBezTo>
                    <a:pt x="131" y="49"/>
                    <a:pt x="133" y="58"/>
                    <a:pt x="133" y="67"/>
                  </a:cubicBezTo>
                  <a:cubicBezTo>
                    <a:pt x="133" y="81"/>
                    <a:pt x="129" y="93"/>
                    <a:pt x="121" y="105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6" y="139"/>
                    <a:pt x="157" y="142"/>
                    <a:pt x="157" y="146"/>
                  </a:cubicBezTo>
                  <a:close/>
                  <a:moveTo>
                    <a:pt x="96" y="97"/>
                  </a:moveTo>
                  <a:cubicBezTo>
                    <a:pt x="104" y="89"/>
                    <a:pt x="109" y="79"/>
                    <a:pt x="109" y="67"/>
                  </a:cubicBezTo>
                  <a:cubicBezTo>
                    <a:pt x="109" y="55"/>
                    <a:pt x="104" y="45"/>
                    <a:pt x="96" y="37"/>
                  </a:cubicBezTo>
                  <a:cubicBezTo>
                    <a:pt x="88" y="29"/>
                    <a:pt x="78" y="25"/>
                    <a:pt x="66" y="25"/>
                  </a:cubicBezTo>
                  <a:cubicBezTo>
                    <a:pt x="55" y="25"/>
                    <a:pt x="45" y="29"/>
                    <a:pt x="36" y="37"/>
                  </a:cubicBezTo>
                  <a:cubicBezTo>
                    <a:pt x="28" y="45"/>
                    <a:pt x="24" y="55"/>
                    <a:pt x="24" y="67"/>
                  </a:cubicBezTo>
                  <a:cubicBezTo>
                    <a:pt x="24" y="79"/>
                    <a:pt x="28" y="89"/>
                    <a:pt x="36" y="97"/>
                  </a:cubicBezTo>
                  <a:cubicBezTo>
                    <a:pt x="45" y="105"/>
                    <a:pt x="55" y="109"/>
                    <a:pt x="66" y="109"/>
                  </a:cubicBezTo>
                  <a:cubicBezTo>
                    <a:pt x="78" y="109"/>
                    <a:pt x="88" y="105"/>
                    <a:pt x="96" y="97"/>
                  </a:cubicBezTo>
                  <a:close/>
                  <a:moveTo>
                    <a:pt x="97" y="64"/>
                  </a:moveTo>
                  <a:cubicBezTo>
                    <a:pt x="97" y="70"/>
                    <a:pt x="97" y="70"/>
                    <a:pt x="97" y="70"/>
                  </a:cubicBezTo>
                  <a:cubicBezTo>
                    <a:pt x="97" y="71"/>
                    <a:pt x="96" y="71"/>
                    <a:pt x="96" y="72"/>
                  </a:cubicBezTo>
                  <a:cubicBezTo>
                    <a:pt x="95" y="73"/>
                    <a:pt x="94" y="73"/>
                    <a:pt x="93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5"/>
                    <a:pt x="72" y="96"/>
                    <a:pt x="71" y="96"/>
                  </a:cubicBezTo>
                  <a:cubicBezTo>
                    <a:pt x="71" y="97"/>
                    <a:pt x="70" y="97"/>
                    <a:pt x="69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2" y="97"/>
                    <a:pt x="62" y="97"/>
                    <a:pt x="61" y="96"/>
                  </a:cubicBezTo>
                  <a:cubicBezTo>
                    <a:pt x="61" y="96"/>
                    <a:pt x="60" y="95"/>
                    <a:pt x="60" y="9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8" y="73"/>
                    <a:pt x="37" y="73"/>
                    <a:pt x="37" y="72"/>
                  </a:cubicBezTo>
                  <a:cubicBezTo>
                    <a:pt x="36" y="71"/>
                    <a:pt x="36" y="71"/>
                    <a:pt x="36" y="70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3"/>
                    <a:pt x="36" y="62"/>
                    <a:pt x="37" y="62"/>
                  </a:cubicBezTo>
                  <a:cubicBezTo>
                    <a:pt x="37" y="61"/>
                    <a:pt x="38" y="61"/>
                    <a:pt x="39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1" y="38"/>
                    <a:pt x="61" y="38"/>
                  </a:cubicBezTo>
                  <a:cubicBezTo>
                    <a:pt x="62" y="37"/>
                    <a:pt x="62" y="37"/>
                    <a:pt x="63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1" y="37"/>
                    <a:pt x="71" y="38"/>
                  </a:cubicBezTo>
                  <a:cubicBezTo>
                    <a:pt x="72" y="38"/>
                    <a:pt x="72" y="39"/>
                    <a:pt x="72" y="40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4" y="61"/>
                    <a:pt x="95" y="61"/>
                    <a:pt x="96" y="62"/>
                  </a:cubicBezTo>
                  <a:cubicBezTo>
                    <a:pt x="96" y="62"/>
                    <a:pt x="97" y="63"/>
                    <a:pt x="9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2ED1175-CECD-4711-A2E2-9EBC281FB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14678" y="1555540"/>
              <a:ext cx="162376" cy="163937"/>
            </a:xfrm>
            <a:custGeom>
              <a:avLst/>
              <a:gdLst>
                <a:gd name="T0" fmla="*/ 157 w 157"/>
                <a:gd name="T1" fmla="*/ 146 h 158"/>
                <a:gd name="T2" fmla="*/ 153 w 157"/>
                <a:gd name="T3" fmla="*/ 154 h 158"/>
                <a:gd name="T4" fmla="*/ 145 w 157"/>
                <a:gd name="T5" fmla="*/ 158 h 158"/>
                <a:gd name="T6" fmla="*/ 136 w 157"/>
                <a:gd name="T7" fmla="*/ 154 h 158"/>
                <a:gd name="T8" fmla="*/ 104 w 157"/>
                <a:gd name="T9" fmla="*/ 122 h 158"/>
                <a:gd name="T10" fmla="*/ 66 w 157"/>
                <a:gd name="T11" fmla="*/ 133 h 158"/>
                <a:gd name="T12" fmla="*/ 40 w 157"/>
                <a:gd name="T13" fmla="*/ 128 h 158"/>
                <a:gd name="T14" fmla="*/ 19 w 157"/>
                <a:gd name="T15" fmla="*/ 114 h 158"/>
                <a:gd name="T16" fmla="*/ 5 w 157"/>
                <a:gd name="T17" fmla="*/ 93 h 158"/>
                <a:gd name="T18" fmla="*/ 0 w 157"/>
                <a:gd name="T19" fmla="*/ 67 h 158"/>
                <a:gd name="T20" fmla="*/ 5 w 157"/>
                <a:gd name="T21" fmla="*/ 41 h 158"/>
                <a:gd name="T22" fmla="*/ 19 w 157"/>
                <a:gd name="T23" fmla="*/ 20 h 158"/>
                <a:gd name="T24" fmla="*/ 40 w 157"/>
                <a:gd name="T25" fmla="*/ 6 h 158"/>
                <a:gd name="T26" fmla="*/ 66 w 157"/>
                <a:gd name="T27" fmla="*/ 0 h 158"/>
                <a:gd name="T28" fmla="*/ 92 w 157"/>
                <a:gd name="T29" fmla="*/ 6 h 158"/>
                <a:gd name="T30" fmla="*/ 113 w 157"/>
                <a:gd name="T31" fmla="*/ 20 h 158"/>
                <a:gd name="T32" fmla="*/ 128 w 157"/>
                <a:gd name="T33" fmla="*/ 41 h 158"/>
                <a:gd name="T34" fmla="*/ 133 w 157"/>
                <a:gd name="T35" fmla="*/ 67 h 158"/>
                <a:gd name="T36" fmla="*/ 121 w 157"/>
                <a:gd name="T37" fmla="*/ 105 h 158"/>
                <a:gd name="T38" fmla="*/ 153 w 157"/>
                <a:gd name="T39" fmla="*/ 137 h 158"/>
                <a:gd name="T40" fmla="*/ 157 w 157"/>
                <a:gd name="T41" fmla="*/ 146 h 158"/>
                <a:gd name="T42" fmla="*/ 96 w 157"/>
                <a:gd name="T43" fmla="*/ 97 h 158"/>
                <a:gd name="T44" fmla="*/ 109 w 157"/>
                <a:gd name="T45" fmla="*/ 67 h 158"/>
                <a:gd name="T46" fmla="*/ 96 w 157"/>
                <a:gd name="T47" fmla="*/ 37 h 158"/>
                <a:gd name="T48" fmla="*/ 66 w 157"/>
                <a:gd name="T49" fmla="*/ 25 h 158"/>
                <a:gd name="T50" fmla="*/ 36 w 157"/>
                <a:gd name="T51" fmla="*/ 37 h 158"/>
                <a:gd name="T52" fmla="*/ 24 w 157"/>
                <a:gd name="T53" fmla="*/ 67 h 158"/>
                <a:gd name="T54" fmla="*/ 36 w 157"/>
                <a:gd name="T55" fmla="*/ 97 h 158"/>
                <a:gd name="T56" fmla="*/ 66 w 157"/>
                <a:gd name="T57" fmla="*/ 109 h 158"/>
                <a:gd name="T58" fmla="*/ 96 w 157"/>
                <a:gd name="T59" fmla="*/ 97 h 158"/>
                <a:gd name="T60" fmla="*/ 96 w 157"/>
                <a:gd name="T61" fmla="*/ 64 h 158"/>
                <a:gd name="T62" fmla="*/ 96 w 157"/>
                <a:gd name="T63" fmla="*/ 70 h 158"/>
                <a:gd name="T64" fmla="*/ 96 w 157"/>
                <a:gd name="T65" fmla="*/ 72 h 158"/>
                <a:gd name="T66" fmla="*/ 93 w 157"/>
                <a:gd name="T67" fmla="*/ 73 h 158"/>
                <a:gd name="T68" fmla="*/ 39 w 157"/>
                <a:gd name="T69" fmla="*/ 73 h 158"/>
                <a:gd name="T70" fmla="*/ 37 w 157"/>
                <a:gd name="T71" fmla="*/ 72 h 158"/>
                <a:gd name="T72" fmla="*/ 36 w 157"/>
                <a:gd name="T73" fmla="*/ 70 h 158"/>
                <a:gd name="T74" fmla="*/ 36 w 157"/>
                <a:gd name="T75" fmla="*/ 64 h 158"/>
                <a:gd name="T76" fmla="*/ 37 w 157"/>
                <a:gd name="T77" fmla="*/ 62 h 158"/>
                <a:gd name="T78" fmla="*/ 39 w 157"/>
                <a:gd name="T79" fmla="*/ 61 h 158"/>
                <a:gd name="T80" fmla="*/ 93 w 157"/>
                <a:gd name="T81" fmla="*/ 61 h 158"/>
                <a:gd name="T82" fmla="*/ 96 w 157"/>
                <a:gd name="T83" fmla="*/ 62 h 158"/>
                <a:gd name="T84" fmla="*/ 96 w 157"/>
                <a:gd name="T85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158">
                  <a:moveTo>
                    <a:pt x="157" y="146"/>
                  </a:moveTo>
                  <a:cubicBezTo>
                    <a:pt x="157" y="149"/>
                    <a:pt x="156" y="152"/>
                    <a:pt x="153" y="154"/>
                  </a:cubicBezTo>
                  <a:cubicBezTo>
                    <a:pt x="151" y="156"/>
                    <a:pt x="148" y="158"/>
                    <a:pt x="145" y="158"/>
                  </a:cubicBezTo>
                  <a:cubicBezTo>
                    <a:pt x="141" y="158"/>
                    <a:pt x="139" y="156"/>
                    <a:pt x="136" y="154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93" y="130"/>
                    <a:pt x="80" y="133"/>
                    <a:pt x="66" y="133"/>
                  </a:cubicBezTo>
                  <a:cubicBezTo>
                    <a:pt x="57" y="133"/>
                    <a:pt x="49" y="132"/>
                    <a:pt x="40" y="128"/>
                  </a:cubicBezTo>
                  <a:cubicBezTo>
                    <a:pt x="32" y="125"/>
                    <a:pt x="25" y="120"/>
                    <a:pt x="19" y="114"/>
                  </a:cubicBezTo>
                  <a:cubicBezTo>
                    <a:pt x="13" y="108"/>
                    <a:pt x="8" y="101"/>
                    <a:pt x="5" y="93"/>
                  </a:cubicBezTo>
                  <a:cubicBezTo>
                    <a:pt x="1" y="85"/>
                    <a:pt x="0" y="76"/>
                    <a:pt x="0" y="67"/>
                  </a:cubicBezTo>
                  <a:cubicBezTo>
                    <a:pt x="0" y="58"/>
                    <a:pt x="1" y="49"/>
                    <a:pt x="5" y="41"/>
                  </a:cubicBezTo>
                  <a:cubicBezTo>
                    <a:pt x="8" y="33"/>
                    <a:pt x="13" y="26"/>
                    <a:pt x="19" y="20"/>
                  </a:cubicBezTo>
                  <a:cubicBezTo>
                    <a:pt x="25" y="14"/>
                    <a:pt x="32" y="9"/>
                    <a:pt x="40" y="6"/>
                  </a:cubicBezTo>
                  <a:cubicBezTo>
                    <a:pt x="49" y="2"/>
                    <a:pt x="57" y="0"/>
                    <a:pt x="66" y="0"/>
                  </a:cubicBezTo>
                  <a:cubicBezTo>
                    <a:pt x="75" y="0"/>
                    <a:pt x="84" y="2"/>
                    <a:pt x="92" y="6"/>
                  </a:cubicBezTo>
                  <a:cubicBezTo>
                    <a:pt x="100" y="9"/>
                    <a:pt x="107" y="14"/>
                    <a:pt x="113" y="20"/>
                  </a:cubicBezTo>
                  <a:cubicBezTo>
                    <a:pt x="119" y="26"/>
                    <a:pt x="124" y="33"/>
                    <a:pt x="128" y="41"/>
                  </a:cubicBezTo>
                  <a:cubicBezTo>
                    <a:pt x="131" y="49"/>
                    <a:pt x="133" y="58"/>
                    <a:pt x="133" y="67"/>
                  </a:cubicBezTo>
                  <a:cubicBezTo>
                    <a:pt x="133" y="81"/>
                    <a:pt x="129" y="93"/>
                    <a:pt x="121" y="105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56" y="139"/>
                    <a:pt x="157" y="142"/>
                    <a:pt x="157" y="146"/>
                  </a:cubicBezTo>
                  <a:close/>
                  <a:moveTo>
                    <a:pt x="96" y="97"/>
                  </a:moveTo>
                  <a:cubicBezTo>
                    <a:pt x="104" y="89"/>
                    <a:pt x="109" y="79"/>
                    <a:pt x="109" y="67"/>
                  </a:cubicBezTo>
                  <a:cubicBezTo>
                    <a:pt x="109" y="55"/>
                    <a:pt x="104" y="45"/>
                    <a:pt x="96" y="37"/>
                  </a:cubicBezTo>
                  <a:cubicBezTo>
                    <a:pt x="88" y="29"/>
                    <a:pt x="78" y="25"/>
                    <a:pt x="66" y="25"/>
                  </a:cubicBezTo>
                  <a:cubicBezTo>
                    <a:pt x="55" y="25"/>
                    <a:pt x="45" y="29"/>
                    <a:pt x="36" y="37"/>
                  </a:cubicBezTo>
                  <a:cubicBezTo>
                    <a:pt x="28" y="45"/>
                    <a:pt x="24" y="55"/>
                    <a:pt x="24" y="67"/>
                  </a:cubicBezTo>
                  <a:cubicBezTo>
                    <a:pt x="24" y="79"/>
                    <a:pt x="28" y="89"/>
                    <a:pt x="36" y="97"/>
                  </a:cubicBezTo>
                  <a:cubicBezTo>
                    <a:pt x="45" y="105"/>
                    <a:pt x="55" y="109"/>
                    <a:pt x="66" y="109"/>
                  </a:cubicBezTo>
                  <a:cubicBezTo>
                    <a:pt x="78" y="109"/>
                    <a:pt x="88" y="105"/>
                    <a:pt x="96" y="97"/>
                  </a:cubicBezTo>
                  <a:close/>
                  <a:moveTo>
                    <a:pt x="96" y="64"/>
                  </a:moveTo>
                  <a:cubicBezTo>
                    <a:pt x="96" y="70"/>
                    <a:pt x="96" y="70"/>
                    <a:pt x="96" y="70"/>
                  </a:cubicBezTo>
                  <a:cubicBezTo>
                    <a:pt x="96" y="71"/>
                    <a:pt x="96" y="71"/>
                    <a:pt x="96" y="72"/>
                  </a:cubicBezTo>
                  <a:cubicBezTo>
                    <a:pt x="95" y="73"/>
                    <a:pt x="94" y="73"/>
                    <a:pt x="93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8" y="73"/>
                    <a:pt x="37" y="73"/>
                    <a:pt x="37" y="72"/>
                  </a:cubicBezTo>
                  <a:cubicBezTo>
                    <a:pt x="36" y="71"/>
                    <a:pt x="36" y="71"/>
                    <a:pt x="36" y="70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3"/>
                    <a:pt x="36" y="62"/>
                    <a:pt x="37" y="62"/>
                  </a:cubicBezTo>
                  <a:cubicBezTo>
                    <a:pt x="37" y="61"/>
                    <a:pt x="38" y="61"/>
                    <a:pt x="39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94" y="61"/>
                    <a:pt x="95" y="61"/>
                    <a:pt x="96" y="62"/>
                  </a:cubicBezTo>
                  <a:cubicBezTo>
                    <a:pt x="96" y="62"/>
                    <a:pt x="96" y="63"/>
                    <a:pt x="96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1F46038-3634-4EA1-A9E7-5B4D5D288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3893" y="1543050"/>
              <a:ext cx="149885" cy="163937"/>
            </a:xfrm>
            <a:custGeom>
              <a:avLst/>
              <a:gdLst>
                <a:gd name="T0" fmla="*/ 145 w 145"/>
                <a:gd name="T1" fmla="*/ 85 h 158"/>
                <a:gd name="T2" fmla="*/ 139 w 145"/>
                <a:gd name="T3" fmla="*/ 113 h 158"/>
                <a:gd name="T4" fmla="*/ 124 w 145"/>
                <a:gd name="T5" fmla="*/ 136 h 158"/>
                <a:gd name="T6" fmla="*/ 100 w 145"/>
                <a:gd name="T7" fmla="*/ 152 h 158"/>
                <a:gd name="T8" fmla="*/ 72 w 145"/>
                <a:gd name="T9" fmla="*/ 158 h 158"/>
                <a:gd name="T10" fmla="*/ 44 w 145"/>
                <a:gd name="T11" fmla="*/ 152 h 158"/>
                <a:gd name="T12" fmla="*/ 21 w 145"/>
                <a:gd name="T13" fmla="*/ 136 h 158"/>
                <a:gd name="T14" fmla="*/ 5 w 145"/>
                <a:gd name="T15" fmla="*/ 113 h 158"/>
                <a:gd name="T16" fmla="*/ 0 w 145"/>
                <a:gd name="T17" fmla="*/ 85 h 158"/>
                <a:gd name="T18" fmla="*/ 7 w 145"/>
                <a:gd name="T19" fmla="*/ 53 h 158"/>
                <a:gd name="T20" fmla="*/ 29 w 145"/>
                <a:gd name="T21" fmla="*/ 27 h 158"/>
                <a:gd name="T22" fmla="*/ 38 w 145"/>
                <a:gd name="T23" fmla="*/ 25 h 158"/>
                <a:gd name="T24" fmla="*/ 46 w 145"/>
                <a:gd name="T25" fmla="*/ 29 h 158"/>
                <a:gd name="T26" fmla="*/ 48 w 145"/>
                <a:gd name="T27" fmla="*/ 38 h 158"/>
                <a:gd name="T28" fmla="*/ 43 w 145"/>
                <a:gd name="T29" fmla="*/ 46 h 158"/>
                <a:gd name="T30" fmla="*/ 29 w 145"/>
                <a:gd name="T31" fmla="*/ 63 h 158"/>
                <a:gd name="T32" fmla="*/ 24 w 145"/>
                <a:gd name="T33" fmla="*/ 85 h 158"/>
                <a:gd name="T34" fmla="*/ 28 w 145"/>
                <a:gd name="T35" fmla="*/ 104 h 158"/>
                <a:gd name="T36" fmla="*/ 38 w 145"/>
                <a:gd name="T37" fmla="*/ 119 h 158"/>
                <a:gd name="T38" fmla="*/ 53 w 145"/>
                <a:gd name="T39" fmla="*/ 130 h 158"/>
                <a:gd name="T40" fmla="*/ 72 w 145"/>
                <a:gd name="T41" fmla="*/ 133 h 158"/>
                <a:gd name="T42" fmla="*/ 91 w 145"/>
                <a:gd name="T43" fmla="*/ 130 h 158"/>
                <a:gd name="T44" fmla="*/ 106 w 145"/>
                <a:gd name="T45" fmla="*/ 119 h 158"/>
                <a:gd name="T46" fmla="*/ 117 w 145"/>
                <a:gd name="T47" fmla="*/ 104 h 158"/>
                <a:gd name="T48" fmla="*/ 121 w 145"/>
                <a:gd name="T49" fmla="*/ 85 h 158"/>
                <a:gd name="T50" fmla="*/ 116 w 145"/>
                <a:gd name="T51" fmla="*/ 63 h 158"/>
                <a:gd name="T52" fmla="*/ 101 w 145"/>
                <a:gd name="T53" fmla="*/ 46 h 158"/>
                <a:gd name="T54" fmla="*/ 97 w 145"/>
                <a:gd name="T55" fmla="*/ 38 h 158"/>
                <a:gd name="T56" fmla="*/ 99 w 145"/>
                <a:gd name="T57" fmla="*/ 29 h 158"/>
                <a:gd name="T58" fmla="*/ 107 w 145"/>
                <a:gd name="T59" fmla="*/ 25 h 158"/>
                <a:gd name="T60" fmla="*/ 116 w 145"/>
                <a:gd name="T61" fmla="*/ 27 h 158"/>
                <a:gd name="T62" fmla="*/ 137 w 145"/>
                <a:gd name="T63" fmla="*/ 53 h 158"/>
                <a:gd name="T64" fmla="*/ 145 w 145"/>
                <a:gd name="T65" fmla="*/ 85 h 158"/>
                <a:gd name="T66" fmla="*/ 84 w 145"/>
                <a:gd name="T67" fmla="*/ 12 h 158"/>
                <a:gd name="T68" fmla="*/ 84 w 145"/>
                <a:gd name="T69" fmla="*/ 73 h 158"/>
                <a:gd name="T70" fmla="*/ 81 w 145"/>
                <a:gd name="T71" fmla="*/ 81 h 158"/>
                <a:gd name="T72" fmla="*/ 72 w 145"/>
                <a:gd name="T73" fmla="*/ 85 h 158"/>
                <a:gd name="T74" fmla="*/ 64 w 145"/>
                <a:gd name="T75" fmla="*/ 81 h 158"/>
                <a:gd name="T76" fmla="*/ 60 w 145"/>
                <a:gd name="T77" fmla="*/ 73 h 158"/>
                <a:gd name="T78" fmla="*/ 60 w 145"/>
                <a:gd name="T79" fmla="*/ 12 h 158"/>
                <a:gd name="T80" fmla="*/ 64 w 145"/>
                <a:gd name="T81" fmla="*/ 4 h 158"/>
                <a:gd name="T82" fmla="*/ 72 w 145"/>
                <a:gd name="T83" fmla="*/ 0 h 158"/>
                <a:gd name="T84" fmla="*/ 81 w 145"/>
                <a:gd name="T85" fmla="*/ 4 h 158"/>
                <a:gd name="T86" fmla="*/ 84 w 145"/>
                <a:gd name="T87" fmla="*/ 1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58">
                  <a:moveTo>
                    <a:pt x="145" y="85"/>
                  </a:moveTo>
                  <a:cubicBezTo>
                    <a:pt x="145" y="95"/>
                    <a:pt x="143" y="104"/>
                    <a:pt x="139" y="113"/>
                  </a:cubicBezTo>
                  <a:cubicBezTo>
                    <a:pt x="135" y="122"/>
                    <a:pt x="130" y="130"/>
                    <a:pt x="124" y="136"/>
                  </a:cubicBezTo>
                  <a:cubicBezTo>
                    <a:pt x="117" y="143"/>
                    <a:pt x="109" y="148"/>
                    <a:pt x="100" y="152"/>
                  </a:cubicBezTo>
                  <a:cubicBezTo>
                    <a:pt x="91" y="156"/>
                    <a:pt x="82" y="158"/>
                    <a:pt x="72" y="158"/>
                  </a:cubicBezTo>
                  <a:cubicBezTo>
                    <a:pt x="62" y="158"/>
                    <a:pt x="53" y="156"/>
                    <a:pt x="44" y="152"/>
                  </a:cubicBezTo>
                  <a:cubicBezTo>
                    <a:pt x="35" y="148"/>
                    <a:pt x="27" y="143"/>
                    <a:pt x="21" y="136"/>
                  </a:cubicBezTo>
                  <a:cubicBezTo>
                    <a:pt x="14" y="130"/>
                    <a:pt x="9" y="122"/>
                    <a:pt x="5" y="113"/>
                  </a:cubicBezTo>
                  <a:cubicBezTo>
                    <a:pt x="2" y="104"/>
                    <a:pt x="0" y="95"/>
                    <a:pt x="0" y="85"/>
                  </a:cubicBezTo>
                  <a:cubicBezTo>
                    <a:pt x="0" y="73"/>
                    <a:pt x="2" y="63"/>
                    <a:pt x="7" y="53"/>
                  </a:cubicBezTo>
                  <a:cubicBezTo>
                    <a:pt x="12" y="42"/>
                    <a:pt x="19" y="34"/>
                    <a:pt x="29" y="27"/>
                  </a:cubicBezTo>
                  <a:cubicBezTo>
                    <a:pt x="31" y="25"/>
                    <a:pt x="34" y="24"/>
                    <a:pt x="38" y="25"/>
                  </a:cubicBezTo>
                  <a:cubicBezTo>
                    <a:pt x="41" y="25"/>
                    <a:pt x="44" y="27"/>
                    <a:pt x="46" y="29"/>
                  </a:cubicBezTo>
                  <a:cubicBezTo>
                    <a:pt x="48" y="32"/>
                    <a:pt x="48" y="35"/>
                    <a:pt x="48" y="38"/>
                  </a:cubicBezTo>
                  <a:cubicBezTo>
                    <a:pt x="47" y="42"/>
                    <a:pt x="46" y="44"/>
                    <a:pt x="43" y="46"/>
                  </a:cubicBezTo>
                  <a:cubicBezTo>
                    <a:pt x="37" y="51"/>
                    <a:pt x="32" y="57"/>
                    <a:pt x="29" y="63"/>
                  </a:cubicBezTo>
                  <a:cubicBezTo>
                    <a:pt x="25" y="70"/>
                    <a:pt x="24" y="77"/>
                    <a:pt x="24" y="85"/>
                  </a:cubicBezTo>
                  <a:cubicBezTo>
                    <a:pt x="24" y="92"/>
                    <a:pt x="25" y="98"/>
                    <a:pt x="28" y="104"/>
                  </a:cubicBezTo>
                  <a:cubicBezTo>
                    <a:pt x="30" y="110"/>
                    <a:pt x="34" y="115"/>
                    <a:pt x="38" y="119"/>
                  </a:cubicBezTo>
                  <a:cubicBezTo>
                    <a:pt x="42" y="124"/>
                    <a:pt x="47" y="127"/>
                    <a:pt x="53" y="130"/>
                  </a:cubicBezTo>
                  <a:cubicBezTo>
                    <a:pt x="59" y="132"/>
                    <a:pt x="66" y="133"/>
                    <a:pt x="72" y="133"/>
                  </a:cubicBezTo>
                  <a:cubicBezTo>
                    <a:pt x="79" y="133"/>
                    <a:pt x="85" y="132"/>
                    <a:pt x="91" y="130"/>
                  </a:cubicBezTo>
                  <a:cubicBezTo>
                    <a:pt x="97" y="127"/>
                    <a:pt x="102" y="124"/>
                    <a:pt x="106" y="119"/>
                  </a:cubicBezTo>
                  <a:cubicBezTo>
                    <a:pt x="111" y="115"/>
                    <a:pt x="114" y="110"/>
                    <a:pt x="117" y="104"/>
                  </a:cubicBezTo>
                  <a:cubicBezTo>
                    <a:pt x="119" y="98"/>
                    <a:pt x="121" y="92"/>
                    <a:pt x="121" y="85"/>
                  </a:cubicBezTo>
                  <a:cubicBezTo>
                    <a:pt x="121" y="77"/>
                    <a:pt x="119" y="70"/>
                    <a:pt x="116" y="63"/>
                  </a:cubicBezTo>
                  <a:cubicBezTo>
                    <a:pt x="112" y="57"/>
                    <a:pt x="107" y="51"/>
                    <a:pt x="101" y="46"/>
                  </a:cubicBezTo>
                  <a:cubicBezTo>
                    <a:pt x="99" y="44"/>
                    <a:pt x="97" y="42"/>
                    <a:pt x="97" y="38"/>
                  </a:cubicBezTo>
                  <a:cubicBezTo>
                    <a:pt x="96" y="35"/>
                    <a:pt x="97" y="32"/>
                    <a:pt x="99" y="29"/>
                  </a:cubicBezTo>
                  <a:cubicBezTo>
                    <a:pt x="101" y="27"/>
                    <a:pt x="103" y="25"/>
                    <a:pt x="107" y="25"/>
                  </a:cubicBezTo>
                  <a:cubicBezTo>
                    <a:pt x="110" y="24"/>
                    <a:pt x="113" y="25"/>
                    <a:pt x="116" y="27"/>
                  </a:cubicBezTo>
                  <a:cubicBezTo>
                    <a:pt x="125" y="34"/>
                    <a:pt x="132" y="42"/>
                    <a:pt x="137" y="53"/>
                  </a:cubicBezTo>
                  <a:cubicBezTo>
                    <a:pt x="142" y="63"/>
                    <a:pt x="145" y="73"/>
                    <a:pt x="145" y="85"/>
                  </a:cubicBezTo>
                  <a:close/>
                  <a:moveTo>
                    <a:pt x="84" y="12"/>
                  </a:moveTo>
                  <a:cubicBezTo>
                    <a:pt x="84" y="73"/>
                    <a:pt x="84" y="73"/>
                    <a:pt x="84" y="73"/>
                  </a:cubicBezTo>
                  <a:cubicBezTo>
                    <a:pt x="84" y="76"/>
                    <a:pt x="83" y="79"/>
                    <a:pt x="81" y="81"/>
                  </a:cubicBezTo>
                  <a:cubicBezTo>
                    <a:pt x="78" y="84"/>
                    <a:pt x="75" y="85"/>
                    <a:pt x="72" y="85"/>
                  </a:cubicBezTo>
                  <a:cubicBezTo>
                    <a:pt x="69" y="85"/>
                    <a:pt x="66" y="84"/>
                    <a:pt x="64" y="81"/>
                  </a:cubicBezTo>
                  <a:cubicBezTo>
                    <a:pt x="61" y="79"/>
                    <a:pt x="60" y="76"/>
                    <a:pt x="60" y="73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9"/>
                    <a:pt x="61" y="6"/>
                    <a:pt x="64" y="4"/>
                  </a:cubicBezTo>
                  <a:cubicBezTo>
                    <a:pt x="66" y="1"/>
                    <a:pt x="69" y="0"/>
                    <a:pt x="72" y="0"/>
                  </a:cubicBezTo>
                  <a:cubicBezTo>
                    <a:pt x="75" y="0"/>
                    <a:pt x="78" y="1"/>
                    <a:pt x="81" y="4"/>
                  </a:cubicBezTo>
                  <a:cubicBezTo>
                    <a:pt x="83" y="6"/>
                    <a:pt x="84" y="9"/>
                    <a:pt x="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E746BF88-9BDB-42D6-A841-DBEF129AB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0617" y="1555540"/>
              <a:ext cx="174866" cy="151447"/>
            </a:xfrm>
            <a:custGeom>
              <a:avLst/>
              <a:gdLst>
                <a:gd name="T0" fmla="*/ 25 w 170"/>
                <a:gd name="T1" fmla="*/ 143 h 146"/>
                <a:gd name="T2" fmla="*/ 22 w 170"/>
                <a:gd name="T3" fmla="*/ 146 h 146"/>
                <a:gd name="T4" fmla="*/ 1 w 170"/>
                <a:gd name="T5" fmla="*/ 145 h 146"/>
                <a:gd name="T6" fmla="*/ 0 w 170"/>
                <a:gd name="T7" fmla="*/ 124 h 146"/>
                <a:gd name="T8" fmla="*/ 3 w 170"/>
                <a:gd name="T9" fmla="*/ 121 h 146"/>
                <a:gd name="T10" fmla="*/ 24 w 170"/>
                <a:gd name="T11" fmla="*/ 122 h 146"/>
                <a:gd name="T12" fmla="*/ 61 w 170"/>
                <a:gd name="T13" fmla="*/ 112 h 146"/>
                <a:gd name="T14" fmla="*/ 60 w 170"/>
                <a:gd name="T15" fmla="*/ 145 h 146"/>
                <a:gd name="T16" fmla="*/ 40 w 170"/>
                <a:gd name="T17" fmla="*/ 146 h 146"/>
                <a:gd name="T18" fmla="*/ 37 w 170"/>
                <a:gd name="T19" fmla="*/ 143 h 146"/>
                <a:gd name="T20" fmla="*/ 38 w 170"/>
                <a:gd name="T21" fmla="*/ 110 h 146"/>
                <a:gd name="T22" fmla="*/ 58 w 170"/>
                <a:gd name="T23" fmla="*/ 109 h 146"/>
                <a:gd name="T24" fmla="*/ 61 w 170"/>
                <a:gd name="T25" fmla="*/ 112 h 146"/>
                <a:gd name="T26" fmla="*/ 97 w 170"/>
                <a:gd name="T27" fmla="*/ 143 h 146"/>
                <a:gd name="T28" fmla="*/ 94 w 170"/>
                <a:gd name="T29" fmla="*/ 146 h 146"/>
                <a:gd name="T30" fmla="*/ 74 w 170"/>
                <a:gd name="T31" fmla="*/ 145 h 146"/>
                <a:gd name="T32" fmla="*/ 73 w 170"/>
                <a:gd name="T33" fmla="*/ 88 h 146"/>
                <a:gd name="T34" fmla="*/ 76 w 170"/>
                <a:gd name="T35" fmla="*/ 85 h 146"/>
                <a:gd name="T36" fmla="*/ 96 w 170"/>
                <a:gd name="T37" fmla="*/ 86 h 146"/>
                <a:gd name="T38" fmla="*/ 134 w 170"/>
                <a:gd name="T39" fmla="*/ 52 h 146"/>
                <a:gd name="T40" fmla="*/ 133 w 170"/>
                <a:gd name="T41" fmla="*/ 145 h 146"/>
                <a:gd name="T42" fmla="*/ 112 w 170"/>
                <a:gd name="T43" fmla="*/ 146 h 146"/>
                <a:gd name="T44" fmla="*/ 109 w 170"/>
                <a:gd name="T45" fmla="*/ 143 h 146"/>
                <a:gd name="T46" fmla="*/ 110 w 170"/>
                <a:gd name="T47" fmla="*/ 50 h 146"/>
                <a:gd name="T48" fmla="*/ 131 w 170"/>
                <a:gd name="T49" fmla="*/ 49 h 146"/>
                <a:gd name="T50" fmla="*/ 134 w 170"/>
                <a:gd name="T51" fmla="*/ 52 h 146"/>
                <a:gd name="T52" fmla="*/ 170 w 170"/>
                <a:gd name="T53" fmla="*/ 143 h 146"/>
                <a:gd name="T54" fmla="*/ 167 w 170"/>
                <a:gd name="T55" fmla="*/ 146 h 146"/>
                <a:gd name="T56" fmla="*/ 147 w 170"/>
                <a:gd name="T57" fmla="*/ 145 h 146"/>
                <a:gd name="T58" fmla="*/ 146 w 170"/>
                <a:gd name="T59" fmla="*/ 3 h 146"/>
                <a:gd name="T60" fmla="*/ 149 w 170"/>
                <a:gd name="T61" fmla="*/ 0 h 146"/>
                <a:gd name="T62" fmla="*/ 169 w 170"/>
                <a:gd name="T63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46">
                  <a:moveTo>
                    <a:pt x="25" y="124"/>
                  </a:moveTo>
                  <a:cubicBezTo>
                    <a:pt x="25" y="143"/>
                    <a:pt x="25" y="143"/>
                    <a:pt x="25" y="143"/>
                  </a:cubicBezTo>
                  <a:cubicBezTo>
                    <a:pt x="25" y="143"/>
                    <a:pt x="24" y="144"/>
                    <a:pt x="24" y="145"/>
                  </a:cubicBezTo>
                  <a:cubicBezTo>
                    <a:pt x="23" y="145"/>
                    <a:pt x="23" y="146"/>
                    <a:pt x="22" y="146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3" y="146"/>
                    <a:pt x="2" y="145"/>
                    <a:pt x="1" y="145"/>
                  </a:cubicBezTo>
                  <a:cubicBezTo>
                    <a:pt x="1" y="144"/>
                    <a:pt x="0" y="143"/>
                    <a:pt x="0" y="14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1" y="123"/>
                    <a:pt x="1" y="122"/>
                  </a:cubicBezTo>
                  <a:cubicBezTo>
                    <a:pt x="2" y="122"/>
                    <a:pt x="3" y="121"/>
                    <a:pt x="3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3" y="121"/>
                    <a:pt x="23" y="122"/>
                    <a:pt x="24" y="122"/>
                  </a:cubicBezTo>
                  <a:cubicBezTo>
                    <a:pt x="24" y="123"/>
                    <a:pt x="25" y="124"/>
                    <a:pt x="25" y="124"/>
                  </a:cubicBezTo>
                  <a:close/>
                  <a:moveTo>
                    <a:pt x="61" y="112"/>
                  </a:moveTo>
                  <a:cubicBezTo>
                    <a:pt x="61" y="143"/>
                    <a:pt x="61" y="143"/>
                    <a:pt x="61" y="143"/>
                  </a:cubicBezTo>
                  <a:cubicBezTo>
                    <a:pt x="61" y="143"/>
                    <a:pt x="61" y="144"/>
                    <a:pt x="60" y="145"/>
                  </a:cubicBezTo>
                  <a:cubicBezTo>
                    <a:pt x="60" y="145"/>
                    <a:pt x="59" y="146"/>
                    <a:pt x="58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6"/>
                    <a:pt x="38" y="145"/>
                    <a:pt x="38" y="145"/>
                  </a:cubicBezTo>
                  <a:cubicBezTo>
                    <a:pt x="37" y="144"/>
                    <a:pt x="37" y="143"/>
                    <a:pt x="37" y="143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1"/>
                    <a:pt x="37" y="111"/>
                    <a:pt x="38" y="110"/>
                  </a:cubicBezTo>
                  <a:cubicBezTo>
                    <a:pt x="38" y="110"/>
                    <a:pt x="39" y="109"/>
                    <a:pt x="40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09"/>
                    <a:pt x="60" y="110"/>
                    <a:pt x="60" y="110"/>
                  </a:cubicBezTo>
                  <a:cubicBezTo>
                    <a:pt x="61" y="111"/>
                    <a:pt x="61" y="111"/>
                    <a:pt x="61" y="112"/>
                  </a:cubicBezTo>
                  <a:close/>
                  <a:moveTo>
                    <a:pt x="97" y="88"/>
                  </a:moveTo>
                  <a:cubicBezTo>
                    <a:pt x="97" y="143"/>
                    <a:pt x="97" y="143"/>
                    <a:pt x="97" y="143"/>
                  </a:cubicBezTo>
                  <a:cubicBezTo>
                    <a:pt x="97" y="143"/>
                    <a:pt x="97" y="144"/>
                    <a:pt x="96" y="145"/>
                  </a:cubicBezTo>
                  <a:cubicBezTo>
                    <a:pt x="96" y="145"/>
                    <a:pt x="95" y="146"/>
                    <a:pt x="94" y="146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5" y="146"/>
                    <a:pt x="75" y="145"/>
                    <a:pt x="74" y="145"/>
                  </a:cubicBezTo>
                  <a:cubicBezTo>
                    <a:pt x="73" y="144"/>
                    <a:pt x="73" y="143"/>
                    <a:pt x="73" y="143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7"/>
                    <a:pt x="73" y="86"/>
                    <a:pt x="74" y="86"/>
                  </a:cubicBezTo>
                  <a:cubicBezTo>
                    <a:pt x="75" y="85"/>
                    <a:pt x="75" y="85"/>
                    <a:pt x="76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6" y="85"/>
                    <a:pt x="96" y="86"/>
                  </a:cubicBezTo>
                  <a:cubicBezTo>
                    <a:pt x="97" y="86"/>
                    <a:pt x="97" y="87"/>
                    <a:pt x="97" y="88"/>
                  </a:cubicBezTo>
                  <a:close/>
                  <a:moveTo>
                    <a:pt x="134" y="52"/>
                  </a:moveTo>
                  <a:cubicBezTo>
                    <a:pt x="134" y="143"/>
                    <a:pt x="134" y="143"/>
                    <a:pt x="134" y="143"/>
                  </a:cubicBezTo>
                  <a:cubicBezTo>
                    <a:pt x="134" y="143"/>
                    <a:pt x="133" y="144"/>
                    <a:pt x="133" y="145"/>
                  </a:cubicBezTo>
                  <a:cubicBezTo>
                    <a:pt x="132" y="145"/>
                    <a:pt x="131" y="146"/>
                    <a:pt x="131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12" y="146"/>
                    <a:pt x="111" y="145"/>
                    <a:pt x="110" y="145"/>
                  </a:cubicBezTo>
                  <a:cubicBezTo>
                    <a:pt x="110" y="144"/>
                    <a:pt x="109" y="143"/>
                    <a:pt x="109" y="143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1"/>
                    <a:pt x="110" y="50"/>
                    <a:pt x="110" y="50"/>
                  </a:cubicBezTo>
                  <a:cubicBezTo>
                    <a:pt x="111" y="49"/>
                    <a:pt x="112" y="49"/>
                    <a:pt x="112" y="49"/>
                  </a:cubicBezTo>
                  <a:cubicBezTo>
                    <a:pt x="131" y="49"/>
                    <a:pt x="131" y="49"/>
                    <a:pt x="131" y="49"/>
                  </a:cubicBezTo>
                  <a:cubicBezTo>
                    <a:pt x="131" y="49"/>
                    <a:pt x="132" y="49"/>
                    <a:pt x="133" y="50"/>
                  </a:cubicBezTo>
                  <a:cubicBezTo>
                    <a:pt x="133" y="50"/>
                    <a:pt x="134" y="51"/>
                    <a:pt x="134" y="52"/>
                  </a:cubicBezTo>
                  <a:close/>
                  <a:moveTo>
                    <a:pt x="170" y="3"/>
                  </a:moveTo>
                  <a:cubicBezTo>
                    <a:pt x="170" y="143"/>
                    <a:pt x="170" y="143"/>
                    <a:pt x="170" y="143"/>
                  </a:cubicBezTo>
                  <a:cubicBezTo>
                    <a:pt x="170" y="143"/>
                    <a:pt x="170" y="144"/>
                    <a:pt x="169" y="145"/>
                  </a:cubicBezTo>
                  <a:cubicBezTo>
                    <a:pt x="168" y="145"/>
                    <a:pt x="168" y="146"/>
                    <a:pt x="167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5"/>
                    <a:pt x="147" y="145"/>
                  </a:cubicBezTo>
                  <a:cubicBezTo>
                    <a:pt x="146" y="144"/>
                    <a:pt x="146" y="143"/>
                    <a:pt x="146" y="143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6" y="2"/>
                    <a:pt x="146" y="2"/>
                    <a:pt x="147" y="1"/>
                  </a:cubicBezTo>
                  <a:cubicBezTo>
                    <a:pt x="147" y="1"/>
                    <a:pt x="148" y="0"/>
                    <a:pt x="149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8" y="0"/>
                    <a:pt x="168" y="1"/>
                    <a:pt x="169" y="1"/>
                  </a:cubicBezTo>
                  <a:cubicBezTo>
                    <a:pt x="170" y="2"/>
                    <a:pt x="170" y="2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A0F8B23-48A1-4274-8F65-2BB733191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2323" y="1555540"/>
              <a:ext cx="149885" cy="151447"/>
            </a:xfrm>
            <a:custGeom>
              <a:avLst/>
              <a:gdLst>
                <a:gd name="T0" fmla="*/ 145 w 145"/>
                <a:gd name="T1" fmla="*/ 84 h 146"/>
                <a:gd name="T2" fmla="*/ 142 w 145"/>
                <a:gd name="T3" fmla="*/ 87 h 146"/>
                <a:gd name="T4" fmla="*/ 121 w 145"/>
                <a:gd name="T5" fmla="*/ 98 h 146"/>
                <a:gd name="T6" fmla="*/ 132 w 145"/>
                <a:gd name="T7" fmla="*/ 114 h 146"/>
                <a:gd name="T8" fmla="*/ 122 w 145"/>
                <a:gd name="T9" fmla="*/ 126 h 146"/>
                <a:gd name="T10" fmla="*/ 110 w 145"/>
                <a:gd name="T11" fmla="*/ 132 h 146"/>
                <a:gd name="T12" fmla="*/ 89 w 145"/>
                <a:gd name="T13" fmla="*/ 125 h 146"/>
                <a:gd name="T14" fmla="*/ 83 w 145"/>
                <a:gd name="T15" fmla="*/ 146 h 146"/>
                <a:gd name="T16" fmla="*/ 59 w 145"/>
                <a:gd name="T17" fmla="*/ 145 h 146"/>
                <a:gd name="T18" fmla="*/ 56 w 145"/>
                <a:gd name="T19" fmla="*/ 125 h 146"/>
                <a:gd name="T20" fmla="*/ 34 w 145"/>
                <a:gd name="T21" fmla="*/ 132 h 146"/>
                <a:gd name="T22" fmla="*/ 29 w 145"/>
                <a:gd name="T23" fmla="*/ 132 h 146"/>
                <a:gd name="T24" fmla="*/ 13 w 145"/>
                <a:gd name="T25" fmla="*/ 114 h 146"/>
                <a:gd name="T26" fmla="*/ 18 w 145"/>
                <a:gd name="T27" fmla="*/ 105 h 146"/>
                <a:gd name="T28" fmla="*/ 20 w 145"/>
                <a:gd name="T29" fmla="*/ 89 h 146"/>
                <a:gd name="T30" fmla="*/ 0 w 145"/>
                <a:gd name="T31" fmla="*/ 85 h 146"/>
                <a:gd name="T32" fmla="*/ 0 w 145"/>
                <a:gd name="T33" fmla="*/ 62 h 146"/>
                <a:gd name="T34" fmla="*/ 2 w 145"/>
                <a:gd name="T35" fmla="*/ 59 h 146"/>
                <a:gd name="T36" fmla="*/ 23 w 145"/>
                <a:gd name="T37" fmla="*/ 48 h 146"/>
                <a:gd name="T38" fmla="*/ 12 w 145"/>
                <a:gd name="T39" fmla="*/ 32 h 146"/>
                <a:gd name="T40" fmla="*/ 22 w 145"/>
                <a:gd name="T41" fmla="*/ 20 h 146"/>
                <a:gd name="T42" fmla="*/ 34 w 145"/>
                <a:gd name="T43" fmla="*/ 14 h 146"/>
                <a:gd name="T44" fmla="*/ 55 w 145"/>
                <a:gd name="T45" fmla="*/ 21 h 146"/>
                <a:gd name="T46" fmla="*/ 62 w 145"/>
                <a:gd name="T47" fmla="*/ 0 h 146"/>
                <a:gd name="T48" fmla="*/ 85 w 145"/>
                <a:gd name="T49" fmla="*/ 1 h 146"/>
                <a:gd name="T50" fmla="*/ 89 w 145"/>
                <a:gd name="T51" fmla="*/ 21 h 146"/>
                <a:gd name="T52" fmla="*/ 111 w 145"/>
                <a:gd name="T53" fmla="*/ 14 h 146"/>
                <a:gd name="T54" fmla="*/ 115 w 145"/>
                <a:gd name="T55" fmla="*/ 14 h 146"/>
                <a:gd name="T56" fmla="*/ 132 w 145"/>
                <a:gd name="T57" fmla="*/ 32 h 146"/>
                <a:gd name="T58" fmla="*/ 126 w 145"/>
                <a:gd name="T59" fmla="*/ 41 h 146"/>
                <a:gd name="T60" fmla="*/ 125 w 145"/>
                <a:gd name="T61" fmla="*/ 57 h 146"/>
                <a:gd name="T62" fmla="*/ 144 w 145"/>
                <a:gd name="T63" fmla="*/ 60 h 146"/>
                <a:gd name="T64" fmla="*/ 89 w 145"/>
                <a:gd name="T65" fmla="*/ 90 h 146"/>
                <a:gd name="T66" fmla="*/ 89 w 145"/>
                <a:gd name="T67" fmla="*/ 56 h 146"/>
                <a:gd name="T68" fmla="*/ 55 w 145"/>
                <a:gd name="T69" fmla="*/ 56 h 146"/>
                <a:gd name="T70" fmla="*/ 55 w 145"/>
                <a:gd name="T71" fmla="*/ 90 h 146"/>
                <a:gd name="T72" fmla="*/ 89 w 145"/>
                <a:gd name="T73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46">
                  <a:moveTo>
                    <a:pt x="145" y="63"/>
                  </a:moveTo>
                  <a:cubicBezTo>
                    <a:pt x="145" y="84"/>
                    <a:pt x="145" y="84"/>
                    <a:pt x="145" y="84"/>
                  </a:cubicBezTo>
                  <a:cubicBezTo>
                    <a:pt x="145" y="84"/>
                    <a:pt x="144" y="85"/>
                    <a:pt x="144" y="86"/>
                  </a:cubicBezTo>
                  <a:cubicBezTo>
                    <a:pt x="144" y="87"/>
                    <a:pt x="143" y="87"/>
                    <a:pt x="142" y="87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23" y="93"/>
                    <a:pt x="122" y="96"/>
                    <a:pt x="121" y="98"/>
                  </a:cubicBezTo>
                  <a:cubicBezTo>
                    <a:pt x="123" y="101"/>
                    <a:pt x="127" y="106"/>
                    <a:pt x="131" y="111"/>
                  </a:cubicBezTo>
                  <a:cubicBezTo>
                    <a:pt x="132" y="112"/>
                    <a:pt x="132" y="113"/>
                    <a:pt x="132" y="114"/>
                  </a:cubicBezTo>
                  <a:cubicBezTo>
                    <a:pt x="132" y="115"/>
                    <a:pt x="132" y="115"/>
                    <a:pt x="131" y="116"/>
                  </a:cubicBezTo>
                  <a:cubicBezTo>
                    <a:pt x="129" y="118"/>
                    <a:pt x="126" y="122"/>
                    <a:pt x="122" y="126"/>
                  </a:cubicBezTo>
                  <a:cubicBezTo>
                    <a:pt x="117" y="131"/>
                    <a:pt x="114" y="133"/>
                    <a:pt x="113" y="133"/>
                  </a:cubicBezTo>
                  <a:cubicBezTo>
                    <a:pt x="112" y="133"/>
                    <a:pt x="111" y="133"/>
                    <a:pt x="110" y="132"/>
                  </a:cubicBezTo>
                  <a:cubicBezTo>
                    <a:pt x="97" y="122"/>
                    <a:pt x="97" y="122"/>
                    <a:pt x="97" y="122"/>
                  </a:cubicBezTo>
                  <a:cubicBezTo>
                    <a:pt x="95" y="123"/>
                    <a:pt x="92" y="124"/>
                    <a:pt x="89" y="125"/>
                  </a:cubicBezTo>
                  <a:cubicBezTo>
                    <a:pt x="88" y="134"/>
                    <a:pt x="87" y="140"/>
                    <a:pt x="86" y="143"/>
                  </a:cubicBezTo>
                  <a:cubicBezTo>
                    <a:pt x="86" y="145"/>
                    <a:pt x="84" y="146"/>
                    <a:pt x="83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1" y="146"/>
                    <a:pt x="60" y="145"/>
                    <a:pt x="59" y="145"/>
                  </a:cubicBezTo>
                  <a:cubicBezTo>
                    <a:pt x="59" y="144"/>
                    <a:pt x="58" y="144"/>
                    <a:pt x="58" y="143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2" y="124"/>
                    <a:pt x="50" y="123"/>
                    <a:pt x="47" y="12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3" y="133"/>
                    <a:pt x="32" y="133"/>
                    <a:pt x="31" y="133"/>
                  </a:cubicBezTo>
                  <a:cubicBezTo>
                    <a:pt x="31" y="133"/>
                    <a:pt x="30" y="132"/>
                    <a:pt x="29" y="132"/>
                  </a:cubicBezTo>
                  <a:cubicBezTo>
                    <a:pt x="21" y="125"/>
                    <a:pt x="16" y="119"/>
                    <a:pt x="13" y="116"/>
                  </a:cubicBezTo>
                  <a:cubicBezTo>
                    <a:pt x="13" y="115"/>
                    <a:pt x="13" y="115"/>
                    <a:pt x="13" y="114"/>
                  </a:cubicBezTo>
                  <a:cubicBezTo>
                    <a:pt x="13" y="113"/>
                    <a:pt x="13" y="112"/>
                    <a:pt x="14" y="112"/>
                  </a:cubicBezTo>
                  <a:cubicBezTo>
                    <a:pt x="14" y="110"/>
                    <a:pt x="16" y="108"/>
                    <a:pt x="18" y="105"/>
                  </a:cubicBezTo>
                  <a:cubicBezTo>
                    <a:pt x="21" y="102"/>
                    <a:pt x="22" y="100"/>
                    <a:pt x="23" y="99"/>
                  </a:cubicBezTo>
                  <a:cubicBezTo>
                    <a:pt x="22" y="95"/>
                    <a:pt x="20" y="92"/>
                    <a:pt x="20" y="89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1" y="87"/>
                    <a:pt x="1" y="86"/>
                    <a:pt x="0" y="85"/>
                  </a:cubicBezTo>
                  <a:cubicBezTo>
                    <a:pt x="0" y="85"/>
                    <a:pt x="0" y="84"/>
                    <a:pt x="0" y="8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1"/>
                    <a:pt x="0" y="60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1" y="53"/>
                    <a:pt x="22" y="50"/>
                    <a:pt x="23" y="48"/>
                  </a:cubicBezTo>
                  <a:cubicBezTo>
                    <a:pt x="21" y="44"/>
                    <a:pt x="17" y="40"/>
                    <a:pt x="13" y="34"/>
                  </a:cubicBezTo>
                  <a:cubicBezTo>
                    <a:pt x="13" y="34"/>
                    <a:pt x="12" y="33"/>
                    <a:pt x="12" y="32"/>
                  </a:cubicBezTo>
                  <a:cubicBezTo>
                    <a:pt x="12" y="32"/>
                    <a:pt x="13" y="31"/>
                    <a:pt x="13" y="30"/>
                  </a:cubicBezTo>
                  <a:cubicBezTo>
                    <a:pt x="15" y="28"/>
                    <a:pt x="18" y="24"/>
                    <a:pt x="22" y="20"/>
                  </a:cubicBezTo>
                  <a:cubicBezTo>
                    <a:pt x="27" y="15"/>
                    <a:pt x="30" y="13"/>
                    <a:pt x="31" y="13"/>
                  </a:cubicBezTo>
                  <a:cubicBezTo>
                    <a:pt x="32" y="13"/>
                    <a:pt x="33" y="13"/>
                    <a:pt x="34" y="1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0" y="23"/>
                    <a:pt x="53" y="22"/>
                    <a:pt x="55" y="21"/>
                  </a:cubicBezTo>
                  <a:cubicBezTo>
                    <a:pt x="57" y="12"/>
                    <a:pt x="57" y="6"/>
                    <a:pt x="58" y="3"/>
                  </a:cubicBezTo>
                  <a:cubicBezTo>
                    <a:pt x="59" y="1"/>
                    <a:pt x="60" y="0"/>
                    <a:pt x="62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4" y="1"/>
                    <a:pt x="85" y="1"/>
                  </a:cubicBezTo>
                  <a:cubicBezTo>
                    <a:pt x="86" y="2"/>
                    <a:pt x="86" y="2"/>
                    <a:pt x="86" y="3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92" y="22"/>
                    <a:pt x="95" y="23"/>
                    <a:pt x="97" y="2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3"/>
                    <a:pt x="112" y="13"/>
                    <a:pt x="113" y="13"/>
                  </a:cubicBezTo>
                  <a:cubicBezTo>
                    <a:pt x="114" y="13"/>
                    <a:pt x="114" y="13"/>
                    <a:pt x="115" y="14"/>
                  </a:cubicBezTo>
                  <a:cubicBezTo>
                    <a:pt x="123" y="22"/>
                    <a:pt x="129" y="27"/>
                    <a:pt x="131" y="30"/>
                  </a:cubicBezTo>
                  <a:cubicBezTo>
                    <a:pt x="131" y="31"/>
                    <a:pt x="132" y="31"/>
                    <a:pt x="132" y="32"/>
                  </a:cubicBezTo>
                  <a:cubicBezTo>
                    <a:pt x="132" y="33"/>
                    <a:pt x="131" y="34"/>
                    <a:pt x="131" y="34"/>
                  </a:cubicBezTo>
                  <a:cubicBezTo>
                    <a:pt x="130" y="36"/>
                    <a:pt x="128" y="38"/>
                    <a:pt x="126" y="41"/>
                  </a:cubicBezTo>
                  <a:cubicBezTo>
                    <a:pt x="124" y="44"/>
                    <a:pt x="122" y="46"/>
                    <a:pt x="121" y="47"/>
                  </a:cubicBezTo>
                  <a:cubicBezTo>
                    <a:pt x="122" y="50"/>
                    <a:pt x="124" y="54"/>
                    <a:pt x="125" y="57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3" y="59"/>
                    <a:pt x="144" y="60"/>
                    <a:pt x="144" y="60"/>
                  </a:cubicBezTo>
                  <a:cubicBezTo>
                    <a:pt x="144" y="61"/>
                    <a:pt x="145" y="62"/>
                    <a:pt x="145" y="63"/>
                  </a:cubicBezTo>
                  <a:close/>
                  <a:moveTo>
                    <a:pt x="89" y="90"/>
                  </a:moveTo>
                  <a:cubicBezTo>
                    <a:pt x="94" y="85"/>
                    <a:pt x="96" y="80"/>
                    <a:pt x="96" y="73"/>
                  </a:cubicBezTo>
                  <a:cubicBezTo>
                    <a:pt x="96" y="66"/>
                    <a:pt x="94" y="61"/>
                    <a:pt x="89" y="56"/>
                  </a:cubicBezTo>
                  <a:cubicBezTo>
                    <a:pt x="85" y="51"/>
                    <a:pt x="79" y="49"/>
                    <a:pt x="72" y="49"/>
                  </a:cubicBezTo>
                  <a:cubicBezTo>
                    <a:pt x="65" y="49"/>
                    <a:pt x="60" y="51"/>
                    <a:pt x="55" y="56"/>
                  </a:cubicBezTo>
                  <a:cubicBezTo>
                    <a:pt x="50" y="61"/>
                    <a:pt x="48" y="66"/>
                    <a:pt x="48" y="73"/>
                  </a:cubicBezTo>
                  <a:cubicBezTo>
                    <a:pt x="48" y="80"/>
                    <a:pt x="50" y="85"/>
                    <a:pt x="55" y="90"/>
                  </a:cubicBezTo>
                  <a:cubicBezTo>
                    <a:pt x="60" y="95"/>
                    <a:pt x="65" y="97"/>
                    <a:pt x="72" y="97"/>
                  </a:cubicBezTo>
                  <a:cubicBezTo>
                    <a:pt x="79" y="97"/>
                    <a:pt x="85" y="95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CB81EE7F-1FFB-4157-9C48-07FCC89D0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37486" y="1555540"/>
              <a:ext cx="138956" cy="151447"/>
            </a:xfrm>
            <a:custGeom>
              <a:avLst/>
              <a:gdLst>
                <a:gd name="T0" fmla="*/ 134 w 134"/>
                <a:gd name="T1" fmla="*/ 34 h 146"/>
                <a:gd name="T2" fmla="*/ 130 w 134"/>
                <a:gd name="T3" fmla="*/ 37 h 146"/>
                <a:gd name="T4" fmla="*/ 121 w 134"/>
                <a:gd name="T5" fmla="*/ 126 h 146"/>
                <a:gd name="T6" fmla="*/ 106 w 134"/>
                <a:gd name="T7" fmla="*/ 146 h 146"/>
                <a:gd name="T8" fmla="*/ 17 w 134"/>
                <a:gd name="T9" fmla="*/ 140 h 146"/>
                <a:gd name="T10" fmla="*/ 12 w 134"/>
                <a:gd name="T11" fmla="*/ 37 h 146"/>
                <a:gd name="T12" fmla="*/ 1 w 134"/>
                <a:gd name="T13" fmla="*/ 36 h 146"/>
                <a:gd name="T14" fmla="*/ 0 w 134"/>
                <a:gd name="T15" fmla="*/ 28 h 146"/>
                <a:gd name="T16" fmla="*/ 3 w 134"/>
                <a:gd name="T17" fmla="*/ 25 h 146"/>
                <a:gd name="T18" fmla="*/ 39 w 134"/>
                <a:gd name="T19" fmla="*/ 9 h 146"/>
                <a:gd name="T20" fmla="*/ 52 w 134"/>
                <a:gd name="T21" fmla="*/ 0 h 146"/>
                <a:gd name="T22" fmla="*/ 90 w 134"/>
                <a:gd name="T23" fmla="*/ 3 h 146"/>
                <a:gd name="T24" fmla="*/ 101 w 134"/>
                <a:gd name="T25" fmla="*/ 25 h 146"/>
                <a:gd name="T26" fmla="*/ 133 w 134"/>
                <a:gd name="T27" fmla="*/ 25 h 146"/>
                <a:gd name="T28" fmla="*/ 109 w 134"/>
                <a:gd name="T29" fmla="*/ 126 h 146"/>
                <a:gd name="T30" fmla="*/ 25 w 134"/>
                <a:gd name="T31" fmla="*/ 37 h 146"/>
                <a:gd name="T32" fmla="*/ 25 w 134"/>
                <a:gd name="T33" fmla="*/ 130 h 146"/>
                <a:gd name="T34" fmla="*/ 28 w 134"/>
                <a:gd name="T35" fmla="*/ 133 h 146"/>
                <a:gd name="T36" fmla="*/ 107 w 134"/>
                <a:gd name="T37" fmla="*/ 133 h 146"/>
                <a:gd name="T38" fmla="*/ 109 w 134"/>
                <a:gd name="T39" fmla="*/ 126 h 146"/>
                <a:gd name="T40" fmla="*/ 49 w 134"/>
                <a:gd name="T41" fmla="*/ 112 h 146"/>
                <a:gd name="T42" fmla="*/ 46 w 134"/>
                <a:gd name="T43" fmla="*/ 115 h 146"/>
                <a:gd name="T44" fmla="*/ 38 w 134"/>
                <a:gd name="T45" fmla="*/ 114 h 146"/>
                <a:gd name="T46" fmla="*/ 37 w 134"/>
                <a:gd name="T47" fmla="*/ 58 h 146"/>
                <a:gd name="T48" fmla="*/ 40 w 134"/>
                <a:gd name="T49" fmla="*/ 55 h 146"/>
                <a:gd name="T50" fmla="*/ 48 w 134"/>
                <a:gd name="T51" fmla="*/ 56 h 146"/>
                <a:gd name="T52" fmla="*/ 46 w 134"/>
                <a:gd name="T53" fmla="*/ 25 h 146"/>
                <a:gd name="T54" fmla="*/ 84 w 134"/>
                <a:gd name="T55" fmla="*/ 13 h 146"/>
                <a:gd name="T56" fmla="*/ 52 w 134"/>
                <a:gd name="T57" fmla="*/ 12 h 146"/>
                <a:gd name="T58" fmla="*/ 46 w 134"/>
                <a:gd name="T59" fmla="*/ 25 h 146"/>
                <a:gd name="T60" fmla="*/ 73 w 134"/>
                <a:gd name="T61" fmla="*/ 112 h 146"/>
                <a:gd name="T62" fmla="*/ 70 w 134"/>
                <a:gd name="T63" fmla="*/ 115 h 146"/>
                <a:gd name="T64" fmla="*/ 62 w 134"/>
                <a:gd name="T65" fmla="*/ 114 h 146"/>
                <a:gd name="T66" fmla="*/ 61 w 134"/>
                <a:gd name="T67" fmla="*/ 58 h 146"/>
                <a:gd name="T68" fmla="*/ 64 w 134"/>
                <a:gd name="T69" fmla="*/ 55 h 146"/>
                <a:gd name="T70" fmla="*/ 72 w 134"/>
                <a:gd name="T71" fmla="*/ 56 h 146"/>
                <a:gd name="T72" fmla="*/ 97 w 134"/>
                <a:gd name="T73" fmla="*/ 58 h 146"/>
                <a:gd name="T74" fmla="*/ 96 w 134"/>
                <a:gd name="T75" fmla="*/ 114 h 146"/>
                <a:gd name="T76" fmla="*/ 88 w 134"/>
                <a:gd name="T77" fmla="*/ 115 h 146"/>
                <a:gd name="T78" fmla="*/ 85 w 134"/>
                <a:gd name="T79" fmla="*/ 112 h 146"/>
                <a:gd name="T80" fmla="*/ 86 w 134"/>
                <a:gd name="T81" fmla="*/ 56 h 146"/>
                <a:gd name="T82" fmla="*/ 94 w 134"/>
                <a:gd name="T83" fmla="*/ 55 h 146"/>
                <a:gd name="T84" fmla="*/ 97 w 134"/>
                <a:gd name="T85" fmla="*/ 5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146">
                  <a:moveTo>
                    <a:pt x="134" y="28"/>
                  </a:moveTo>
                  <a:cubicBezTo>
                    <a:pt x="134" y="34"/>
                    <a:pt x="134" y="34"/>
                    <a:pt x="134" y="34"/>
                  </a:cubicBezTo>
                  <a:cubicBezTo>
                    <a:pt x="134" y="35"/>
                    <a:pt x="133" y="35"/>
                    <a:pt x="133" y="36"/>
                  </a:cubicBezTo>
                  <a:cubicBezTo>
                    <a:pt x="132" y="36"/>
                    <a:pt x="131" y="37"/>
                    <a:pt x="130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126"/>
                    <a:pt x="121" y="126"/>
                    <a:pt x="121" y="126"/>
                  </a:cubicBezTo>
                  <a:cubicBezTo>
                    <a:pt x="121" y="132"/>
                    <a:pt x="120" y="136"/>
                    <a:pt x="117" y="140"/>
                  </a:cubicBezTo>
                  <a:cubicBezTo>
                    <a:pt x="114" y="144"/>
                    <a:pt x="110" y="146"/>
                    <a:pt x="106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3" y="146"/>
                    <a:pt x="20" y="144"/>
                    <a:pt x="17" y="140"/>
                  </a:cubicBezTo>
                  <a:cubicBezTo>
                    <a:pt x="14" y="136"/>
                    <a:pt x="12" y="132"/>
                    <a:pt x="12" y="12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6"/>
                    <a:pt x="1" y="36"/>
                  </a:cubicBezTo>
                  <a:cubicBezTo>
                    <a:pt x="1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3" y="25"/>
                    <a:pt x="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6"/>
                    <a:pt x="42" y="4"/>
                    <a:pt x="44" y="3"/>
                  </a:cubicBezTo>
                  <a:cubicBezTo>
                    <a:pt x="47" y="1"/>
                    <a:pt x="49" y="0"/>
                    <a:pt x="5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1"/>
                    <a:pt x="90" y="3"/>
                  </a:cubicBezTo>
                  <a:cubicBezTo>
                    <a:pt x="92" y="4"/>
                    <a:pt x="94" y="6"/>
                    <a:pt x="95" y="9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30" y="25"/>
                    <a:pt x="130" y="25"/>
                    <a:pt x="130" y="25"/>
                  </a:cubicBezTo>
                  <a:cubicBezTo>
                    <a:pt x="131" y="25"/>
                    <a:pt x="132" y="25"/>
                    <a:pt x="133" y="25"/>
                  </a:cubicBezTo>
                  <a:cubicBezTo>
                    <a:pt x="133" y="26"/>
                    <a:pt x="134" y="27"/>
                    <a:pt x="134" y="28"/>
                  </a:cubicBezTo>
                  <a:close/>
                  <a:moveTo>
                    <a:pt x="109" y="126"/>
                  </a:moveTo>
                  <a:cubicBezTo>
                    <a:pt x="109" y="37"/>
                    <a:pt x="109" y="37"/>
                    <a:pt x="109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8"/>
                    <a:pt x="25" y="129"/>
                    <a:pt x="25" y="130"/>
                  </a:cubicBezTo>
                  <a:cubicBezTo>
                    <a:pt x="26" y="131"/>
                    <a:pt x="26" y="132"/>
                    <a:pt x="27" y="133"/>
                  </a:cubicBezTo>
                  <a:cubicBezTo>
                    <a:pt x="27" y="133"/>
                    <a:pt x="27" y="133"/>
                    <a:pt x="28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7" y="133"/>
                    <a:pt x="107" y="133"/>
                  </a:cubicBezTo>
                  <a:cubicBezTo>
                    <a:pt x="108" y="132"/>
                    <a:pt x="108" y="131"/>
                    <a:pt x="109" y="130"/>
                  </a:cubicBezTo>
                  <a:cubicBezTo>
                    <a:pt x="109" y="129"/>
                    <a:pt x="109" y="128"/>
                    <a:pt x="109" y="126"/>
                  </a:cubicBezTo>
                  <a:close/>
                  <a:moveTo>
                    <a:pt x="49" y="58"/>
                  </a:moveTo>
                  <a:cubicBezTo>
                    <a:pt x="49" y="112"/>
                    <a:pt x="49" y="112"/>
                    <a:pt x="49" y="112"/>
                  </a:cubicBezTo>
                  <a:cubicBezTo>
                    <a:pt x="49" y="113"/>
                    <a:pt x="49" y="114"/>
                    <a:pt x="48" y="114"/>
                  </a:cubicBezTo>
                  <a:cubicBezTo>
                    <a:pt x="47" y="115"/>
                    <a:pt x="47" y="115"/>
                    <a:pt x="46" y="115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8" y="55"/>
                    <a:pt x="39" y="55"/>
                    <a:pt x="40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8" y="56"/>
                  </a:cubicBezTo>
                  <a:cubicBezTo>
                    <a:pt x="49" y="56"/>
                    <a:pt x="49" y="57"/>
                    <a:pt x="49" y="58"/>
                  </a:cubicBezTo>
                  <a:close/>
                  <a:moveTo>
                    <a:pt x="46" y="25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3" y="13"/>
                    <a:pt x="83" y="13"/>
                    <a:pt x="8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3"/>
                    <a:pt x="51" y="13"/>
                    <a:pt x="50" y="13"/>
                  </a:cubicBezTo>
                  <a:lnTo>
                    <a:pt x="46" y="25"/>
                  </a:lnTo>
                  <a:close/>
                  <a:moveTo>
                    <a:pt x="73" y="58"/>
                  </a:moveTo>
                  <a:cubicBezTo>
                    <a:pt x="73" y="112"/>
                    <a:pt x="73" y="112"/>
                    <a:pt x="73" y="112"/>
                  </a:cubicBezTo>
                  <a:cubicBezTo>
                    <a:pt x="73" y="113"/>
                    <a:pt x="73" y="114"/>
                    <a:pt x="72" y="114"/>
                  </a:cubicBezTo>
                  <a:cubicBezTo>
                    <a:pt x="72" y="115"/>
                    <a:pt x="71" y="115"/>
                    <a:pt x="70" y="115"/>
                  </a:cubicBezTo>
                  <a:cubicBezTo>
                    <a:pt x="64" y="115"/>
                    <a:pt x="64" y="115"/>
                    <a:pt x="64" y="115"/>
                  </a:cubicBezTo>
                  <a:cubicBezTo>
                    <a:pt x="63" y="115"/>
                    <a:pt x="62" y="115"/>
                    <a:pt x="62" y="114"/>
                  </a:cubicBezTo>
                  <a:cubicBezTo>
                    <a:pt x="61" y="114"/>
                    <a:pt x="61" y="113"/>
                    <a:pt x="61" y="112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7"/>
                    <a:pt x="61" y="56"/>
                    <a:pt x="62" y="56"/>
                  </a:cubicBezTo>
                  <a:cubicBezTo>
                    <a:pt x="62" y="55"/>
                    <a:pt x="63" y="55"/>
                    <a:pt x="64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1" y="55"/>
                    <a:pt x="72" y="55"/>
                    <a:pt x="72" y="56"/>
                  </a:cubicBezTo>
                  <a:cubicBezTo>
                    <a:pt x="73" y="56"/>
                    <a:pt x="73" y="57"/>
                    <a:pt x="73" y="58"/>
                  </a:cubicBezTo>
                  <a:close/>
                  <a:moveTo>
                    <a:pt x="97" y="58"/>
                  </a:moveTo>
                  <a:cubicBezTo>
                    <a:pt x="97" y="112"/>
                    <a:pt x="97" y="112"/>
                    <a:pt x="97" y="112"/>
                  </a:cubicBezTo>
                  <a:cubicBezTo>
                    <a:pt x="97" y="113"/>
                    <a:pt x="97" y="114"/>
                    <a:pt x="96" y="114"/>
                  </a:cubicBezTo>
                  <a:cubicBezTo>
                    <a:pt x="96" y="115"/>
                    <a:pt x="95" y="115"/>
                    <a:pt x="94" y="115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87" y="115"/>
                    <a:pt x="87" y="115"/>
                    <a:pt x="86" y="114"/>
                  </a:cubicBezTo>
                  <a:cubicBezTo>
                    <a:pt x="85" y="114"/>
                    <a:pt x="85" y="113"/>
                    <a:pt x="85" y="112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7"/>
                    <a:pt x="85" y="56"/>
                    <a:pt x="86" y="56"/>
                  </a:cubicBezTo>
                  <a:cubicBezTo>
                    <a:pt x="87" y="55"/>
                    <a:pt x="87" y="55"/>
                    <a:pt x="88" y="55"/>
                  </a:cubicBezTo>
                  <a:cubicBezTo>
                    <a:pt x="94" y="55"/>
                    <a:pt x="94" y="55"/>
                    <a:pt x="94" y="55"/>
                  </a:cubicBezTo>
                  <a:cubicBezTo>
                    <a:pt x="95" y="55"/>
                    <a:pt x="96" y="55"/>
                    <a:pt x="96" y="56"/>
                  </a:cubicBezTo>
                  <a:cubicBezTo>
                    <a:pt x="97" y="56"/>
                    <a:pt x="97" y="57"/>
                    <a:pt x="9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DF7DE1AA-A5CF-48B2-A59F-1B9B393157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4843" y="1568031"/>
              <a:ext cx="157692" cy="126466"/>
            </a:xfrm>
            <a:custGeom>
              <a:avLst/>
              <a:gdLst>
                <a:gd name="T0" fmla="*/ 151 w 152"/>
                <a:gd name="T1" fmla="*/ 64 h 121"/>
                <a:gd name="T2" fmla="*/ 145 w 152"/>
                <a:gd name="T3" fmla="*/ 71 h 121"/>
                <a:gd name="T4" fmla="*/ 144 w 152"/>
                <a:gd name="T5" fmla="*/ 72 h 121"/>
                <a:gd name="T6" fmla="*/ 143 w 152"/>
                <a:gd name="T7" fmla="*/ 72 h 121"/>
                <a:gd name="T8" fmla="*/ 141 w 152"/>
                <a:gd name="T9" fmla="*/ 71 h 121"/>
                <a:gd name="T10" fmla="*/ 76 w 152"/>
                <a:gd name="T11" fmla="*/ 16 h 121"/>
                <a:gd name="T12" fmla="*/ 10 w 152"/>
                <a:gd name="T13" fmla="*/ 71 h 121"/>
                <a:gd name="T14" fmla="*/ 8 w 152"/>
                <a:gd name="T15" fmla="*/ 72 h 121"/>
                <a:gd name="T16" fmla="*/ 6 w 152"/>
                <a:gd name="T17" fmla="*/ 71 h 121"/>
                <a:gd name="T18" fmla="*/ 0 w 152"/>
                <a:gd name="T19" fmla="*/ 64 h 121"/>
                <a:gd name="T20" fmla="*/ 0 w 152"/>
                <a:gd name="T21" fmla="*/ 61 h 121"/>
                <a:gd name="T22" fmla="*/ 1 w 152"/>
                <a:gd name="T23" fmla="*/ 59 h 121"/>
                <a:gd name="T24" fmla="*/ 69 w 152"/>
                <a:gd name="T25" fmla="*/ 3 h 121"/>
                <a:gd name="T26" fmla="*/ 76 w 152"/>
                <a:gd name="T27" fmla="*/ 0 h 121"/>
                <a:gd name="T28" fmla="*/ 83 w 152"/>
                <a:gd name="T29" fmla="*/ 3 h 121"/>
                <a:gd name="T30" fmla="*/ 106 w 152"/>
                <a:gd name="T31" fmla="*/ 22 h 121"/>
                <a:gd name="T32" fmla="*/ 106 w 152"/>
                <a:gd name="T33" fmla="*/ 3 h 121"/>
                <a:gd name="T34" fmla="*/ 107 w 152"/>
                <a:gd name="T35" fmla="*/ 1 h 121"/>
                <a:gd name="T36" fmla="*/ 109 w 152"/>
                <a:gd name="T37" fmla="*/ 0 h 121"/>
                <a:gd name="T38" fmla="*/ 127 w 152"/>
                <a:gd name="T39" fmla="*/ 0 h 121"/>
                <a:gd name="T40" fmla="*/ 129 w 152"/>
                <a:gd name="T41" fmla="*/ 1 h 121"/>
                <a:gd name="T42" fmla="*/ 130 w 152"/>
                <a:gd name="T43" fmla="*/ 3 h 121"/>
                <a:gd name="T44" fmla="*/ 130 w 152"/>
                <a:gd name="T45" fmla="*/ 42 h 121"/>
                <a:gd name="T46" fmla="*/ 151 w 152"/>
                <a:gd name="T47" fmla="*/ 59 h 121"/>
                <a:gd name="T48" fmla="*/ 152 w 152"/>
                <a:gd name="T49" fmla="*/ 61 h 121"/>
                <a:gd name="T50" fmla="*/ 151 w 152"/>
                <a:gd name="T51" fmla="*/ 64 h 121"/>
                <a:gd name="T52" fmla="*/ 130 w 152"/>
                <a:gd name="T53" fmla="*/ 70 h 121"/>
                <a:gd name="T54" fmla="*/ 130 w 152"/>
                <a:gd name="T55" fmla="*/ 115 h 121"/>
                <a:gd name="T56" fmla="*/ 128 w 152"/>
                <a:gd name="T57" fmla="*/ 120 h 121"/>
                <a:gd name="T58" fmla="*/ 124 w 152"/>
                <a:gd name="T59" fmla="*/ 121 h 121"/>
                <a:gd name="T60" fmla="*/ 88 w 152"/>
                <a:gd name="T61" fmla="*/ 121 h 121"/>
                <a:gd name="T62" fmla="*/ 88 w 152"/>
                <a:gd name="T63" fmla="*/ 85 h 121"/>
                <a:gd name="T64" fmla="*/ 64 w 152"/>
                <a:gd name="T65" fmla="*/ 85 h 121"/>
                <a:gd name="T66" fmla="*/ 64 w 152"/>
                <a:gd name="T67" fmla="*/ 121 h 121"/>
                <a:gd name="T68" fmla="*/ 27 w 152"/>
                <a:gd name="T69" fmla="*/ 121 h 121"/>
                <a:gd name="T70" fmla="*/ 23 w 152"/>
                <a:gd name="T71" fmla="*/ 120 h 121"/>
                <a:gd name="T72" fmla="*/ 21 w 152"/>
                <a:gd name="T73" fmla="*/ 115 h 121"/>
                <a:gd name="T74" fmla="*/ 21 w 152"/>
                <a:gd name="T75" fmla="*/ 70 h 121"/>
                <a:gd name="T76" fmla="*/ 21 w 152"/>
                <a:gd name="T77" fmla="*/ 70 h 121"/>
                <a:gd name="T78" fmla="*/ 21 w 152"/>
                <a:gd name="T79" fmla="*/ 69 h 121"/>
                <a:gd name="T80" fmla="*/ 76 w 152"/>
                <a:gd name="T81" fmla="*/ 25 h 121"/>
                <a:gd name="T82" fmla="*/ 130 w 152"/>
                <a:gd name="T83" fmla="*/ 69 h 121"/>
                <a:gd name="T84" fmla="*/ 130 w 152"/>
                <a:gd name="T85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121">
                  <a:moveTo>
                    <a:pt x="151" y="64"/>
                  </a:moveTo>
                  <a:cubicBezTo>
                    <a:pt x="145" y="71"/>
                    <a:pt x="145" y="71"/>
                    <a:pt x="145" y="71"/>
                  </a:cubicBezTo>
                  <a:cubicBezTo>
                    <a:pt x="145" y="71"/>
                    <a:pt x="144" y="71"/>
                    <a:pt x="144" y="72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42" y="72"/>
                    <a:pt x="142" y="71"/>
                    <a:pt x="141" y="71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0" y="71"/>
                    <a:pt x="9" y="72"/>
                    <a:pt x="8" y="72"/>
                  </a:cubicBezTo>
                  <a:cubicBezTo>
                    <a:pt x="7" y="71"/>
                    <a:pt x="7" y="71"/>
                    <a:pt x="6" y="7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2"/>
                    <a:pt x="0" y="61"/>
                  </a:cubicBezTo>
                  <a:cubicBezTo>
                    <a:pt x="0" y="60"/>
                    <a:pt x="0" y="60"/>
                    <a:pt x="1" y="59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1"/>
                    <a:pt x="73" y="0"/>
                    <a:pt x="76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2"/>
                    <a:pt x="107" y="1"/>
                  </a:cubicBezTo>
                  <a:cubicBezTo>
                    <a:pt x="107" y="1"/>
                    <a:pt x="108" y="0"/>
                    <a:pt x="10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29" y="1"/>
                    <a:pt x="129" y="1"/>
                  </a:cubicBezTo>
                  <a:cubicBezTo>
                    <a:pt x="130" y="2"/>
                    <a:pt x="130" y="3"/>
                    <a:pt x="130" y="3"/>
                  </a:cubicBezTo>
                  <a:cubicBezTo>
                    <a:pt x="130" y="42"/>
                    <a:pt x="130" y="42"/>
                    <a:pt x="130" y="42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2" y="60"/>
                    <a:pt x="152" y="60"/>
                    <a:pt x="152" y="61"/>
                  </a:cubicBezTo>
                  <a:cubicBezTo>
                    <a:pt x="152" y="62"/>
                    <a:pt x="152" y="63"/>
                    <a:pt x="151" y="64"/>
                  </a:cubicBezTo>
                  <a:close/>
                  <a:moveTo>
                    <a:pt x="130" y="70"/>
                  </a:moveTo>
                  <a:cubicBezTo>
                    <a:pt x="130" y="115"/>
                    <a:pt x="130" y="115"/>
                    <a:pt x="130" y="115"/>
                  </a:cubicBezTo>
                  <a:cubicBezTo>
                    <a:pt x="130" y="117"/>
                    <a:pt x="130" y="118"/>
                    <a:pt x="128" y="120"/>
                  </a:cubicBezTo>
                  <a:cubicBezTo>
                    <a:pt x="127" y="121"/>
                    <a:pt x="126" y="121"/>
                    <a:pt x="124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4" y="121"/>
                    <a:pt x="23" y="120"/>
                  </a:cubicBezTo>
                  <a:cubicBezTo>
                    <a:pt x="22" y="118"/>
                    <a:pt x="21" y="117"/>
                    <a:pt x="21" y="115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202D6176-3710-419F-AA12-9A6658A55F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0935" y="1543050"/>
              <a:ext cx="151447" cy="176428"/>
            </a:xfrm>
            <a:custGeom>
              <a:avLst/>
              <a:gdLst>
                <a:gd name="T0" fmla="*/ 139 w 145"/>
                <a:gd name="T1" fmla="*/ 36 h 170"/>
                <a:gd name="T2" fmla="*/ 143 w 145"/>
                <a:gd name="T3" fmla="*/ 43 h 170"/>
                <a:gd name="T4" fmla="*/ 145 w 145"/>
                <a:gd name="T5" fmla="*/ 52 h 170"/>
                <a:gd name="T6" fmla="*/ 145 w 145"/>
                <a:gd name="T7" fmla="*/ 161 h 170"/>
                <a:gd name="T8" fmla="*/ 143 w 145"/>
                <a:gd name="T9" fmla="*/ 167 h 170"/>
                <a:gd name="T10" fmla="*/ 136 w 145"/>
                <a:gd name="T11" fmla="*/ 170 h 170"/>
                <a:gd name="T12" fmla="*/ 9 w 145"/>
                <a:gd name="T13" fmla="*/ 170 h 170"/>
                <a:gd name="T14" fmla="*/ 3 w 145"/>
                <a:gd name="T15" fmla="*/ 167 h 170"/>
                <a:gd name="T16" fmla="*/ 0 w 145"/>
                <a:gd name="T17" fmla="*/ 161 h 170"/>
                <a:gd name="T18" fmla="*/ 0 w 145"/>
                <a:gd name="T19" fmla="*/ 9 h 170"/>
                <a:gd name="T20" fmla="*/ 3 w 145"/>
                <a:gd name="T21" fmla="*/ 3 h 170"/>
                <a:gd name="T22" fmla="*/ 9 w 145"/>
                <a:gd name="T23" fmla="*/ 0 h 170"/>
                <a:gd name="T24" fmla="*/ 94 w 145"/>
                <a:gd name="T25" fmla="*/ 0 h 170"/>
                <a:gd name="T26" fmla="*/ 102 w 145"/>
                <a:gd name="T27" fmla="*/ 2 h 170"/>
                <a:gd name="T28" fmla="*/ 109 w 145"/>
                <a:gd name="T29" fmla="*/ 7 h 170"/>
                <a:gd name="T30" fmla="*/ 139 w 145"/>
                <a:gd name="T31" fmla="*/ 36 h 170"/>
                <a:gd name="T32" fmla="*/ 133 w 145"/>
                <a:gd name="T33" fmla="*/ 158 h 170"/>
                <a:gd name="T34" fmla="*/ 133 w 145"/>
                <a:gd name="T35" fmla="*/ 61 h 170"/>
                <a:gd name="T36" fmla="*/ 94 w 145"/>
                <a:gd name="T37" fmla="*/ 61 h 170"/>
                <a:gd name="T38" fmla="*/ 87 w 145"/>
                <a:gd name="T39" fmla="*/ 58 h 170"/>
                <a:gd name="T40" fmla="*/ 85 w 145"/>
                <a:gd name="T41" fmla="*/ 52 h 170"/>
                <a:gd name="T42" fmla="*/ 85 w 145"/>
                <a:gd name="T43" fmla="*/ 12 h 170"/>
                <a:gd name="T44" fmla="*/ 12 w 145"/>
                <a:gd name="T45" fmla="*/ 12 h 170"/>
                <a:gd name="T46" fmla="*/ 12 w 145"/>
                <a:gd name="T47" fmla="*/ 158 h 170"/>
                <a:gd name="T48" fmla="*/ 133 w 145"/>
                <a:gd name="T49" fmla="*/ 158 h 170"/>
                <a:gd name="T50" fmla="*/ 97 w 145"/>
                <a:gd name="T51" fmla="*/ 13 h 170"/>
                <a:gd name="T52" fmla="*/ 97 w 145"/>
                <a:gd name="T53" fmla="*/ 49 h 170"/>
                <a:gd name="T54" fmla="*/ 132 w 145"/>
                <a:gd name="T55" fmla="*/ 49 h 170"/>
                <a:gd name="T56" fmla="*/ 130 w 145"/>
                <a:gd name="T57" fmla="*/ 45 h 170"/>
                <a:gd name="T58" fmla="*/ 101 w 145"/>
                <a:gd name="T59" fmla="*/ 15 h 170"/>
                <a:gd name="T60" fmla="*/ 97 w 145"/>
                <a:gd name="T61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5" h="170">
                  <a:moveTo>
                    <a:pt x="139" y="36"/>
                  </a:moveTo>
                  <a:cubicBezTo>
                    <a:pt x="141" y="38"/>
                    <a:pt x="142" y="40"/>
                    <a:pt x="143" y="43"/>
                  </a:cubicBezTo>
                  <a:cubicBezTo>
                    <a:pt x="145" y="46"/>
                    <a:pt x="145" y="49"/>
                    <a:pt x="145" y="52"/>
                  </a:cubicBezTo>
                  <a:cubicBezTo>
                    <a:pt x="145" y="161"/>
                    <a:pt x="145" y="161"/>
                    <a:pt x="145" y="161"/>
                  </a:cubicBezTo>
                  <a:cubicBezTo>
                    <a:pt x="145" y="163"/>
                    <a:pt x="144" y="165"/>
                    <a:pt x="143" y="167"/>
                  </a:cubicBezTo>
                  <a:cubicBezTo>
                    <a:pt x="141" y="169"/>
                    <a:pt x="139" y="170"/>
                    <a:pt x="136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7" y="170"/>
                    <a:pt x="5" y="169"/>
                    <a:pt x="3" y="167"/>
                  </a:cubicBezTo>
                  <a:cubicBezTo>
                    <a:pt x="1" y="165"/>
                    <a:pt x="0" y="163"/>
                    <a:pt x="0" y="16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9" y="1"/>
                    <a:pt x="102" y="2"/>
                  </a:cubicBezTo>
                  <a:cubicBezTo>
                    <a:pt x="105" y="3"/>
                    <a:pt x="108" y="5"/>
                    <a:pt x="109" y="7"/>
                  </a:cubicBezTo>
                  <a:lnTo>
                    <a:pt x="139" y="36"/>
                  </a:lnTo>
                  <a:close/>
                  <a:moveTo>
                    <a:pt x="133" y="158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1" y="61"/>
                    <a:pt x="89" y="60"/>
                    <a:pt x="87" y="58"/>
                  </a:cubicBezTo>
                  <a:cubicBezTo>
                    <a:pt x="86" y="56"/>
                    <a:pt x="85" y="54"/>
                    <a:pt x="85" y="5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8"/>
                    <a:pt x="12" y="158"/>
                    <a:pt x="12" y="158"/>
                  </a:cubicBezTo>
                  <a:lnTo>
                    <a:pt x="133" y="158"/>
                  </a:lnTo>
                  <a:close/>
                  <a:moveTo>
                    <a:pt x="97" y="13"/>
                  </a:moveTo>
                  <a:cubicBezTo>
                    <a:pt x="97" y="49"/>
                    <a:pt x="97" y="49"/>
                    <a:pt x="97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7"/>
                    <a:pt x="131" y="46"/>
                    <a:pt x="130" y="4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0" y="14"/>
                    <a:pt x="99" y="14"/>
                    <a:pt x="9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6553DC12-9328-4996-B274-18A891A43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7660" y="1555540"/>
              <a:ext cx="151447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117 w 145"/>
                <a:gd name="T27" fmla="*/ 99 h 146"/>
                <a:gd name="T28" fmla="*/ 124 w 145"/>
                <a:gd name="T29" fmla="*/ 73 h 146"/>
                <a:gd name="T30" fmla="*/ 117 w 145"/>
                <a:gd name="T31" fmla="*/ 47 h 146"/>
                <a:gd name="T32" fmla="*/ 98 w 145"/>
                <a:gd name="T33" fmla="*/ 28 h 146"/>
                <a:gd name="T34" fmla="*/ 73 w 145"/>
                <a:gd name="T35" fmla="*/ 22 h 146"/>
                <a:gd name="T36" fmla="*/ 47 w 145"/>
                <a:gd name="T37" fmla="*/ 28 h 146"/>
                <a:gd name="T38" fmla="*/ 28 w 145"/>
                <a:gd name="T39" fmla="*/ 47 h 146"/>
                <a:gd name="T40" fmla="*/ 21 w 145"/>
                <a:gd name="T41" fmla="*/ 73 h 146"/>
                <a:gd name="T42" fmla="*/ 28 w 145"/>
                <a:gd name="T43" fmla="*/ 99 h 146"/>
                <a:gd name="T44" fmla="*/ 47 w 145"/>
                <a:gd name="T45" fmla="*/ 118 h 146"/>
                <a:gd name="T46" fmla="*/ 73 w 145"/>
                <a:gd name="T47" fmla="*/ 124 h 146"/>
                <a:gd name="T48" fmla="*/ 98 w 145"/>
                <a:gd name="T49" fmla="*/ 118 h 146"/>
                <a:gd name="T50" fmla="*/ 117 w 145"/>
                <a:gd name="T51" fmla="*/ 99 h 146"/>
                <a:gd name="T52" fmla="*/ 85 w 145"/>
                <a:gd name="T53" fmla="*/ 40 h 146"/>
                <a:gd name="T54" fmla="*/ 85 w 145"/>
                <a:gd name="T55" fmla="*/ 82 h 146"/>
                <a:gd name="T56" fmla="*/ 84 w 145"/>
                <a:gd name="T57" fmla="*/ 84 h 146"/>
                <a:gd name="T58" fmla="*/ 82 w 145"/>
                <a:gd name="T59" fmla="*/ 85 h 146"/>
                <a:gd name="T60" fmla="*/ 51 w 145"/>
                <a:gd name="T61" fmla="*/ 85 h 146"/>
                <a:gd name="T62" fmla="*/ 49 w 145"/>
                <a:gd name="T63" fmla="*/ 84 h 146"/>
                <a:gd name="T64" fmla="*/ 48 w 145"/>
                <a:gd name="T65" fmla="*/ 82 h 146"/>
                <a:gd name="T66" fmla="*/ 48 w 145"/>
                <a:gd name="T67" fmla="*/ 76 h 146"/>
                <a:gd name="T68" fmla="*/ 49 w 145"/>
                <a:gd name="T69" fmla="*/ 74 h 146"/>
                <a:gd name="T70" fmla="*/ 51 w 145"/>
                <a:gd name="T71" fmla="*/ 73 h 146"/>
                <a:gd name="T72" fmla="*/ 73 w 145"/>
                <a:gd name="T73" fmla="*/ 73 h 146"/>
                <a:gd name="T74" fmla="*/ 73 w 145"/>
                <a:gd name="T75" fmla="*/ 40 h 146"/>
                <a:gd name="T76" fmla="*/ 73 w 145"/>
                <a:gd name="T77" fmla="*/ 38 h 146"/>
                <a:gd name="T78" fmla="*/ 76 w 145"/>
                <a:gd name="T79" fmla="*/ 37 h 146"/>
                <a:gd name="T80" fmla="*/ 82 w 145"/>
                <a:gd name="T81" fmla="*/ 37 h 146"/>
                <a:gd name="T82" fmla="*/ 84 w 145"/>
                <a:gd name="T83" fmla="*/ 38 h 146"/>
                <a:gd name="T84" fmla="*/ 85 w 145"/>
                <a:gd name="T85" fmla="*/ 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117" y="99"/>
                  </a:moveTo>
                  <a:cubicBezTo>
                    <a:pt x="122" y="91"/>
                    <a:pt x="124" y="82"/>
                    <a:pt x="124" y="73"/>
                  </a:cubicBezTo>
                  <a:cubicBezTo>
                    <a:pt x="124" y="64"/>
                    <a:pt x="122" y="55"/>
                    <a:pt x="117" y="47"/>
                  </a:cubicBezTo>
                  <a:cubicBezTo>
                    <a:pt x="112" y="39"/>
                    <a:pt x="106" y="33"/>
                    <a:pt x="98" y="28"/>
                  </a:cubicBezTo>
                  <a:cubicBezTo>
                    <a:pt x="90" y="24"/>
                    <a:pt x="82" y="22"/>
                    <a:pt x="73" y="22"/>
                  </a:cubicBezTo>
                  <a:cubicBezTo>
                    <a:pt x="63" y="22"/>
                    <a:pt x="55" y="24"/>
                    <a:pt x="47" y="28"/>
                  </a:cubicBezTo>
                  <a:cubicBezTo>
                    <a:pt x="39" y="33"/>
                    <a:pt x="33" y="39"/>
                    <a:pt x="28" y="47"/>
                  </a:cubicBezTo>
                  <a:cubicBezTo>
                    <a:pt x="23" y="55"/>
                    <a:pt x="21" y="64"/>
                    <a:pt x="21" y="73"/>
                  </a:cubicBezTo>
                  <a:cubicBezTo>
                    <a:pt x="21" y="82"/>
                    <a:pt x="23" y="91"/>
                    <a:pt x="28" y="99"/>
                  </a:cubicBezTo>
                  <a:cubicBezTo>
                    <a:pt x="33" y="107"/>
                    <a:pt x="39" y="113"/>
                    <a:pt x="47" y="118"/>
                  </a:cubicBezTo>
                  <a:cubicBezTo>
                    <a:pt x="55" y="122"/>
                    <a:pt x="63" y="124"/>
                    <a:pt x="73" y="124"/>
                  </a:cubicBezTo>
                  <a:cubicBezTo>
                    <a:pt x="82" y="124"/>
                    <a:pt x="90" y="122"/>
                    <a:pt x="98" y="118"/>
                  </a:cubicBezTo>
                  <a:cubicBezTo>
                    <a:pt x="106" y="113"/>
                    <a:pt x="112" y="107"/>
                    <a:pt x="117" y="99"/>
                  </a:cubicBezTo>
                  <a:close/>
                  <a:moveTo>
                    <a:pt x="85" y="40"/>
                  </a:moveTo>
                  <a:cubicBezTo>
                    <a:pt x="85" y="82"/>
                    <a:pt x="85" y="82"/>
                    <a:pt x="85" y="82"/>
                  </a:cubicBezTo>
                  <a:cubicBezTo>
                    <a:pt x="85" y="83"/>
                    <a:pt x="84" y="84"/>
                    <a:pt x="84" y="84"/>
                  </a:cubicBezTo>
                  <a:cubicBezTo>
                    <a:pt x="83" y="85"/>
                    <a:pt x="83" y="85"/>
                    <a:pt x="82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0" y="85"/>
                    <a:pt x="49" y="84"/>
                  </a:cubicBezTo>
                  <a:cubicBezTo>
                    <a:pt x="49" y="84"/>
                    <a:pt x="48" y="83"/>
                    <a:pt x="48" y="82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9" y="74"/>
                    <a:pt x="49" y="74"/>
                  </a:cubicBezTo>
                  <a:cubicBezTo>
                    <a:pt x="50" y="73"/>
                    <a:pt x="51" y="73"/>
                    <a:pt x="51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3" y="39"/>
                    <a:pt x="73" y="38"/>
                    <a:pt x="73" y="38"/>
                  </a:cubicBezTo>
                  <a:cubicBezTo>
                    <a:pt x="74" y="37"/>
                    <a:pt x="75" y="37"/>
                    <a:pt x="76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3" y="37"/>
                    <a:pt x="84" y="38"/>
                  </a:cubicBezTo>
                  <a:cubicBezTo>
                    <a:pt x="84" y="38"/>
                    <a:pt x="85" y="39"/>
                    <a:pt x="8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1B76BBDE-2D0C-46A9-88EE-B3729275E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630" y="1568031"/>
              <a:ext cx="177989" cy="126466"/>
            </a:xfrm>
            <a:custGeom>
              <a:avLst/>
              <a:gdLst>
                <a:gd name="T0" fmla="*/ 172 w 172"/>
                <a:gd name="T1" fmla="*/ 115 h 121"/>
                <a:gd name="T2" fmla="*/ 167 w 172"/>
                <a:gd name="T3" fmla="*/ 121 h 121"/>
                <a:gd name="T4" fmla="*/ 101 w 172"/>
                <a:gd name="T5" fmla="*/ 121 h 121"/>
                <a:gd name="T6" fmla="*/ 103 w 172"/>
                <a:gd name="T7" fmla="*/ 121 h 121"/>
                <a:gd name="T8" fmla="*/ 104 w 172"/>
                <a:gd name="T9" fmla="*/ 118 h 121"/>
                <a:gd name="T10" fmla="*/ 102 w 172"/>
                <a:gd name="T11" fmla="*/ 94 h 121"/>
                <a:gd name="T12" fmla="*/ 101 w 172"/>
                <a:gd name="T13" fmla="*/ 92 h 121"/>
                <a:gd name="T14" fmla="*/ 98 w 172"/>
                <a:gd name="T15" fmla="*/ 91 h 121"/>
                <a:gd name="T16" fmla="*/ 73 w 172"/>
                <a:gd name="T17" fmla="*/ 91 h 121"/>
                <a:gd name="T18" fmla="*/ 71 w 172"/>
                <a:gd name="T19" fmla="*/ 92 h 121"/>
                <a:gd name="T20" fmla="*/ 69 w 172"/>
                <a:gd name="T21" fmla="*/ 94 h 121"/>
                <a:gd name="T22" fmla="*/ 68 w 172"/>
                <a:gd name="T23" fmla="*/ 118 h 121"/>
                <a:gd name="T24" fmla="*/ 68 w 172"/>
                <a:gd name="T25" fmla="*/ 121 h 121"/>
                <a:gd name="T26" fmla="*/ 70 w 172"/>
                <a:gd name="T27" fmla="*/ 121 h 121"/>
                <a:gd name="T28" fmla="*/ 4 w 172"/>
                <a:gd name="T29" fmla="*/ 121 h 121"/>
                <a:gd name="T30" fmla="*/ 0 w 172"/>
                <a:gd name="T31" fmla="*/ 115 h 121"/>
                <a:gd name="T32" fmla="*/ 2 w 172"/>
                <a:gd name="T33" fmla="*/ 104 h 121"/>
                <a:gd name="T34" fmla="*/ 41 w 172"/>
                <a:gd name="T35" fmla="*/ 5 h 121"/>
                <a:gd name="T36" fmla="*/ 44 w 172"/>
                <a:gd name="T37" fmla="*/ 2 h 121"/>
                <a:gd name="T38" fmla="*/ 47 w 172"/>
                <a:gd name="T39" fmla="*/ 0 h 121"/>
                <a:gd name="T40" fmla="*/ 80 w 172"/>
                <a:gd name="T41" fmla="*/ 0 h 121"/>
                <a:gd name="T42" fmla="*/ 77 w 172"/>
                <a:gd name="T43" fmla="*/ 1 h 121"/>
                <a:gd name="T44" fmla="*/ 76 w 172"/>
                <a:gd name="T45" fmla="*/ 3 h 121"/>
                <a:gd name="T46" fmla="*/ 75 w 172"/>
                <a:gd name="T47" fmla="*/ 22 h 121"/>
                <a:gd name="T48" fmla="*/ 76 w 172"/>
                <a:gd name="T49" fmla="*/ 24 h 121"/>
                <a:gd name="T50" fmla="*/ 78 w 172"/>
                <a:gd name="T51" fmla="*/ 25 h 121"/>
                <a:gd name="T52" fmla="*/ 93 w 172"/>
                <a:gd name="T53" fmla="*/ 25 h 121"/>
                <a:gd name="T54" fmla="*/ 96 w 172"/>
                <a:gd name="T55" fmla="*/ 24 h 121"/>
                <a:gd name="T56" fmla="*/ 96 w 172"/>
                <a:gd name="T57" fmla="*/ 22 h 121"/>
                <a:gd name="T58" fmla="*/ 95 w 172"/>
                <a:gd name="T59" fmla="*/ 3 h 121"/>
                <a:gd name="T60" fmla="*/ 94 w 172"/>
                <a:gd name="T61" fmla="*/ 1 h 121"/>
                <a:gd name="T62" fmla="*/ 92 w 172"/>
                <a:gd name="T63" fmla="*/ 0 h 121"/>
                <a:gd name="T64" fmla="*/ 124 w 172"/>
                <a:gd name="T65" fmla="*/ 0 h 121"/>
                <a:gd name="T66" fmla="*/ 127 w 172"/>
                <a:gd name="T67" fmla="*/ 2 h 121"/>
                <a:gd name="T68" fmla="*/ 130 w 172"/>
                <a:gd name="T69" fmla="*/ 5 h 121"/>
                <a:gd name="T70" fmla="*/ 169 w 172"/>
                <a:gd name="T71" fmla="*/ 104 h 121"/>
                <a:gd name="T72" fmla="*/ 172 w 172"/>
                <a:gd name="T73" fmla="*/ 115 h 121"/>
                <a:gd name="T74" fmla="*/ 100 w 172"/>
                <a:gd name="T75" fmla="*/ 70 h 121"/>
                <a:gd name="T76" fmla="*/ 100 w 172"/>
                <a:gd name="T77" fmla="*/ 70 h 121"/>
                <a:gd name="T78" fmla="*/ 98 w 172"/>
                <a:gd name="T79" fmla="*/ 40 h 121"/>
                <a:gd name="T80" fmla="*/ 97 w 172"/>
                <a:gd name="T81" fmla="*/ 38 h 121"/>
                <a:gd name="T82" fmla="*/ 94 w 172"/>
                <a:gd name="T83" fmla="*/ 37 h 121"/>
                <a:gd name="T84" fmla="*/ 77 w 172"/>
                <a:gd name="T85" fmla="*/ 37 h 121"/>
                <a:gd name="T86" fmla="*/ 75 w 172"/>
                <a:gd name="T87" fmla="*/ 38 h 121"/>
                <a:gd name="T88" fmla="*/ 74 w 172"/>
                <a:gd name="T89" fmla="*/ 40 h 121"/>
                <a:gd name="T90" fmla="*/ 71 w 172"/>
                <a:gd name="T91" fmla="*/ 70 h 121"/>
                <a:gd name="T92" fmla="*/ 71 w 172"/>
                <a:gd name="T93" fmla="*/ 70 h 121"/>
                <a:gd name="T94" fmla="*/ 72 w 172"/>
                <a:gd name="T95" fmla="*/ 72 h 121"/>
                <a:gd name="T96" fmla="*/ 74 w 172"/>
                <a:gd name="T97" fmla="*/ 73 h 121"/>
                <a:gd name="T98" fmla="*/ 97 w 172"/>
                <a:gd name="T99" fmla="*/ 73 h 121"/>
                <a:gd name="T100" fmla="*/ 99 w 172"/>
                <a:gd name="T101" fmla="*/ 72 h 121"/>
                <a:gd name="T102" fmla="*/ 100 w 172"/>
                <a:gd name="T103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121">
                  <a:moveTo>
                    <a:pt x="172" y="115"/>
                  </a:moveTo>
                  <a:cubicBezTo>
                    <a:pt x="172" y="119"/>
                    <a:pt x="170" y="121"/>
                    <a:pt x="167" y="121"/>
                  </a:cubicBezTo>
                  <a:cubicBezTo>
                    <a:pt x="101" y="121"/>
                    <a:pt x="101" y="121"/>
                    <a:pt x="101" y="121"/>
                  </a:cubicBezTo>
                  <a:cubicBezTo>
                    <a:pt x="102" y="121"/>
                    <a:pt x="102" y="121"/>
                    <a:pt x="103" y="121"/>
                  </a:cubicBezTo>
                  <a:cubicBezTo>
                    <a:pt x="103" y="120"/>
                    <a:pt x="104" y="119"/>
                    <a:pt x="104" y="118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93"/>
                    <a:pt x="101" y="93"/>
                    <a:pt x="101" y="92"/>
                  </a:cubicBezTo>
                  <a:cubicBezTo>
                    <a:pt x="100" y="92"/>
                    <a:pt x="99" y="91"/>
                    <a:pt x="98" y="9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1"/>
                    <a:pt x="71" y="92"/>
                    <a:pt x="71" y="92"/>
                  </a:cubicBezTo>
                  <a:cubicBezTo>
                    <a:pt x="70" y="93"/>
                    <a:pt x="70" y="93"/>
                    <a:pt x="69" y="94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9"/>
                    <a:pt x="68" y="120"/>
                    <a:pt x="68" y="121"/>
                  </a:cubicBezTo>
                  <a:cubicBezTo>
                    <a:pt x="69" y="121"/>
                    <a:pt x="70" y="121"/>
                    <a:pt x="70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1" y="121"/>
                    <a:pt x="0" y="119"/>
                    <a:pt x="0" y="115"/>
                  </a:cubicBezTo>
                  <a:cubicBezTo>
                    <a:pt x="0" y="111"/>
                    <a:pt x="0" y="108"/>
                    <a:pt x="2" y="104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4"/>
                    <a:pt x="43" y="3"/>
                    <a:pt x="44" y="2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9" y="0"/>
                    <a:pt x="78" y="1"/>
                    <a:pt x="77" y="1"/>
                  </a:cubicBezTo>
                  <a:cubicBezTo>
                    <a:pt x="77" y="2"/>
                    <a:pt x="76" y="3"/>
                    <a:pt x="76" y="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3"/>
                    <a:pt x="75" y="23"/>
                    <a:pt x="76" y="24"/>
                  </a:cubicBezTo>
                  <a:cubicBezTo>
                    <a:pt x="76" y="24"/>
                    <a:pt x="77" y="25"/>
                    <a:pt x="78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5"/>
                    <a:pt x="95" y="24"/>
                    <a:pt x="96" y="24"/>
                  </a:cubicBezTo>
                  <a:cubicBezTo>
                    <a:pt x="96" y="23"/>
                    <a:pt x="96" y="23"/>
                    <a:pt x="96" y="22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4" y="2"/>
                    <a:pt x="94" y="1"/>
                  </a:cubicBezTo>
                  <a:cubicBezTo>
                    <a:pt x="93" y="1"/>
                    <a:pt x="92" y="0"/>
                    <a:pt x="92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5" y="0"/>
                    <a:pt x="126" y="1"/>
                    <a:pt x="127" y="2"/>
                  </a:cubicBezTo>
                  <a:cubicBezTo>
                    <a:pt x="128" y="3"/>
                    <a:pt x="129" y="4"/>
                    <a:pt x="130" y="5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71" y="108"/>
                    <a:pt x="172" y="111"/>
                    <a:pt x="172" y="115"/>
                  </a:cubicBezTo>
                  <a:close/>
                  <a:moveTo>
                    <a:pt x="100" y="70"/>
                  </a:moveTo>
                  <a:cubicBezTo>
                    <a:pt x="100" y="70"/>
                    <a:pt x="100" y="70"/>
                    <a:pt x="100" y="70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98" y="39"/>
                    <a:pt x="97" y="38"/>
                    <a:pt x="97" y="38"/>
                  </a:cubicBezTo>
                  <a:cubicBezTo>
                    <a:pt x="96" y="37"/>
                    <a:pt x="95" y="37"/>
                    <a:pt x="94" y="37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6" y="37"/>
                    <a:pt x="75" y="37"/>
                    <a:pt x="75" y="38"/>
                  </a:cubicBezTo>
                  <a:cubicBezTo>
                    <a:pt x="74" y="38"/>
                    <a:pt x="74" y="39"/>
                    <a:pt x="74" y="4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1"/>
                    <a:pt x="71" y="72"/>
                    <a:pt x="72" y="72"/>
                  </a:cubicBezTo>
                  <a:cubicBezTo>
                    <a:pt x="73" y="73"/>
                    <a:pt x="73" y="73"/>
                    <a:pt x="74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99" y="72"/>
                  </a:cubicBezTo>
                  <a:cubicBezTo>
                    <a:pt x="100" y="72"/>
                    <a:pt x="100" y="71"/>
                    <a:pt x="10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1BC7726-4782-492F-8A34-9E341A9284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8581" y="1543050"/>
              <a:ext cx="162376" cy="151447"/>
            </a:xfrm>
            <a:custGeom>
              <a:avLst/>
              <a:gdLst>
                <a:gd name="T0" fmla="*/ 157 w 157"/>
                <a:gd name="T1" fmla="*/ 106 h 145"/>
                <a:gd name="T2" fmla="*/ 157 w 157"/>
                <a:gd name="T3" fmla="*/ 136 h 145"/>
                <a:gd name="T4" fmla="*/ 155 w 157"/>
                <a:gd name="T5" fmla="*/ 143 h 145"/>
                <a:gd name="T6" fmla="*/ 148 w 157"/>
                <a:gd name="T7" fmla="*/ 145 h 145"/>
                <a:gd name="T8" fmla="*/ 9 w 157"/>
                <a:gd name="T9" fmla="*/ 145 h 145"/>
                <a:gd name="T10" fmla="*/ 3 w 157"/>
                <a:gd name="T11" fmla="*/ 143 h 145"/>
                <a:gd name="T12" fmla="*/ 0 w 157"/>
                <a:gd name="T13" fmla="*/ 136 h 145"/>
                <a:gd name="T14" fmla="*/ 0 w 157"/>
                <a:gd name="T15" fmla="*/ 106 h 145"/>
                <a:gd name="T16" fmla="*/ 3 w 157"/>
                <a:gd name="T17" fmla="*/ 100 h 145"/>
                <a:gd name="T18" fmla="*/ 9 w 157"/>
                <a:gd name="T19" fmla="*/ 97 h 145"/>
                <a:gd name="T20" fmla="*/ 53 w 157"/>
                <a:gd name="T21" fmla="*/ 97 h 145"/>
                <a:gd name="T22" fmla="*/ 66 w 157"/>
                <a:gd name="T23" fmla="*/ 110 h 145"/>
                <a:gd name="T24" fmla="*/ 79 w 157"/>
                <a:gd name="T25" fmla="*/ 115 h 145"/>
                <a:gd name="T26" fmla="*/ 91 w 157"/>
                <a:gd name="T27" fmla="*/ 110 h 145"/>
                <a:gd name="T28" fmla="*/ 104 w 157"/>
                <a:gd name="T29" fmla="*/ 97 h 145"/>
                <a:gd name="T30" fmla="*/ 148 w 157"/>
                <a:gd name="T31" fmla="*/ 97 h 145"/>
                <a:gd name="T32" fmla="*/ 155 w 157"/>
                <a:gd name="T33" fmla="*/ 100 h 145"/>
                <a:gd name="T34" fmla="*/ 157 w 157"/>
                <a:gd name="T35" fmla="*/ 106 h 145"/>
                <a:gd name="T36" fmla="*/ 127 w 157"/>
                <a:gd name="T37" fmla="*/ 52 h 145"/>
                <a:gd name="T38" fmla="*/ 125 w 157"/>
                <a:gd name="T39" fmla="*/ 59 h 145"/>
                <a:gd name="T40" fmla="*/ 83 w 157"/>
                <a:gd name="T41" fmla="*/ 101 h 145"/>
                <a:gd name="T42" fmla="*/ 79 w 157"/>
                <a:gd name="T43" fmla="*/ 103 h 145"/>
                <a:gd name="T44" fmla="*/ 74 w 157"/>
                <a:gd name="T45" fmla="*/ 101 h 145"/>
                <a:gd name="T46" fmla="*/ 32 w 157"/>
                <a:gd name="T47" fmla="*/ 59 h 145"/>
                <a:gd name="T48" fmla="*/ 31 w 157"/>
                <a:gd name="T49" fmla="*/ 52 h 145"/>
                <a:gd name="T50" fmla="*/ 36 w 157"/>
                <a:gd name="T51" fmla="*/ 49 h 145"/>
                <a:gd name="T52" fmla="*/ 60 w 157"/>
                <a:gd name="T53" fmla="*/ 49 h 145"/>
                <a:gd name="T54" fmla="*/ 60 w 157"/>
                <a:gd name="T55" fmla="*/ 6 h 145"/>
                <a:gd name="T56" fmla="*/ 62 w 157"/>
                <a:gd name="T57" fmla="*/ 2 h 145"/>
                <a:gd name="T58" fmla="*/ 67 w 157"/>
                <a:gd name="T59" fmla="*/ 0 h 145"/>
                <a:gd name="T60" fmla="*/ 91 w 157"/>
                <a:gd name="T61" fmla="*/ 0 h 145"/>
                <a:gd name="T62" fmla="*/ 95 w 157"/>
                <a:gd name="T63" fmla="*/ 2 h 145"/>
                <a:gd name="T64" fmla="*/ 97 w 157"/>
                <a:gd name="T65" fmla="*/ 6 h 145"/>
                <a:gd name="T66" fmla="*/ 97 w 157"/>
                <a:gd name="T67" fmla="*/ 49 h 145"/>
                <a:gd name="T68" fmla="*/ 121 w 157"/>
                <a:gd name="T69" fmla="*/ 49 h 145"/>
                <a:gd name="T70" fmla="*/ 127 w 157"/>
                <a:gd name="T71" fmla="*/ 52 h 145"/>
                <a:gd name="T72" fmla="*/ 119 w 157"/>
                <a:gd name="T73" fmla="*/ 132 h 145"/>
                <a:gd name="T74" fmla="*/ 121 w 157"/>
                <a:gd name="T75" fmla="*/ 127 h 145"/>
                <a:gd name="T76" fmla="*/ 119 w 157"/>
                <a:gd name="T77" fmla="*/ 123 h 145"/>
                <a:gd name="T78" fmla="*/ 115 w 157"/>
                <a:gd name="T79" fmla="*/ 121 h 145"/>
                <a:gd name="T80" fmla="*/ 111 w 157"/>
                <a:gd name="T81" fmla="*/ 123 h 145"/>
                <a:gd name="T82" fmla="*/ 109 w 157"/>
                <a:gd name="T83" fmla="*/ 127 h 145"/>
                <a:gd name="T84" fmla="*/ 111 w 157"/>
                <a:gd name="T85" fmla="*/ 132 h 145"/>
                <a:gd name="T86" fmla="*/ 115 w 157"/>
                <a:gd name="T87" fmla="*/ 133 h 145"/>
                <a:gd name="T88" fmla="*/ 119 w 157"/>
                <a:gd name="T89" fmla="*/ 132 h 145"/>
                <a:gd name="T90" fmla="*/ 143 w 157"/>
                <a:gd name="T91" fmla="*/ 132 h 145"/>
                <a:gd name="T92" fmla="*/ 145 w 157"/>
                <a:gd name="T93" fmla="*/ 127 h 145"/>
                <a:gd name="T94" fmla="*/ 143 w 157"/>
                <a:gd name="T95" fmla="*/ 123 h 145"/>
                <a:gd name="T96" fmla="*/ 139 w 157"/>
                <a:gd name="T97" fmla="*/ 121 h 145"/>
                <a:gd name="T98" fmla="*/ 135 w 157"/>
                <a:gd name="T99" fmla="*/ 123 h 145"/>
                <a:gd name="T100" fmla="*/ 133 w 157"/>
                <a:gd name="T101" fmla="*/ 127 h 145"/>
                <a:gd name="T102" fmla="*/ 135 w 157"/>
                <a:gd name="T103" fmla="*/ 132 h 145"/>
                <a:gd name="T104" fmla="*/ 139 w 157"/>
                <a:gd name="T105" fmla="*/ 133 h 145"/>
                <a:gd name="T106" fmla="*/ 143 w 157"/>
                <a:gd name="T107" fmla="*/ 13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45">
                  <a:moveTo>
                    <a:pt x="157" y="106"/>
                  </a:moveTo>
                  <a:cubicBezTo>
                    <a:pt x="157" y="136"/>
                    <a:pt x="157" y="136"/>
                    <a:pt x="157" y="136"/>
                  </a:cubicBezTo>
                  <a:cubicBezTo>
                    <a:pt x="157" y="139"/>
                    <a:pt x="156" y="141"/>
                    <a:pt x="155" y="143"/>
                  </a:cubicBezTo>
                  <a:cubicBezTo>
                    <a:pt x="153" y="145"/>
                    <a:pt x="151" y="145"/>
                    <a:pt x="148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7" y="145"/>
                    <a:pt x="4" y="145"/>
                    <a:pt x="3" y="143"/>
                  </a:cubicBezTo>
                  <a:cubicBezTo>
                    <a:pt x="1" y="141"/>
                    <a:pt x="0" y="139"/>
                    <a:pt x="0" y="13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1"/>
                    <a:pt x="3" y="100"/>
                  </a:cubicBezTo>
                  <a:cubicBezTo>
                    <a:pt x="4" y="98"/>
                    <a:pt x="7" y="97"/>
                    <a:pt x="9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66" y="110"/>
                    <a:pt x="66" y="110"/>
                    <a:pt x="66" y="110"/>
                  </a:cubicBezTo>
                  <a:cubicBezTo>
                    <a:pt x="69" y="113"/>
                    <a:pt x="74" y="115"/>
                    <a:pt x="79" y="115"/>
                  </a:cubicBezTo>
                  <a:cubicBezTo>
                    <a:pt x="84" y="115"/>
                    <a:pt x="88" y="113"/>
                    <a:pt x="91" y="110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51" y="97"/>
                    <a:pt x="153" y="98"/>
                    <a:pt x="155" y="100"/>
                  </a:cubicBezTo>
                  <a:cubicBezTo>
                    <a:pt x="156" y="101"/>
                    <a:pt x="157" y="104"/>
                    <a:pt x="157" y="106"/>
                  </a:cubicBezTo>
                  <a:close/>
                  <a:moveTo>
                    <a:pt x="127" y="52"/>
                  </a:moveTo>
                  <a:cubicBezTo>
                    <a:pt x="128" y="55"/>
                    <a:pt x="127" y="57"/>
                    <a:pt x="125" y="59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82" y="103"/>
                    <a:pt x="80" y="103"/>
                    <a:pt x="79" y="103"/>
                  </a:cubicBezTo>
                  <a:cubicBezTo>
                    <a:pt x="77" y="103"/>
                    <a:pt x="76" y="103"/>
                    <a:pt x="74" y="101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0" y="57"/>
                    <a:pt x="30" y="55"/>
                    <a:pt x="31" y="52"/>
                  </a:cubicBezTo>
                  <a:cubicBezTo>
                    <a:pt x="32" y="50"/>
                    <a:pt x="34" y="49"/>
                    <a:pt x="36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61" y="3"/>
                    <a:pt x="62" y="2"/>
                  </a:cubicBezTo>
                  <a:cubicBezTo>
                    <a:pt x="63" y="1"/>
                    <a:pt x="65" y="0"/>
                    <a:pt x="6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1"/>
                    <a:pt x="95" y="2"/>
                  </a:cubicBezTo>
                  <a:cubicBezTo>
                    <a:pt x="96" y="3"/>
                    <a:pt x="97" y="5"/>
                    <a:pt x="97" y="6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4" y="49"/>
                    <a:pt x="125" y="50"/>
                    <a:pt x="127" y="52"/>
                  </a:cubicBezTo>
                  <a:close/>
                  <a:moveTo>
                    <a:pt x="119" y="132"/>
                  </a:moveTo>
                  <a:cubicBezTo>
                    <a:pt x="120" y="130"/>
                    <a:pt x="121" y="129"/>
                    <a:pt x="121" y="127"/>
                  </a:cubicBezTo>
                  <a:cubicBezTo>
                    <a:pt x="121" y="126"/>
                    <a:pt x="120" y="124"/>
                    <a:pt x="119" y="123"/>
                  </a:cubicBezTo>
                  <a:cubicBezTo>
                    <a:pt x="118" y="122"/>
                    <a:pt x="117" y="121"/>
                    <a:pt x="115" y="121"/>
                  </a:cubicBezTo>
                  <a:cubicBezTo>
                    <a:pt x="113" y="121"/>
                    <a:pt x="112" y="122"/>
                    <a:pt x="111" y="123"/>
                  </a:cubicBezTo>
                  <a:cubicBezTo>
                    <a:pt x="109" y="124"/>
                    <a:pt x="109" y="126"/>
                    <a:pt x="109" y="127"/>
                  </a:cubicBezTo>
                  <a:cubicBezTo>
                    <a:pt x="109" y="129"/>
                    <a:pt x="109" y="130"/>
                    <a:pt x="111" y="132"/>
                  </a:cubicBezTo>
                  <a:cubicBezTo>
                    <a:pt x="112" y="133"/>
                    <a:pt x="113" y="133"/>
                    <a:pt x="115" y="133"/>
                  </a:cubicBezTo>
                  <a:cubicBezTo>
                    <a:pt x="117" y="133"/>
                    <a:pt x="118" y="133"/>
                    <a:pt x="119" y="132"/>
                  </a:cubicBezTo>
                  <a:close/>
                  <a:moveTo>
                    <a:pt x="143" y="132"/>
                  </a:moveTo>
                  <a:cubicBezTo>
                    <a:pt x="145" y="130"/>
                    <a:pt x="145" y="129"/>
                    <a:pt x="145" y="127"/>
                  </a:cubicBezTo>
                  <a:cubicBezTo>
                    <a:pt x="145" y="126"/>
                    <a:pt x="145" y="124"/>
                    <a:pt x="143" y="123"/>
                  </a:cubicBezTo>
                  <a:cubicBezTo>
                    <a:pt x="142" y="122"/>
                    <a:pt x="141" y="121"/>
                    <a:pt x="139" y="121"/>
                  </a:cubicBezTo>
                  <a:cubicBezTo>
                    <a:pt x="138" y="121"/>
                    <a:pt x="136" y="122"/>
                    <a:pt x="135" y="123"/>
                  </a:cubicBezTo>
                  <a:cubicBezTo>
                    <a:pt x="134" y="124"/>
                    <a:pt x="133" y="126"/>
                    <a:pt x="133" y="127"/>
                  </a:cubicBezTo>
                  <a:cubicBezTo>
                    <a:pt x="133" y="129"/>
                    <a:pt x="134" y="130"/>
                    <a:pt x="135" y="132"/>
                  </a:cubicBezTo>
                  <a:cubicBezTo>
                    <a:pt x="136" y="133"/>
                    <a:pt x="138" y="133"/>
                    <a:pt x="139" y="133"/>
                  </a:cubicBezTo>
                  <a:cubicBezTo>
                    <a:pt x="141" y="133"/>
                    <a:pt x="142" y="133"/>
                    <a:pt x="143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C97896E9-BDCA-4BAE-A301-0E21C1064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7796" y="1555540"/>
              <a:ext cx="149885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98 w 145"/>
                <a:gd name="T27" fmla="*/ 28 h 146"/>
                <a:gd name="T28" fmla="*/ 73 w 145"/>
                <a:gd name="T29" fmla="*/ 22 h 146"/>
                <a:gd name="T30" fmla="*/ 47 w 145"/>
                <a:gd name="T31" fmla="*/ 28 h 146"/>
                <a:gd name="T32" fmla="*/ 28 w 145"/>
                <a:gd name="T33" fmla="*/ 47 h 146"/>
                <a:gd name="T34" fmla="*/ 21 w 145"/>
                <a:gd name="T35" fmla="*/ 73 h 146"/>
                <a:gd name="T36" fmla="*/ 28 w 145"/>
                <a:gd name="T37" fmla="*/ 99 h 146"/>
                <a:gd name="T38" fmla="*/ 47 w 145"/>
                <a:gd name="T39" fmla="*/ 118 h 146"/>
                <a:gd name="T40" fmla="*/ 73 w 145"/>
                <a:gd name="T41" fmla="*/ 124 h 146"/>
                <a:gd name="T42" fmla="*/ 98 w 145"/>
                <a:gd name="T43" fmla="*/ 118 h 146"/>
                <a:gd name="T44" fmla="*/ 117 w 145"/>
                <a:gd name="T45" fmla="*/ 99 h 146"/>
                <a:gd name="T46" fmla="*/ 124 w 145"/>
                <a:gd name="T47" fmla="*/ 73 h 146"/>
                <a:gd name="T48" fmla="*/ 117 w 145"/>
                <a:gd name="T49" fmla="*/ 47 h 146"/>
                <a:gd name="T50" fmla="*/ 98 w 145"/>
                <a:gd name="T51" fmla="*/ 28 h 146"/>
                <a:gd name="T52" fmla="*/ 106 w 145"/>
                <a:gd name="T53" fmla="*/ 76 h 146"/>
                <a:gd name="T54" fmla="*/ 105 w 145"/>
                <a:gd name="T55" fmla="*/ 78 h 146"/>
                <a:gd name="T56" fmla="*/ 75 w 145"/>
                <a:gd name="T57" fmla="*/ 108 h 146"/>
                <a:gd name="T58" fmla="*/ 73 w 145"/>
                <a:gd name="T59" fmla="*/ 109 h 146"/>
                <a:gd name="T60" fmla="*/ 70 w 145"/>
                <a:gd name="T61" fmla="*/ 108 h 146"/>
                <a:gd name="T62" fmla="*/ 40 w 145"/>
                <a:gd name="T63" fmla="*/ 78 h 146"/>
                <a:gd name="T64" fmla="*/ 39 w 145"/>
                <a:gd name="T65" fmla="*/ 75 h 146"/>
                <a:gd name="T66" fmla="*/ 42 w 145"/>
                <a:gd name="T67" fmla="*/ 73 h 146"/>
                <a:gd name="T68" fmla="*/ 60 w 145"/>
                <a:gd name="T69" fmla="*/ 73 h 146"/>
                <a:gd name="T70" fmla="*/ 60 w 145"/>
                <a:gd name="T71" fmla="*/ 40 h 146"/>
                <a:gd name="T72" fmla="*/ 61 w 145"/>
                <a:gd name="T73" fmla="*/ 38 h 146"/>
                <a:gd name="T74" fmla="*/ 63 w 145"/>
                <a:gd name="T75" fmla="*/ 37 h 146"/>
                <a:gd name="T76" fmla="*/ 82 w 145"/>
                <a:gd name="T77" fmla="*/ 37 h 146"/>
                <a:gd name="T78" fmla="*/ 84 w 145"/>
                <a:gd name="T79" fmla="*/ 38 h 146"/>
                <a:gd name="T80" fmla="*/ 85 w 145"/>
                <a:gd name="T81" fmla="*/ 40 h 146"/>
                <a:gd name="T82" fmla="*/ 85 w 145"/>
                <a:gd name="T83" fmla="*/ 73 h 146"/>
                <a:gd name="T84" fmla="*/ 103 w 145"/>
                <a:gd name="T85" fmla="*/ 73 h 146"/>
                <a:gd name="T86" fmla="*/ 105 w 145"/>
                <a:gd name="T87" fmla="*/ 74 h 146"/>
                <a:gd name="T88" fmla="*/ 106 w 145"/>
                <a:gd name="T89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98" y="28"/>
                  </a:moveTo>
                  <a:cubicBezTo>
                    <a:pt x="90" y="24"/>
                    <a:pt x="82" y="22"/>
                    <a:pt x="73" y="22"/>
                  </a:cubicBezTo>
                  <a:cubicBezTo>
                    <a:pt x="63" y="22"/>
                    <a:pt x="55" y="24"/>
                    <a:pt x="47" y="28"/>
                  </a:cubicBezTo>
                  <a:cubicBezTo>
                    <a:pt x="39" y="33"/>
                    <a:pt x="33" y="39"/>
                    <a:pt x="28" y="47"/>
                  </a:cubicBezTo>
                  <a:cubicBezTo>
                    <a:pt x="23" y="55"/>
                    <a:pt x="21" y="64"/>
                    <a:pt x="21" y="73"/>
                  </a:cubicBezTo>
                  <a:cubicBezTo>
                    <a:pt x="21" y="82"/>
                    <a:pt x="23" y="91"/>
                    <a:pt x="28" y="99"/>
                  </a:cubicBezTo>
                  <a:cubicBezTo>
                    <a:pt x="33" y="107"/>
                    <a:pt x="39" y="113"/>
                    <a:pt x="47" y="118"/>
                  </a:cubicBezTo>
                  <a:cubicBezTo>
                    <a:pt x="55" y="122"/>
                    <a:pt x="63" y="124"/>
                    <a:pt x="73" y="124"/>
                  </a:cubicBezTo>
                  <a:cubicBezTo>
                    <a:pt x="82" y="124"/>
                    <a:pt x="90" y="122"/>
                    <a:pt x="98" y="118"/>
                  </a:cubicBezTo>
                  <a:cubicBezTo>
                    <a:pt x="106" y="113"/>
                    <a:pt x="112" y="107"/>
                    <a:pt x="117" y="99"/>
                  </a:cubicBezTo>
                  <a:cubicBezTo>
                    <a:pt x="122" y="91"/>
                    <a:pt x="124" y="82"/>
                    <a:pt x="124" y="73"/>
                  </a:cubicBezTo>
                  <a:cubicBezTo>
                    <a:pt x="124" y="64"/>
                    <a:pt x="122" y="55"/>
                    <a:pt x="117" y="47"/>
                  </a:cubicBezTo>
                  <a:cubicBezTo>
                    <a:pt x="112" y="39"/>
                    <a:pt x="106" y="33"/>
                    <a:pt x="98" y="28"/>
                  </a:cubicBezTo>
                  <a:close/>
                  <a:moveTo>
                    <a:pt x="106" y="76"/>
                  </a:moveTo>
                  <a:cubicBezTo>
                    <a:pt x="106" y="77"/>
                    <a:pt x="106" y="78"/>
                    <a:pt x="105" y="7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9"/>
                    <a:pt x="73" y="109"/>
                    <a:pt x="73" y="109"/>
                  </a:cubicBezTo>
                  <a:cubicBezTo>
                    <a:pt x="72" y="109"/>
                    <a:pt x="71" y="109"/>
                    <a:pt x="70" y="10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9" y="77"/>
                    <a:pt x="39" y="76"/>
                    <a:pt x="39" y="75"/>
                  </a:cubicBezTo>
                  <a:cubicBezTo>
                    <a:pt x="40" y="74"/>
                    <a:pt x="41" y="73"/>
                    <a:pt x="42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39"/>
                    <a:pt x="61" y="38"/>
                    <a:pt x="61" y="38"/>
                  </a:cubicBezTo>
                  <a:cubicBezTo>
                    <a:pt x="62" y="37"/>
                    <a:pt x="63" y="37"/>
                    <a:pt x="63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3" y="37"/>
                    <a:pt x="84" y="38"/>
                  </a:cubicBezTo>
                  <a:cubicBezTo>
                    <a:pt x="84" y="38"/>
                    <a:pt x="85" y="39"/>
                    <a:pt x="85" y="40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4" y="73"/>
                    <a:pt x="104" y="73"/>
                    <a:pt x="105" y="74"/>
                  </a:cubicBezTo>
                  <a:cubicBezTo>
                    <a:pt x="106" y="74"/>
                    <a:pt x="106" y="75"/>
                    <a:pt x="10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DBC227C-F565-4BF4-A8FA-370CE95C07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20" y="1555540"/>
              <a:ext cx="149885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98 w 145"/>
                <a:gd name="T27" fmla="*/ 28 h 146"/>
                <a:gd name="T28" fmla="*/ 72 w 145"/>
                <a:gd name="T29" fmla="*/ 22 h 146"/>
                <a:gd name="T30" fmla="*/ 47 w 145"/>
                <a:gd name="T31" fmla="*/ 28 h 146"/>
                <a:gd name="T32" fmla="*/ 28 w 145"/>
                <a:gd name="T33" fmla="*/ 47 h 146"/>
                <a:gd name="T34" fmla="*/ 21 w 145"/>
                <a:gd name="T35" fmla="*/ 73 h 146"/>
                <a:gd name="T36" fmla="*/ 28 w 145"/>
                <a:gd name="T37" fmla="*/ 99 h 146"/>
                <a:gd name="T38" fmla="*/ 47 w 145"/>
                <a:gd name="T39" fmla="*/ 118 h 146"/>
                <a:gd name="T40" fmla="*/ 72 w 145"/>
                <a:gd name="T41" fmla="*/ 124 h 146"/>
                <a:gd name="T42" fmla="*/ 98 w 145"/>
                <a:gd name="T43" fmla="*/ 118 h 146"/>
                <a:gd name="T44" fmla="*/ 117 w 145"/>
                <a:gd name="T45" fmla="*/ 99 h 146"/>
                <a:gd name="T46" fmla="*/ 124 w 145"/>
                <a:gd name="T47" fmla="*/ 73 h 146"/>
                <a:gd name="T48" fmla="*/ 117 w 145"/>
                <a:gd name="T49" fmla="*/ 47 h 146"/>
                <a:gd name="T50" fmla="*/ 98 w 145"/>
                <a:gd name="T51" fmla="*/ 28 h 146"/>
                <a:gd name="T52" fmla="*/ 105 w 145"/>
                <a:gd name="T53" fmla="*/ 71 h 146"/>
                <a:gd name="T54" fmla="*/ 103 w 145"/>
                <a:gd name="T55" fmla="*/ 73 h 146"/>
                <a:gd name="T56" fmla="*/ 84 w 145"/>
                <a:gd name="T57" fmla="*/ 73 h 146"/>
                <a:gd name="T58" fmla="*/ 84 w 145"/>
                <a:gd name="T59" fmla="*/ 106 h 146"/>
                <a:gd name="T60" fmla="*/ 84 w 145"/>
                <a:gd name="T61" fmla="*/ 108 h 146"/>
                <a:gd name="T62" fmla="*/ 81 w 145"/>
                <a:gd name="T63" fmla="*/ 109 h 146"/>
                <a:gd name="T64" fmla="*/ 63 w 145"/>
                <a:gd name="T65" fmla="*/ 109 h 146"/>
                <a:gd name="T66" fmla="*/ 61 w 145"/>
                <a:gd name="T67" fmla="*/ 108 h 146"/>
                <a:gd name="T68" fmla="*/ 60 w 145"/>
                <a:gd name="T69" fmla="*/ 106 h 146"/>
                <a:gd name="T70" fmla="*/ 60 w 145"/>
                <a:gd name="T71" fmla="*/ 73 h 146"/>
                <a:gd name="T72" fmla="*/ 42 w 145"/>
                <a:gd name="T73" fmla="*/ 73 h 146"/>
                <a:gd name="T74" fmla="*/ 40 w 145"/>
                <a:gd name="T75" fmla="*/ 72 h 146"/>
                <a:gd name="T76" fmla="*/ 39 w 145"/>
                <a:gd name="T77" fmla="*/ 70 h 146"/>
                <a:gd name="T78" fmla="*/ 40 w 145"/>
                <a:gd name="T79" fmla="*/ 68 h 146"/>
                <a:gd name="T80" fmla="*/ 70 w 145"/>
                <a:gd name="T81" fmla="*/ 38 h 146"/>
                <a:gd name="T82" fmla="*/ 72 w 145"/>
                <a:gd name="T83" fmla="*/ 37 h 146"/>
                <a:gd name="T84" fmla="*/ 75 w 145"/>
                <a:gd name="T85" fmla="*/ 38 h 146"/>
                <a:gd name="T86" fmla="*/ 105 w 145"/>
                <a:gd name="T87" fmla="*/ 68 h 146"/>
                <a:gd name="T88" fmla="*/ 105 w 145"/>
                <a:gd name="T8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98" y="28"/>
                  </a:moveTo>
                  <a:cubicBezTo>
                    <a:pt x="90" y="24"/>
                    <a:pt x="82" y="22"/>
                    <a:pt x="72" y="22"/>
                  </a:cubicBezTo>
                  <a:cubicBezTo>
                    <a:pt x="63" y="22"/>
                    <a:pt x="54" y="24"/>
                    <a:pt x="47" y="28"/>
                  </a:cubicBezTo>
                  <a:cubicBezTo>
                    <a:pt x="39" y="33"/>
                    <a:pt x="32" y="39"/>
                    <a:pt x="28" y="47"/>
                  </a:cubicBezTo>
                  <a:cubicBezTo>
                    <a:pt x="23" y="55"/>
                    <a:pt x="21" y="64"/>
                    <a:pt x="21" y="73"/>
                  </a:cubicBezTo>
                  <a:cubicBezTo>
                    <a:pt x="21" y="82"/>
                    <a:pt x="23" y="91"/>
                    <a:pt x="28" y="99"/>
                  </a:cubicBezTo>
                  <a:cubicBezTo>
                    <a:pt x="32" y="107"/>
                    <a:pt x="39" y="113"/>
                    <a:pt x="47" y="118"/>
                  </a:cubicBezTo>
                  <a:cubicBezTo>
                    <a:pt x="54" y="122"/>
                    <a:pt x="63" y="124"/>
                    <a:pt x="72" y="124"/>
                  </a:cubicBezTo>
                  <a:cubicBezTo>
                    <a:pt x="82" y="124"/>
                    <a:pt x="90" y="122"/>
                    <a:pt x="98" y="118"/>
                  </a:cubicBezTo>
                  <a:cubicBezTo>
                    <a:pt x="106" y="113"/>
                    <a:pt x="112" y="107"/>
                    <a:pt x="117" y="99"/>
                  </a:cubicBezTo>
                  <a:cubicBezTo>
                    <a:pt x="122" y="91"/>
                    <a:pt x="124" y="82"/>
                    <a:pt x="124" y="73"/>
                  </a:cubicBezTo>
                  <a:cubicBezTo>
                    <a:pt x="124" y="64"/>
                    <a:pt x="122" y="55"/>
                    <a:pt x="117" y="47"/>
                  </a:cubicBezTo>
                  <a:cubicBezTo>
                    <a:pt x="112" y="39"/>
                    <a:pt x="106" y="33"/>
                    <a:pt x="98" y="28"/>
                  </a:cubicBezTo>
                  <a:close/>
                  <a:moveTo>
                    <a:pt x="105" y="71"/>
                  </a:moveTo>
                  <a:cubicBezTo>
                    <a:pt x="105" y="72"/>
                    <a:pt x="104" y="73"/>
                    <a:pt x="103" y="73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07"/>
                    <a:pt x="84" y="108"/>
                    <a:pt x="84" y="108"/>
                  </a:cubicBezTo>
                  <a:cubicBezTo>
                    <a:pt x="83" y="109"/>
                    <a:pt x="82" y="109"/>
                    <a:pt x="81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2" y="109"/>
                    <a:pt x="62" y="109"/>
                    <a:pt x="61" y="108"/>
                  </a:cubicBezTo>
                  <a:cubicBezTo>
                    <a:pt x="61" y="108"/>
                    <a:pt x="60" y="107"/>
                    <a:pt x="60" y="10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1" y="73"/>
                    <a:pt x="41" y="73"/>
                    <a:pt x="40" y="72"/>
                  </a:cubicBezTo>
                  <a:cubicBezTo>
                    <a:pt x="39" y="72"/>
                    <a:pt x="39" y="71"/>
                    <a:pt x="39" y="70"/>
                  </a:cubicBezTo>
                  <a:cubicBezTo>
                    <a:pt x="39" y="69"/>
                    <a:pt x="39" y="68"/>
                    <a:pt x="40" y="6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1" y="37"/>
                    <a:pt x="72" y="37"/>
                    <a:pt x="72" y="37"/>
                  </a:cubicBezTo>
                  <a:cubicBezTo>
                    <a:pt x="73" y="37"/>
                    <a:pt x="74" y="37"/>
                    <a:pt x="75" y="3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6" y="69"/>
                    <a:pt x="106" y="70"/>
                    <a:pt x="1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C15B8741-F8EB-4DE0-96E4-7FD2A8102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1245" y="1568031"/>
              <a:ext cx="149885" cy="126466"/>
            </a:xfrm>
            <a:custGeom>
              <a:avLst/>
              <a:gdLst>
                <a:gd name="T0" fmla="*/ 145 w 145"/>
                <a:gd name="T1" fmla="*/ 70 h 121"/>
                <a:gd name="T2" fmla="*/ 145 w 145"/>
                <a:gd name="T3" fmla="*/ 115 h 121"/>
                <a:gd name="T4" fmla="*/ 143 w 145"/>
                <a:gd name="T5" fmla="*/ 120 h 121"/>
                <a:gd name="T6" fmla="*/ 139 w 145"/>
                <a:gd name="T7" fmla="*/ 121 h 121"/>
                <a:gd name="T8" fmla="*/ 6 w 145"/>
                <a:gd name="T9" fmla="*/ 121 h 121"/>
                <a:gd name="T10" fmla="*/ 1 w 145"/>
                <a:gd name="T11" fmla="*/ 120 h 121"/>
                <a:gd name="T12" fmla="*/ 0 w 145"/>
                <a:gd name="T13" fmla="*/ 115 h 121"/>
                <a:gd name="T14" fmla="*/ 0 w 145"/>
                <a:gd name="T15" fmla="*/ 70 h 121"/>
                <a:gd name="T16" fmla="*/ 2 w 145"/>
                <a:gd name="T17" fmla="*/ 58 h 121"/>
                <a:gd name="T18" fmla="*/ 25 w 145"/>
                <a:gd name="T19" fmla="*/ 6 h 121"/>
                <a:gd name="T20" fmla="*/ 28 w 145"/>
                <a:gd name="T21" fmla="*/ 2 h 121"/>
                <a:gd name="T22" fmla="*/ 33 w 145"/>
                <a:gd name="T23" fmla="*/ 0 h 121"/>
                <a:gd name="T24" fmla="*/ 112 w 145"/>
                <a:gd name="T25" fmla="*/ 0 h 121"/>
                <a:gd name="T26" fmla="*/ 117 w 145"/>
                <a:gd name="T27" fmla="*/ 2 h 121"/>
                <a:gd name="T28" fmla="*/ 120 w 145"/>
                <a:gd name="T29" fmla="*/ 6 h 121"/>
                <a:gd name="T30" fmla="*/ 142 w 145"/>
                <a:gd name="T31" fmla="*/ 58 h 121"/>
                <a:gd name="T32" fmla="*/ 145 w 145"/>
                <a:gd name="T33" fmla="*/ 70 h 121"/>
                <a:gd name="T34" fmla="*/ 96 w 145"/>
                <a:gd name="T35" fmla="*/ 67 h 121"/>
                <a:gd name="T36" fmla="*/ 126 w 145"/>
                <a:gd name="T37" fmla="*/ 67 h 121"/>
                <a:gd name="T38" fmla="*/ 126 w 145"/>
                <a:gd name="T39" fmla="*/ 66 h 121"/>
                <a:gd name="T40" fmla="*/ 126 w 145"/>
                <a:gd name="T41" fmla="*/ 66 h 121"/>
                <a:gd name="T42" fmla="*/ 106 w 145"/>
                <a:gd name="T43" fmla="*/ 19 h 121"/>
                <a:gd name="T44" fmla="*/ 39 w 145"/>
                <a:gd name="T45" fmla="*/ 19 h 121"/>
                <a:gd name="T46" fmla="*/ 19 w 145"/>
                <a:gd name="T47" fmla="*/ 66 h 121"/>
                <a:gd name="T48" fmla="*/ 18 w 145"/>
                <a:gd name="T49" fmla="*/ 66 h 121"/>
                <a:gd name="T50" fmla="*/ 18 w 145"/>
                <a:gd name="T51" fmla="*/ 67 h 121"/>
                <a:gd name="T52" fmla="*/ 48 w 145"/>
                <a:gd name="T53" fmla="*/ 67 h 121"/>
                <a:gd name="T54" fmla="*/ 57 w 145"/>
                <a:gd name="T55" fmla="*/ 85 h 121"/>
                <a:gd name="T56" fmla="*/ 87 w 145"/>
                <a:gd name="T57" fmla="*/ 85 h 121"/>
                <a:gd name="T58" fmla="*/ 96 w 145"/>
                <a:gd name="T59" fmla="*/ 6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21">
                  <a:moveTo>
                    <a:pt x="145" y="70"/>
                  </a:moveTo>
                  <a:cubicBezTo>
                    <a:pt x="145" y="115"/>
                    <a:pt x="145" y="115"/>
                    <a:pt x="145" y="115"/>
                  </a:cubicBezTo>
                  <a:cubicBezTo>
                    <a:pt x="145" y="117"/>
                    <a:pt x="144" y="118"/>
                    <a:pt x="143" y="120"/>
                  </a:cubicBezTo>
                  <a:cubicBezTo>
                    <a:pt x="142" y="121"/>
                    <a:pt x="140" y="121"/>
                    <a:pt x="139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4" y="121"/>
                    <a:pt x="3" y="121"/>
                    <a:pt x="1" y="120"/>
                  </a:cubicBezTo>
                  <a:cubicBezTo>
                    <a:pt x="0" y="118"/>
                    <a:pt x="0" y="117"/>
                    <a:pt x="0" y="11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6"/>
                    <a:pt x="0" y="62"/>
                    <a:pt x="2" y="58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4"/>
                    <a:pt x="26" y="3"/>
                    <a:pt x="28" y="2"/>
                  </a:cubicBezTo>
                  <a:cubicBezTo>
                    <a:pt x="30" y="1"/>
                    <a:pt x="31" y="0"/>
                    <a:pt x="3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3" y="0"/>
                    <a:pt x="115" y="1"/>
                    <a:pt x="117" y="2"/>
                  </a:cubicBezTo>
                  <a:cubicBezTo>
                    <a:pt x="118" y="3"/>
                    <a:pt x="119" y="4"/>
                    <a:pt x="120" y="6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44" y="62"/>
                    <a:pt x="145" y="66"/>
                    <a:pt x="145" y="70"/>
                  </a:cubicBezTo>
                  <a:close/>
                  <a:moveTo>
                    <a:pt x="96" y="67"/>
                  </a:move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6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8" y="6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87" y="85"/>
                    <a:pt x="87" y="85"/>
                    <a:pt x="87" y="85"/>
                  </a:cubicBezTo>
                  <a:lnTo>
                    <a:pt x="9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C90074F-E4E7-4EE8-8F80-EE14904897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7970" y="1555540"/>
              <a:ext cx="149885" cy="151447"/>
            </a:xfrm>
            <a:custGeom>
              <a:avLst/>
              <a:gdLst>
                <a:gd name="T0" fmla="*/ 136 w 146"/>
                <a:gd name="T1" fmla="*/ 37 h 146"/>
                <a:gd name="T2" fmla="*/ 146 w 146"/>
                <a:gd name="T3" fmla="*/ 73 h 146"/>
                <a:gd name="T4" fmla="*/ 136 w 146"/>
                <a:gd name="T5" fmla="*/ 109 h 146"/>
                <a:gd name="T6" fmla="*/ 110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7 h 146"/>
                <a:gd name="T18" fmla="*/ 37 w 146"/>
                <a:gd name="T19" fmla="*/ 10 h 146"/>
                <a:gd name="T20" fmla="*/ 73 w 146"/>
                <a:gd name="T21" fmla="*/ 0 h 146"/>
                <a:gd name="T22" fmla="*/ 110 w 146"/>
                <a:gd name="T23" fmla="*/ 10 h 146"/>
                <a:gd name="T24" fmla="*/ 136 w 146"/>
                <a:gd name="T25" fmla="*/ 37 h 146"/>
                <a:gd name="T26" fmla="*/ 118 w 146"/>
                <a:gd name="T27" fmla="*/ 99 h 146"/>
                <a:gd name="T28" fmla="*/ 125 w 146"/>
                <a:gd name="T29" fmla="*/ 73 h 146"/>
                <a:gd name="T30" fmla="*/ 118 w 146"/>
                <a:gd name="T31" fmla="*/ 47 h 146"/>
                <a:gd name="T32" fmla="*/ 99 w 146"/>
                <a:gd name="T33" fmla="*/ 28 h 146"/>
                <a:gd name="T34" fmla="*/ 73 w 146"/>
                <a:gd name="T35" fmla="*/ 22 h 146"/>
                <a:gd name="T36" fmla="*/ 47 w 146"/>
                <a:gd name="T37" fmla="*/ 28 h 146"/>
                <a:gd name="T38" fmla="*/ 29 w 146"/>
                <a:gd name="T39" fmla="*/ 47 h 146"/>
                <a:gd name="T40" fmla="*/ 22 w 146"/>
                <a:gd name="T41" fmla="*/ 73 h 146"/>
                <a:gd name="T42" fmla="*/ 29 w 146"/>
                <a:gd name="T43" fmla="*/ 99 h 146"/>
                <a:gd name="T44" fmla="*/ 47 w 146"/>
                <a:gd name="T45" fmla="*/ 118 h 146"/>
                <a:gd name="T46" fmla="*/ 73 w 146"/>
                <a:gd name="T47" fmla="*/ 124 h 146"/>
                <a:gd name="T48" fmla="*/ 99 w 146"/>
                <a:gd name="T49" fmla="*/ 118 h 146"/>
                <a:gd name="T50" fmla="*/ 118 w 146"/>
                <a:gd name="T51" fmla="*/ 99 h 146"/>
                <a:gd name="T52" fmla="*/ 112 w 146"/>
                <a:gd name="T53" fmla="*/ 73 h 146"/>
                <a:gd name="T54" fmla="*/ 109 w 146"/>
                <a:gd name="T55" fmla="*/ 78 h 146"/>
                <a:gd name="T56" fmla="*/ 58 w 146"/>
                <a:gd name="T57" fmla="*/ 108 h 146"/>
                <a:gd name="T58" fmla="*/ 55 w 146"/>
                <a:gd name="T59" fmla="*/ 109 h 146"/>
                <a:gd name="T60" fmla="*/ 52 w 146"/>
                <a:gd name="T61" fmla="*/ 109 h 146"/>
                <a:gd name="T62" fmla="*/ 49 w 146"/>
                <a:gd name="T63" fmla="*/ 103 h 146"/>
                <a:gd name="T64" fmla="*/ 49 w 146"/>
                <a:gd name="T65" fmla="*/ 43 h 146"/>
                <a:gd name="T66" fmla="*/ 52 w 146"/>
                <a:gd name="T67" fmla="*/ 37 h 146"/>
                <a:gd name="T68" fmla="*/ 58 w 146"/>
                <a:gd name="T69" fmla="*/ 38 h 146"/>
                <a:gd name="T70" fmla="*/ 109 w 146"/>
                <a:gd name="T71" fmla="*/ 68 h 146"/>
                <a:gd name="T72" fmla="*/ 112 w 146"/>
                <a:gd name="T73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146">
                  <a:moveTo>
                    <a:pt x="136" y="37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10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6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7"/>
                  </a:cubicBezTo>
                  <a:cubicBezTo>
                    <a:pt x="17" y="25"/>
                    <a:pt x="26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7"/>
                  </a:cubicBezTo>
                  <a:close/>
                  <a:moveTo>
                    <a:pt x="118" y="99"/>
                  </a:moveTo>
                  <a:cubicBezTo>
                    <a:pt x="122" y="91"/>
                    <a:pt x="125" y="82"/>
                    <a:pt x="125" y="73"/>
                  </a:cubicBezTo>
                  <a:cubicBezTo>
                    <a:pt x="125" y="64"/>
                    <a:pt x="122" y="55"/>
                    <a:pt x="118" y="47"/>
                  </a:cubicBezTo>
                  <a:cubicBezTo>
                    <a:pt x="113" y="39"/>
                    <a:pt x="107" y="33"/>
                    <a:pt x="99" y="28"/>
                  </a:cubicBezTo>
                  <a:cubicBezTo>
                    <a:pt x="91" y="24"/>
                    <a:pt x="82" y="22"/>
                    <a:pt x="73" y="22"/>
                  </a:cubicBezTo>
                  <a:cubicBezTo>
                    <a:pt x="64" y="22"/>
                    <a:pt x="55" y="24"/>
                    <a:pt x="47" y="28"/>
                  </a:cubicBezTo>
                  <a:cubicBezTo>
                    <a:pt x="39" y="33"/>
                    <a:pt x="33" y="39"/>
                    <a:pt x="29" y="47"/>
                  </a:cubicBezTo>
                  <a:cubicBezTo>
                    <a:pt x="24" y="55"/>
                    <a:pt x="22" y="64"/>
                    <a:pt x="22" y="73"/>
                  </a:cubicBezTo>
                  <a:cubicBezTo>
                    <a:pt x="22" y="82"/>
                    <a:pt x="24" y="91"/>
                    <a:pt x="29" y="99"/>
                  </a:cubicBezTo>
                  <a:cubicBezTo>
                    <a:pt x="33" y="107"/>
                    <a:pt x="39" y="113"/>
                    <a:pt x="47" y="118"/>
                  </a:cubicBezTo>
                  <a:cubicBezTo>
                    <a:pt x="55" y="122"/>
                    <a:pt x="64" y="124"/>
                    <a:pt x="73" y="124"/>
                  </a:cubicBezTo>
                  <a:cubicBezTo>
                    <a:pt x="82" y="124"/>
                    <a:pt x="91" y="122"/>
                    <a:pt x="99" y="118"/>
                  </a:cubicBezTo>
                  <a:cubicBezTo>
                    <a:pt x="107" y="113"/>
                    <a:pt x="113" y="107"/>
                    <a:pt x="118" y="99"/>
                  </a:cubicBezTo>
                  <a:close/>
                  <a:moveTo>
                    <a:pt x="112" y="73"/>
                  </a:moveTo>
                  <a:cubicBezTo>
                    <a:pt x="112" y="75"/>
                    <a:pt x="111" y="77"/>
                    <a:pt x="109" y="7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7" y="109"/>
                    <a:pt x="56" y="109"/>
                    <a:pt x="55" y="109"/>
                  </a:cubicBezTo>
                  <a:cubicBezTo>
                    <a:pt x="54" y="109"/>
                    <a:pt x="53" y="109"/>
                    <a:pt x="52" y="109"/>
                  </a:cubicBezTo>
                  <a:cubicBezTo>
                    <a:pt x="50" y="107"/>
                    <a:pt x="49" y="106"/>
                    <a:pt x="49" y="10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50" y="39"/>
                    <a:pt x="52" y="37"/>
                  </a:cubicBezTo>
                  <a:cubicBezTo>
                    <a:pt x="54" y="36"/>
                    <a:pt x="56" y="36"/>
                    <a:pt x="58" y="3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1" y="69"/>
                    <a:pt x="112" y="71"/>
                    <a:pt x="11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EC6CBD5B-0ECD-4F06-B8E1-CA7CE4482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4694" y="1555540"/>
              <a:ext cx="149885" cy="151447"/>
            </a:xfrm>
            <a:custGeom>
              <a:avLst/>
              <a:gdLst>
                <a:gd name="T0" fmla="*/ 146 w 146"/>
                <a:gd name="T1" fmla="*/ 12 h 146"/>
                <a:gd name="T2" fmla="*/ 146 w 146"/>
                <a:gd name="T3" fmla="*/ 55 h 146"/>
                <a:gd name="T4" fmla="*/ 144 w 146"/>
                <a:gd name="T5" fmla="*/ 59 h 146"/>
                <a:gd name="T6" fmla="*/ 140 w 146"/>
                <a:gd name="T7" fmla="*/ 61 h 146"/>
                <a:gd name="T8" fmla="*/ 97 w 146"/>
                <a:gd name="T9" fmla="*/ 61 h 146"/>
                <a:gd name="T10" fmla="*/ 92 w 146"/>
                <a:gd name="T11" fmla="*/ 57 h 146"/>
                <a:gd name="T12" fmla="*/ 93 w 146"/>
                <a:gd name="T13" fmla="*/ 51 h 146"/>
                <a:gd name="T14" fmla="*/ 106 w 146"/>
                <a:gd name="T15" fmla="*/ 38 h 146"/>
                <a:gd name="T16" fmla="*/ 73 w 146"/>
                <a:gd name="T17" fmla="*/ 25 h 146"/>
                <a:gd name="T18" fmla="*/ 54 w 146"/>
                <a:gd name="T19" fmla="*/ 28 h 146"/>
                <a:gd name="T20" fmla="*/ 39 w 146"/>
                <a:gd name="T21" fmla="*/ 39 h 146"/>
                <a:gd name="T22" fmla="*/ 28 w 146"/>
                <a:gd name="T23" fmla="*/ 54 h 146"/>
                <a:gd name="T24" fmla="*/ 25 w 146"/>
                <a:gd name="T25" fmla="*/ 73 h 146"/>
                <a:gd name="T26" fmla="*/ 28 w 146"/>
                <a:gd name="T27" fmla="*/ 92 h 146"/>
                <a:gd name="T28" fmla="*/ 39 w 146"/>
                <a:gd name="T29" fmla="*/ 107 h 146"/>
                <a:gd name="T30" fmla="*/ 54 w 146"/>
                <a:gd name="T31" fmla="*/ 118 h 146"/>
                <a:gd name="T32" fmla="*/ 73 w 146"/>
                <a:gd name="T33" fmla="*/ 121 h 146"/>
                <a:gd name="T34" fmla="*/ 94 w 146"/>
                <a:gd name="T35" fmla="*/ 116 h 146"/>
                <a:gd name="T36" fmla="*/ 111 w 146"/>
                <a:gd name="T37" fmla="*/ 103 h 146"/>
                <a:gd name="T38" fmla="*/ 113 w 146"/>
                <a:gd name="T39" fmla="*/ 101 h 146"/>
                <a:gd name="T40" fmla="*/ 116 w 146"/>
                <a:gd name="T41" fmla="*/ 102 h 146"/>
                <a:gd name="T42" fmla="*/ 129 w 146"/>
                <a:gd name="T43" fmla="*/ 115 h 146"/>
                <a:gd name="T44" fmla="*/ 130 w 146"/>
                <a:gd name="T45" fmla="*/ 117 h 146"/>
                <a:gd name="T46" fmla="*/ 129 w 146"/>
                <a:gd name="T47" fmla="*/ 119 h 146"/>
                <a:gd name="T48" fmla="*/ 104 w 146"/>
                <a:gd name="T49" fmla="*/ 139 h 146"/>
                <a:gd name="T50" fmla="*/ 73 w 146"/>
                <a:gd name="T51" fmla="*/ 146 h 146"/>
                <a:gd name="T52" fmla="*/ 45 w 146"/>
                <a:gd name="T53" fmla="*/ 140 h 146"/>
                <a:gd name="T54" fmla="*/ 22 w 146"/>
                <a:gd name="T55" fmla="*/ 124 h 146"/>
                <a:gd name="T56" fmla="*/ 6 w 146"/>
                <a:gd name="T57" fmla="*/ 101 h 146"/>
                <a:gd name="T58" fmla="*/ 0 w 146"/>
                <a:gd name="T59" fmla="*/ 73 h 146"/>
                <a:gd name="T60" fmla="*/ 6 w 146"/>
                <a:gd name="T61" fmla="*/ 45 h 146"/>
                <a:gd name="T62" fmla="*/ 22 w 146"/>
                <a:gd name="T63" fmla="*/ 22 h 146"/>
                <a:gd name="T64" fmla="*/ 45 w 146"/>
                <a:gd name="T65" fmla="*/ 6 h 146"/>
                <a:gd name="T66" fmla="*/ 73 w 146"/>
                <a:gd name="T67" fmla="*/ 0 h 146"/>
                <a:gd name="T68" fmla="*/ 100 w 146"/>
                <a:gd name="T69" fmla="*/ 6 h 146"/>
                <a:gd name="T70" fmla="*/ 123 w 146"/>
                <a:gd name="T71" fmla="*/ 20 h 146"/>
                <a:gd name="T72" fmla="*/ 135 w 146"/>
                <a:gd name="T73" fmla="*/ 8 h 146"/>
                <a:gd name="T74" fmla="*/ 142 w 146"/>
                <a:gd name="T75" fmla="*/ 7 h 146"/>
                <a:gd name="T76" fmla="*/ 146 w 146"/>
                <a:gd name="T77" fmla="*/ 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6">
                  <a:moveTo>
                    <a:pt x="146" y="12"/>
                  </a:moveTo>
                  <a:cubicBezTo>
                    <a:pt x="146" y="55"/>
                    <a:pt x="146" y="55"/>
                    <a:pt x="146" y="55"/>
                  </a:cubicBezTo>
                  <a:cubicBezTo>
                    <a:pt x="146" y="56"/>
                    <a:pt x="145" y="58"/>
                    <a:pt x="144" y="59"/>
                  </a:cubicBezTo>
                  <a:cubicBezTo>
                    <a:pt x="143" y="60"/>
                    <a:pt x="141" y="61"/>
                    <a:pt x="140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5" y="61"/>
                    <a:pt x="93" y="60"/>
                    <a:pt x="92" y="57"/>
                  </a:cubicBezTo>
                  <a:cubicBezTo>
                    <a:pt x="91" y="55"/>
                    <a:pt x="91" y="52"/>
                    <a:pt x="93" y="51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97" y="29"/>
                    <a:pt x="86" y="25"/>
                    <a:pt x="73" y="25"/>
                  </a:cubicBezTo>
                  <a:cubicBezTo>
                    <a:pt x="66" y="25"/>
                    <a:pt x="60" y="26"/>
                    <a:pt x="54" y="28"/>
                  </a:cubicBezTo>
                  <a:cubicBezTo>
                    <a:pt x="48" y="31"/>
                    <a:pt x="43" y="34"/>
                    <a:pt x="39" y="39"/>
                  </a:cubicBezTo>
                  <a:cubicBezTo>
                    <a:pt x="34" y="43"/>
                    <a:pt x="31" y="48"/>
                    <a:pt x="28" y="54"/>
                  </a:cubicBezTo>
                  <a:cubicBezTo>
                    <a:pt x="26" y="60"/>
                    <a:pt x="25" y="66"/>
                    <a:pt x="25" y="73"/>
                  </a:cubicBezTo>
                  <a:cubicBezTo>
                    <a:pt x="25" y="80"/>
                    <a:pt x="26" y="86"/>
                    <a:pt x="28" y="92"/>
                  </a:cubicBezTo>
                  <a:cubicBezTo>
                    <a:pt x="31" y="98"/>
                    <a:pt x="34" y="103"/>
                    <a:pt x="39" y="107"/>
                  </a:cubicBezTo>
                  <a:cubicBezTo>
                    <a:pt x="43" y="112"/>
                    <a:pt x="48" y="115"/>
                    <a:pt x="54" y="118"/>
                  </a:cubicBezTo>
                  <a:cubicBezTo>
                    <a:pt x="60" y="120"/>
                    <a:pt x="66" y="121"/>
                    <a:pt x="73" y="121"/>
                  </a:cubicBezTo>
                  <a:cubicBezTo>
                    <a:pt x="80" y="121"/>
                    <a:pt x="88" y="120"/>
                    <a:pt x="94" y="116"/>
                  </a:cubicBezTo>
                  <a:cubicBezTo>
                    <a:pt x="101" y="113"/>
                    <a:pt x="107" y="109"/>
                    <a:pt x="111" y="103"/>
                  </a:cubicBezTo>
                  <a:cubicBezTo>
                    <a:pt x="112" y="102"/>
                    <a:pt x="112" y="102"/>
                    <a:pt x="113" y="101"/>
                  </a:cubicBezTo>
                  <a:cubicBezTo>
                    <a:pt x="114" y="101"/>
                    <a:pt x="115" y="102"/>
                    <a:pt x="116" y="102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29" y="116"/>
                    <a:pt x="130" y="116"/>
                    <a:pt x="130" y="117"/>
                  </a:cubicBezTo>
                  <a:cubicBezTo>
                    <a:pt x="130" y="118"/>
                    <a:pt x="129" y="119"/>
                    <a:pt x="129" y="119"/>
                  </a:cubicBezTo>
                  <a:cubicBezTo>
                    <a:pt x="122" y="128"/>
                    <a:pt x="114" y="134"/>
                    <a:pt x="104" y="139"/>
                  </a:cubicBezTo>
                  <a:cubicBezTo>
                    <a:pt x="94" y="143"/>
                    <a:pt x="84" y="146"/>
                    <a:pt x="73" y="146"/>
                  </a:cubicBezTo>
                  <a:cubicBezTo>
                    <a:pt x="63" y="146"/>
                    <a:pt x="54" y="144"/>
                    <a:pt x="45" y="140"/>
                  </a:cubicBezTo>
                  <a:cubicBezTo>
                    <a:pt x="36" y="136"/>
                    <a:pt x="28" y="131"/>
                    <a:pt x="22" y="124"/>
                  </a:cubicBezTo>
                  <a:cubicBezTo>
                    <a:pt x="15" y="118"/>
                    <a:pt x="10" y="110"/>
                    <a:pt x="6" y="101"/>
                  </a:cubicBezTo>
                  <a:cubicBezTo>
                    <a:pt x="2" y="92"/>
                    <a:pt x="0" y="83"/>
                    <a:pt x="0" y="73"/>
                  </a:cubicBezTo>
                  <a:cubicBezTo>
                    <a:pt x="0" y="63"/>
                    <a:pt x="2" y="54"/>
                    <a:pt x="6" y="45"/>
                  </a:cubicBezTo>
                  <a:cubicBezTo>
                    <a:pt x="10" y="36"/>
                    <a:pt x="15" y="28"/>
                    <a:pt x="22" y="22"/>
                  </a:cubicBezTo>
                  <a:cubicBezTo>
                    <a:pt x="28" y="15"/>
                    <a:pt x="36" y="10"/>
                    <a:pt x="45" y="6"/>
                  </a:cubicBezTo>
                  <a:cubicBezTo>
                    <a:pt x="54" y="2"/>
                    <a:pt x="63" y="0"/>
                    <a:pt x="73" y="0"/>
                  </a:cubicBezTo>
                  <a:cubicBezTo>
                    <a:pt x="82" y="0"/>
                    <a:pt x="91" y="2"/>
                    <a:pt x="100" y="6"/>
                  </a:cubicBezTo>
                  <a:cubicBezTo>
                    <a:pt x="109" y="9"/>
                    <a:pt x="116" y="14"/>
                    <a:pt x="123" y="20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7" y="6"/>
                    <a:pt x="139" y="6"/>
                    <a:pt x="142" y="7"/>
                  </a:cubicBezTo>
                  <a:cubicBezTo>
                    <a:pt x="144" y="8"/>
                    <a:pt x="146" y="10"/>
                    <a:pt x="1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07F529BA-8B47-4E77-9D56-33D423EBC3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1419" y="1555540"/>
              <a:ext cx="149885" cy="151447"/>
            </a:xfrm>
            <a:custGeom>
              <a:avLst/>
              <a:gdLst>
                <a:gd name="T0" fmla="*/ 143 w 145"/>
                <a:gd name="T1" fmla="*/ 88 h 146"/>
                <a:gd name="T2" fmla="*/ 143 w 145"/>
                <a:gd name="T3" fmla="*/ 89 h 146"/>
                <a:gd name="T4" fmla="*/ 118 w 145"/>
                <a:gd name="T5" fmla="*/ 130 h 146"/>
                <a:gd name="T6" fmla="*/ 72 w 145"/>
                <a:gd name="T7" fmla="*/ 146 h 146"/>
                <a:gd name="T8" fmla="*/ 46 w 145"/>
                <a:gd name="T9" fmla="*/ 140 h 146"/>
                <a:gd name="T10" fmla="*/ 23 w 145"/>
                <a:gd name="T11" fmla="*/ 126 h 146"/>
                <a:gd name="T12" fmla="*/ 11 w 145"/>
                <a:gd name="T13" fmla="*/ 138 h 146"/>
                <a:gd name="T14" fmla="*/ 6 w 145"/>
                <a:gd name="T15" fmla="*/ 140 h 146"/>
                <a:gd name="T16" fmla="*/ 2 w 145"/>
                <a:gd name="T17" fmla="*/ 138 h 146"/>
                <a:gd name="T18" fmla="*/ 0 w 145"/>
                <a:gd name="T19" fmla="*/ 133 h 146"/>
                <a:gd name="T20" fmla="*/ 0 w 145"/>
                <a:gd name="T21" fmla="*/ 91 h 146"/>
                <a:gd name="T22" fmla="*/ 2 w 145"/>
                <a:gd name="T23" fmla="*/ 87 h 146"/>
                <a:gd name="T24" fmla="*/ 6 w 145"/>
                <a:gd name="T25" fmla="*/ 85 h 146"/>
                <a:gd name="T26" fmla="*/ 49 w 145"/>
                <a:gd name="T27" fmla="*/ 85 h 146"/>
                <a:gd name="T28" fmla="*/ 53 w 145"/>
                <a:gd name="T29" fmla="*/ 87 h 146"/>
                <a:gd name="T30" fmla="*/ 55 w 145"/>
                <a:gd name="T31" fmla="*/ 91 h 146"/>
                <a:gd name="T32" fmla="*/ 53 w 145"/>
                <a:gd name="T33" fmla="*/ 95 h 146"/>
                <a:gd name="T34" fmla="*/ 40 w 145"/>
                <a:gd name="T35" fmla="*/ 108 h 146"/>
                <a:gd name="T36" fmla="*/ 55 w 145"/>
                <a:gd name="T37" fmla="*/ 118 h 146"/>
                <a:gd name="T38" fmla="*/ 73 w 145"/>
                <a:gd name="T39" fmla="*/ 121 h 146"/>
                <a:gd name="T40" fmla="*/ 96 w 145"/>
                <a:gd name="T41" fmla="*/ 115 h 146"/>
                <a:gd name="T42" fmla="*/ 114 w 145"/>
                <a:gd name="T43" fmla="*/ 98 h 146"/>
                <a:gd name="T44" fmla="*/ 119 w 145"/>
                <a:gd name="T45" fmla="*/ 87 h 146"/>
                <a:gd name="T46" fmla="*/ 122 w 145"/>
                <a:gd name="T47" fmla="*/ 85 h 146"/>
                <a:gd name="T48" fmla="*/ 140 w 145"/>
                <a:gd name="T49" fmla="*/ 85 h 146"/>
                <a:gd name="T50" fmla="*/ 142 w 145"/>
                <a:gd name="T51" fmla="*/ 86 h 146"/>
                <a:gd name="T52" fmla="*/ 143 w 145"/>
                <a:gd name="T53" fmla="*/ 88 h 146"/>
                <a:gd name="T54" fmla="*/ 145 w 145"/>
                <a:gd name="T55" fmla="*/ 12 h 146"/>
                <a:gd name="T56" fmla="*/ 145 w 145"/>
                <a:gd name="T57" fmla="*/ 55 h 146"/>
                <a:gd name="T58" fmla="*/ 144 w 145"/>
                <a:gd name="T59" fmla="*/ 59 h 146"/>
                <a:gd name="T60" fmla="*/ 139 w 145"/>
                <a:gd name="T61" fmla="*/ 61 h 146"/>
                <a:gd name="T62" fmla="*/ 97 w 145"/>
                <a:gd name="T63" fmla="*/ 61 h 146"/>
                <a:gd name="T64" fmla="*/ 93 w 145"/>
                <a:gd name="T65" fmla="*/ 59 h 146"/>
                <a:gd name="T66" fmla="*/ 91 w 145"/>
                <a:gd name="T67" fmla="*/ 55 h 146"/>
                <a:gd name="T68" fmla="*/ 93 w 145"/>
                <a:gd name="T69" fmla="*/ 51 h 146"/>
                <a:gd name="T70" fmla="*/ 106 w 145"/>
                <a:gd name="T71" fmla="*/ 38 h 146"/>
                <a:gd name="T72" fmla="*/ 73 w 145"/>
                <a:gd name="T73" fmla="*/ 25 h 146"/>
                <a:gd name="T74" fmla="*/ 49 w 145"/>
                <a:gd name="T75" fmla="*/ 31 h 146"/>
                <a:gd name="T76" fmla="*/ 32 w 145"/>
                <a:gd name="T77" fmla="*/ 48 h 146"/>
                <a:gd name="T78" fmla="*/ 27 w 145"/>
                <a:gd name="T79" fmla="*/ 59 h 146"/>
                <a:gd name="T80" fmla="*/ 24 w 145"/>
                <a:gd name="T81" fmla="*/ 61 h 146"/>
                <a:gd name="T82" fmla="*/ 5 w 145"/>
                <a:gd name="T83" fmla="*/ 61 h 146"/>
                <a:gd name="T84" fmla="*/ 3 w 145"/>
                <a:gd name="T85" fmla="*/ 60 h 146"/>
                <a:gd name="T86" fmla="*/ 2 w 145"/>
                <a:gd name="T87" fmla="*/ 58 h 146"/>
                <a:gd name="T88" fmla="*/ 2 w 145"/>
                <a:gd name="T89" fmla="*/ 57 h 146"/>
                <a:gd name="T90" fmla="*/ 27 w 145"/>
                <a:gd name="T91" fmla="*/ 16 h 146"/>
                <a:gd name="T92" fmla="*/ 73 w 145"/>
                <a:gd name="T93" fmla="*/ 0 h 146"/>
                <a:gd name="T94" fmla="*/ 100 w 145"/>
                <a:gd name="T95" fmla="*/ 6 h 146"/>
                <a:gd name="T96" fmla="*/ 123 w 145"/>
                <a:gd name="T97" fmla="*/ 20 h 146"/>
                <a:gd name="T98" fmla="*/ 135 w 145"/>
                <a:gd name="T99" fmla="*/ 8 h 146"/>
                <a:gd name="T100" fmla="*/ 139 w 145"/>
                <a:gd name="T101" fmla="*/ 6 h 146"/>
                <a:gd name="T102" fmla="*/ 144 w 145"/>
                <a:gd name="T103" fmla="*/ 8 h 146"/>
                <a:gd name="T104" fmla="*/ 145 w 145"/>
                <a:gd name="T105" fmla="*/ 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146">
                  <a:moveTo>
                    <a:pt x="143" y="88"/>
                  </a:moveTo>
                  <a:cubicBezTo>
                    <a:pt x="143" y="88"/>
                    <a:pt x="143" y="89"/>
                    <a:pt x="143" y="89"/>
                  </a:cubicBezTo>
                  <a:cubicBezTo>
                    <a:pt x="139" y="106"/>
                    <a:pt x="130" y="119"/>
                    <a:pt x="118" y="130"/>
                  </a:cubicBezTo>
                  <a:cubicBezTo>
                    <a:pt x="105" y="140"/>
                    <a:pt x="90" y="146"/>
                    <a:pt x="72" y="146"/>
                  </a:cubicBezTo>
                  <a:cubicBezTo>
                    <a:pt x="63" y="146"/>
                    <a:pt x="54" y="144"/>
                    <a:pt x="46" y="140"/>
                  </a:cubicBezTo>
                  <a:cubicBezTo>
                    <a:pt x="37" y="137"/>
                    <a:pt x="29" y="132"/>
                    <a:pt x="23" y="126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9" y="139"/>
                    <a:pt x="8" y="140"/>
                    <a:pt x="6" y="140"/>
                  </a:cubicBezTo>
                  <a:cubicBezTo>
                    <a:pt x="5" y="140"/>
                    <a:pt x="3" y="139"/>
                    <a:pt x="2" y="138"/>
                  </a:cubicBezTo>
                  <a:cubicBezTo>
                    <a:pt x="1" y="137"/>
                    <a:pt x="0" y="135"/>
                    <a:pt x="0" y="13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89"/>
                    <a:pt x="1" y="88"/>
                    <a:pt x="2" y="87"/>
                  </a:cubicBezTo>
                  <a:cubicBezTo>
                    <a:pt x="3" y="86"/>
                    <a:pt x="5" y="85"/>
                    <a:pt x="6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2" y="86"/>
                    <a:pt x="53" y="87"/>
                  </a:cubicBezTo>
                  <a:cubicBezTo>
                    <a:pt x="54" y="88"/>
                    <a:pt x="55" y="89"/>
                    <a:pt x="55" y="91"/>
                  </a:cubicBezTo>
                  <a:cubicBezTo>
                    <a:pt x="55" y="93"/>
                    <a:pt x="54" y="94"/>
                    <a:pt x="53" y="95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4" y="112"/>
                    <a:pt x="49" y="116"/>
                    <a:pt x="55" y="118"/>
                  </a:cubicBezTo>
                  <a:cubicBezTo>
                    <a:pt x="61" y="120"/>
                    <a:pt x="67" y="121"/>
                    <a:pt x="73" y="121"/>
                  </a:cubicBezTo>
                  <a:cubicBezTo>
                    <a:pt x="81" y="121"/>
                    <a:pt x="89" y="119"/>
                    <a:pt x="96" y="115"/>
                  </a:cubicBezTo>
                  <a:cubicBezTo>
                    <a:pt x="104" y="111"/>
                    <a:pt x="110" y="105"/>
                    <a:pt x="114" y="98"/>
                  </a:cubicBezTo>
                  <a:cubicBezTo>
                    <a:pt x="115" y="97"/>
                    <a:pt x="116" y="94"/>
                    <a:pt x="119" y="87"/>
                  </a:cubicBezTo>
                  <a:cubicBezTo>
                    <a:pt x="120" y="86"/>
                    <a:pt x="121" y="85"/>
                    <a:pt x="122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1" y="85"/>
                    <a:pt x="142" y="85"/>
                    <a:pt x="142" y="86"/>
                  </a:cubicBezTo>
                  <a:cubicBezTo>
                    <a:pt x="143" y="87"/>
                    <a:pt x="143" y="87"/>
                    <a:pt x="143" y="88"/>
                  </a:cubicBezTo>
                  <a:close/>
                  <a:moveTo>
                    <a:pt x="145" y="12"/>
                  </a:moveTo>
                  <a:cubicBezTo>
                    <a:pt x="145" y="55"/>
                    <a:pt x="145" y="55"/>
                    <a:pt x="145" y="55"/>
                  </a:cubicBezTo>
                  <a:cubicBezTo>
                    <a:pt x="145" y="56"/>
                    <a:pt x="145" y="58"/>
                    <a:pt x="144" y="59"/>
                  </a:cubicBezTo>
                  <a:cubicBezTo>
                    <a:pt x="142" y="60"/>
                    <a:pt x="141" y="61"/>
                    <a:pt x="139" y="6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5" y="61"/>
                    <a:pt x="94" y="60"/>
                    <a:pt x="93" y="59"/>
                  </a:cubicBezTo>
                  <a:cubicBezTo>
                    <a:pt x="92" y="58"/>
                    <a:pt x="91" y="56"/>
                    <a:pt x="91" y="55"/>
                  </a:cubicBezTo>
                  <a:cubicBezTo>
                    <a:pt x="91" y="53"/>
                    <a:pt x="92" y="52"/>
                    <a:pt x="93" y="51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96" y="29"/>
                    <a:pt x="85" y="25"/>
                    <a:pt x="73" y="25"/>
                  </a:cubicBezTo>
                  <a:cubicBezTo>
                    <a:pt x="64" y="25"/>
                    <a:pt x="56" y="27"/>
                    <a:pt x="49" y="31"/>
                  </a:cubicBezTo>
                  <a:cubicBezTo>
                    <a:pt x="42" y="35"/>
                    <a:pt x="36" y="40"/>
                    <a:pt x="32" y="48"/>
                  </a:cubicBezTo>
                  <a:cubicBezTo>
                    <a:pt x="31" y="49"/>
                    <a:pt x="29" y="52"/>
                    <a:pt x="27" y="59"/>
                  </a:cubicBezTo>
                  <a:cubicBezTo>
                    <a:pt x="26" y="60"/>
                    <a:pt x="25" y="61"/>
                    <a:pt x="24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1"/>
                    <a:pt x="3" y="61"/>
                    <a:pt x="3" y="60"/>
                  </a:cubicBezTo>
                  <a:cubicBezTo>
                    <a:pt x="2" y="59"/>
                    <a:pt x="2" y="59"/>
                    <a:pt x="2" y="58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6" y="40"/>
                    <a:pt x="15" y="27"/>
                    <a:pt x="27" y="16"/>
                  </a:cubicBezTo>
                  <a:cubicBezTo>
                    <a:pt x="40" y="6"/>
                    <a:pt x="55" y="0"/>
                    <a:pt x="73" y="0"/>
                  </a:cubicBezTo>
                  <a:cubicBezTo>
                    <a:pt x="82" y="0"/>
                    <a:pt x="91" y="2"/>
                    <a:pt x="100" y="6"/>
                  </a:cubicBezTo>
                  <a:cubicBezTo>
                    <a:pt x="108" y="9"/>
                    <a:pt x="116" y="14"/>
                    <a:pt x="123" y="20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6" y="7"/>
                    <a:pt x="138" y="6"/>
                    <a:pt x="139" y="6"/>
                  </a:cubicBezTo>
                  <a:cubicBezTo>
                    <a:pt x="141" y="6"/>
                    <a:pt x="142" y="7"/>
                    <a:pt x="144" y="8"/>
                  </a:cubicBezTo>
                  <a:cubicBezTo>
                    <a:pt x="145" y="9"/>
                    <a:pt x="145" y="11"/>
                    <a:pt x="14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EF7A30BD-F957-4944-9ED3-C70E9B6B4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8144" y="1555540"/>
              <a:ext cx="174866" cy="138956"/>
            </a:xfrm>
            <a:custGeom>
              <a:avLst/>
              <a:gdLst>
                <a:gd name="T0" fmla="*/ 169 w 169"/>
                <a:gd name="T1" fmla="*/ 118 h 133"/>
                <a:gd name="T2" fmla="*/ 154 w 169"/>
                <a:gd name="T3" fmla="*/ 133 h 133"/>
                <a:gd name="T4" fmla="*/ 5 w 169"/>
                <a:gd name="T5" fmla="*/ 129 h 133"/>
                <a:gd name="T6" fmla="*/ 0 w 169"/>
                <a:gd name="T7" fmla="*/ 15 h 133"/>
                <a:gd name="T8" fmla="*/ 15 w 169"/>
                <a:gd name="T9" fmla="*/ 0 h 133"/>
                <a:gd name="T10" fmla="*/ 165 w 169"/>
                <a:gd name="T11" fmla="*/ 5 h 133"/>
                <a:gd name="T12" fmla="*/ 157 w 169"/>
                <a:gd name="T13" fmla="*/ 118 h 133"/>
                <a:gd name="T14" fmla="*/ 156 w 169"/>
                <a:gd name="T15" fmla="*/ 38 h 133"/>
                <a:gd name="T16" fmla="*/ 15 w 169"/>
                <a:gd name="T17" fmla="*/ 37 h 133"/>
                <a:gd name="T18" fmla="*/ 12 w 169"/>
                <a:gd name="T19" fmla="*/ 40 h 133"/>
                <a:gd name="T20" fmla="*/ 13 w 169"/>
                <a:gd name="T21" fmla="*/ 120 h 133"/>
                <a:gd name="T22" fmla="*/ 154 w 169"/>
                <a:gd name="T23" fmla="*/ 121 h 133"/>
                <a:gd name="T24" fmla="*/ 157 w 169"/>
                <a:gd name="T25" fmla="*/ 118 h 133"/>
                <a:gd name="T26" fmla="*/ 36 w 169"/>
                <a:gd name="T27" fmla="*/ 58 h 133"/>
                <a:gd name="T28" fmla="*/ 33 w 169"/>
                <a:gd name="T29" fmla="*/ 61 h 133"/>
                <a:gd name="T30" fmla="*/ 25 w 169"/>
                <a:gd name="T31" fmla="*/ 60 h 133"/>
                <a:gd name="T32" fmla="*/ 24 w 169"/>
                <a:gd name="T33" fmla="*/ 52 h 133"/>
                <a:gd name="T34" fmla="*/ 27 w 169"/>
                <a:gd name="T35" fmla="*/ 49 h 133"/>
                <a:gd name="T36" fmla="*/ 35 w 169"/>
                <a:gd name="T37" fmla="*/ 50 h 133"/>
                <a:gd name="T38" fmla="*/ 36 w 169"/>
                <a:gd name="T39" fmla="*/ 76 h 133"/>
                <a:gd name="T40" fmla="*/ 35 w 169"/>
                <a:gd name="T41" fmla="*/ 84 h 133"/>
                <a:gd name="T42" fmla="*/ 27 w 169"/>
                <a:gd name="T43" fmla="*/ 85 h 133"/>
                <a:gd name="T44" fmla="*/ 24 w 169"/>
                <a:gd name="T45" fmla="*/ 82 h 133"/>
                <a:gd name="T46" fmla="*/ 25 w 169"/>
                <a:gd name="T47" fmla="*/ 74 h 133"/>
                <a:gd name="T48" fmla="*/ 33 w 169"/>
                <a:gd name="T49" fmla="*/ 73 h 133"/>
                <a:gd name="T50" fmla="*/ 36 w 169"/>
                <a:gd name="T51" fmla="*/ 76 h 133"/>
                <a:gd name="T52" fmla="*/ 36 w 169"/>
                <a:gd name="T53" fmla="*/ 106 h 133"/>
                <a:gd name="T54" fmla="*/ 33 w 169"/>
                <a:gd name="T55" fmla="*/ 109 h 133"/>
                <a:gd name="T56" fmla="*/ 25 w 169"/>
                <a:gd name="T57" fmla="*/ 108 h 133"/>
                <a:gd name="T58" fmla="*/ 24 w 169"/>
                <a:gd name="T59" fmla="*/ 100 h 133"/>
                <a:gd name="T60" fmla="*/ 27 w 169"/>
                <a:gd name="T61" fmla="*/ 97 h 133"/>
                <a:gd name="T62" fmla="*/ 35 w 169"/>
                <a:gd name="T63" fmla="*/ 98 h 133"/>
                <a:gd name="T64" fmla="*/ 145 w 169"/>
                <a:gd name="T65" fmla="*/ 52 h 133"/>
                <a:gd name="T66" fmla="*/ 144 w 169"/>
                <a:gd name="T67" fmla="*/ 60 h 133"/>
                <a:gd name="T68" fmla="*/ 51 w 169"/>
                <a:gd name="T69" fmla="*/ 61 h 133"/>
                <a:gd name="T70" fmla="*/ 48 w 169"/>
                <a:gd name="T71" fmla="*/ 58 h 133"/>
                <a:gd name="T72" fmla="*/ 49 w 169"/>
                <a:gd name="T73" fmla="*/ 50 h 133"/>
                <a:gd name="T74" fmla="*/ 142 w 169"/>
                <a:gd name="T75" fmla="*/ 49 h 133"/>
                <a:gd name="T76" fmla="*/ 145 w 169"/>
                <a:gd name="T77" fmla="*/ 52 h 133"/>
                <a:gd name="T78" fmla="*/ 145 w 169"/>
                <a:gd name="T79" fmla="*/ 82 h 133"/>
                <a:gd name="T80" fmla="*/ 142 w 169"/>
                <a:gd name="T81" fmla="*/ 85 h 133"/>
                <a:gd name="T82" fmla="*/ 49 w 169"/>
                <a:gd name="T83" fmla="*/ 84 h 133"/>
                <a:gd name="T84" fmla="*/ 48 w 169"/>
                <a:gd name="T85" fmla="*/ 76 h 133"/>
                <a:gd name="T86" fmla="*/ 51 w 169"/>
                <a:gd name="T87" fmla="*/ 73 h 133"/>
                <a:gd name="T88" fmla="*/ 144 w 169"/>
                <a:gd name="T89" fmla="*/ 74 h 133"/>
                <a:gd name="T90" fmla="*/ 145 w 169"/>
                <a:gd name="T91" fmla="*/ 100 h 133"/>
                <a:gd name="T92" fmla="*/ 144 w 169"/>
                <a:gd name="T93" fmla="*/ 108 h 133"/>
                <a:gd name="T94" fmla="*/ 51 w 169"/>
                <a:gd name="T95" fmla="*/ 109 h 133"/>
                <a:gd name="T96" fmla="*/ 48 w 169"/>
                <a:gd name="T97" fmla="*/ 106 h 133"/>
                <a:gd name="T98" fmla="*/ 49 w 169"/>
                <a:gd name="T99" fmla="*/ 98 h 133"/>
                <a:gd name="T100" fmla="*/ 142 w 169"/>
                <a:gd name="T101" fmla="*/ 97 h 133"/>
                <a:gd name="T102" fmla="*/ 145 w 169"/>
                <a:gd name="T103" fmla="*/ 10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133">
                  <a:moveTo>
                    <a:pt x="169" y="15"/>
                  </a:moveTo>
                  <a:cubicBezTo>
                    <a:pt x="169" y="118"/>
                    <a:pt x="169" y="118"/>
                    <a:pt x="169" y="118"/>
                  </a:cubicBezTo>
                  <a:cubicBezTo>
                    <a:pt x="169" y="123"/>
                    <a:pt x="168" y="126"/>
                    <a:pt x="165" y="129"/>
                  </a:cubicBezTo>
                  <a:cubicBezTo>
                    <a:pt x="162" y="132"/>
                    <a:pt x="159" y="133"/>
                    <a:pt x="154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1" y="133"/>
                    <a:pt x="7" y="132"/>
                    <a:pt x="5" y="129"/>
                  </a:cubicBezTo>
                  <a:cubicBezTo>
                    <a:pt x="2" y="126"/>
                    <a:pt x="0" y="123"/>
                    <a:pt x="0" y="1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9" y="0"/>
                    <a:pt x="162" y="2"/>
                    <a:pt x="165" y="5"/>
                  </a:cubicBezTo>
                  <a:cubicBezTo>
                    <a:pt x="168" y="8"/>
                    <a:pt x="169" y="11"/>
                    <a:pt x="169" y="15"/>
                  </a:cubicBezTo>
                  <a:close/>
                  <a:moveTo>
                    <a:pt x="157" y="118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57" y="39"/>
                    <a:pt x="157" y="38"/>
                    <a:pt x="156" y="38"/>
                  </a:cubicBezTo>
                  <a:cubicBezTo>
                    <a:pt x="156" y="37"/>
                    <a:pt x="155" y="37"/>
                    <a:pt x="15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7"/>
                    <a:pt x="14" y="37"/>
                    <a:pt x="13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20"/>
                    <a:pt x="13" y="120"/>
                  </a:cubicBezTo>
                  <a:cubicBezTo>
                    <a:pt x="14" y="121"/>
                    <a:pt x="14" y="121"/>
                    <a:pt x="15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1"/>
                    <a:pt x="156" y="121"/>
                    <a:pt x="156" y="120"/>
                  </a:cubicBezTo>
                  <a:cubicBezTo>
                    <a:pt x="157" y="120"/>
                    <a:pt x="157" y="119"/>
                    <a:pt x="157" y="118"/>
                  </a:cubicBezTo>
                  <a:close/>
                  <a:moveTo>
                    <a:pt x="36" y="52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5" y="60"/>
                  </a:cubicBezTo>
                  <a:cubicBezTo>
                    <a:pt x="35" y="61"/>
                    <a:pt x="34" y="61"/>
                    <a:pt x="33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6" y="61"/>
                    <a:pt x="26" y="61"/>
                    <a:pt x="25" y="60"/>
                  </a:cubicBezTo>
                  <a:cubicBezTo>
                    <a:pt x="25" y="59"/>
                    <a:pt x="24" y="59"/>
                    <a:pt x="24" y="5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5" y="50"/>
                    <a:pt x="25" y="50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5" y="49"/>
                    <a:pt x="35" y="50"/>
                  </a:cubicBezTo>
                  <a:cubicBezTo>
                    <a:pt x="36" y="50"/>
                    <a:pt x="36" y="51"/>
                    <a:pt x="36" y="52"/>
                  </a:cubicBezTo>
                  <a:close/>
                  <a:moveTo>
                    <a:pt x="36" y="76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6" y="83"/>
                    <a:pt x="36" y="84"/>
                    <a:pt x="35" y="84"/>
                  </a:cubicBezTo>
                  <a:cubicBezTo>
                    <a:pt x="35" y="85"/>
                    <a:pt x="34" y="85"/>
                    <a:pt x="33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5"/>
                    <a:pt x="26" y="85"/>
                    <a:pt x="25" y="84"/>
                  </a:cubicBezTo>
                  <a:cubicBezTo>
                    <a:pt x="25" y="84"/>
                    <a:pt x="24" y="83"/>
                    <a:pt x="24" y="8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5" y="74"/>
                    <a:pt x="25" y="74"/>
                  </a:cubicBezTo>
                  <a:cubicBezTo>
                    <a:pt x="26" y="73"/>
                    <a:pt x="26" y="73"/>
                    <a:pt x="27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5" y="73"/>
                    <a:pt x="35" y="74"/>
                  </a:cubicBezTo>
                  <a:cubicBezTo>
                    <a:pt x="36" y="74"/>
                    <a:pt x="36" y="75"/>
                    <a:pt x="36" y="76"/>
                  </a:cubicBezTo>
                  <a:close/>
                  <a:moveTo>
                    <a:pt x="36" y="100"/>
                  </a:moveTo>
                  <a:cubicBezTo>
                    <a:pt x="36" y="106"/>
                    <a:pt x="36" y="106"/>
                    <a:pt x="36" y="106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9"/>
                    <a:pt x="34" y="109"/>
                    <a:pt x="33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6" y="109"/>
                    <a:pt x="26" y="109"/>
                    <a:pt x="25" y="108"/>
                  </a:cubicBezTo>
                  <a:cubicBezTo>
                    <a:pt x="25" y="108"/>
                    <a:pt x="24" y="107"/>
                    <a:pt x="24" y="10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99"/>
                    <a:pt x="25" y="99"/>
                    <a:pt x="25" y="98"/>
                  </a:cubicBezTo>
                  <a:cubicBezTo>
                    <a:pt x="26" y="97"/>
                    <a:pt x="26" y="97"/>
                    <a:pt x="27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5" y="97"/>
                    <a:pt x="35" y="98"/>
                  </a:cubicBezTo>
                  <a:cubicBezTo>
                    <a:pt x="36" y="99"/>
                    <a:pt x="36" y="99"/>
                    <a:pt x="36" y="100"/>
                  </a:cubicBezTo>
                  <a:close/>
                  <a:moveTo>
                    <a:pt x="145" y="52"/>
                  </a:moveTo>
                  <a:cubicBezTo>
                    <a:pt x="145" y="58"/>
                    <a:pt x="145" y="58"/>
                    <a:pt x="145" y="58"/>
                  </a:cubicBezTo>
                  <a:cubicBezTo>
                    <a:pt x="145" y="59"/>
                    <a:pt x="145" y="59"/>
                    <a:pt x="144" y="60"/>
                  </a:cubicBezTo>
                  <a:cubicBezTo>
                    <a:pt x="144" y="61"/>
                    <a:pt x="143" y="61"/>
                    <a:pt x="14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1"/>
                    <a:pt x="50" y="61"/>
                    <a:pt x="49" y="60"/>
                  </a:cubicBezTo>
                  <a:cubicBezTo>
                    <a:pt x="49" y="59"/>
                    <a:pt x="48" y="59"/>
                    <a:pt x="48" y="58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9" y="50"/>
                    <a:pt x="49" y="50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4" y="49"/>
                    <a:pt x="144" y="50"/>
                  </a:cubicBezTo>
                  <a:cubicBezTo>
                    <a:pt x="145" y="50"/>
                    <a:pt x="145" y="51"/>
                    <a:pt x="145" y="52"/>
                  </a:cubicBezTo>
                  <a:close/>
                  <a:moveTo>
                    <a:pt x="145" y="76"/>
                  </a:moveTo>
                  <a:cubicBezTo>
                    <a:pt x="145" y="82"/>
                    <a:pt x="145" y="82"/>
                    <a:pt x="145" y="82"/>
                  </a:cubicBezTo>
                  <a:cubicBezTo>
                    <a:pt x="145" y="83"/>
                    <a:pt x="145" y="84"/>
                    <a:pt x="144" y="84"/>
                  </a:cubicBezTo>
                  <a:cubicBezTo>
                    <a:pt x="144" y="85"/>
                    <a:pt x="143" y="85"/>
                    <a:pt x="142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0" y="85"/>
                    <a:pt x="49" y="84"/>
                  </a:cubicBezTo>
                  <a:cubicBezTo>
                    <a:pt x="49" y="84"/>
                    <a:pt x="48" y="83"/>
                    <a:pt x="48" y="82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9" y="74"/>
                    <a:pt x="49" y="74"/>
                  </a:cubicBezTo>
                  <a:cubicBezTo>
                    <a:pt x="50" y="73"/>
                    <a:pt x="51" y="73"/>
                    <a:pt x="51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3" y="73"/>
                    <a:pt x="144" y="73"/>
                    <a:pt x="144" y="74"/>
                  </a:cubicBezTo>
                  <a:cubicBezTo>
                    <a:pt x="145" y="74"/>
                    <a:pt x="145" y="75"/>
                    <a:pt x="145" y="76"/>
                  </a:cubicBezTo>
                  <a:close/>
                  <a:moveTo>
                    <a:pt x="145" y="100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145" y="107"/>
                    <a:pt x="145" y="108"/>
                    <a:pt x="144" y="108"/>
                  </a:cubicBezTo>
                  <a:cubicBezTo>
                    <a:pt x="144" y="109"/>
                    <a:pt x="143" y="109"/>
                    <a:pt x="142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109"/>
                    <a:pt x="50" y="109"/>
                    <a:pt x="49" y="108"/>
                  </a:cubicBezTo>
                  <a:cubicBezTo>
                    <a:pt x="49" y="108"/>
                    <a:pt x="48" y="107"/>
                    <a:pt x="48" y="106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8" y="99"/>
                    <a:pt x="49" y="99"/>
                    <a:pt x="49" y="98"/>
                  </a:cubicBezTo>
                  <a:cubicBezTo>
                    <a:pt x="50" y="97"/>
                    <a:pt x="51" y="97"/>
                    <a:pt x="51" y="97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3" y="97"/>
                    <a:pt x="144" y="97"/>
                    <a:pt x="144" y="98"/>
                  </a:cubicBezTo>
                  <a:cubicBezTo>
                    <a:pt x="145" y="99"/>
                    <a:pt x="145" y="99"/>
                    <a:pt x="14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B4F97A0-AF49-4701-AB5E-F6F077E10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69849" y="1555540"/>
              <a:ext cx="112414" cy="138956"/>
            </a:xfrm>
            <a:custGeom>
              <a:avLst/>
              <a:gdLst>
                <a:gd name="T0" fmla="*/ 109 w 109"/>
                <a:gd name="T1" fmla="*/ 70 h 133"/>
                <a:gd name="T2" fmla="*/ 109 w 109"/>
                <a:gd name="T3" fmla="*/ 124 h 133"/>
                <a:gd name="T4" fmla="*/ 106 w 109"/>
                <a:gd name="T5" fmla="*/ 131 h 133"/>
                <a:gd name="T6" fmla="*/ 100 w 109"/>
                <a:gd name="T7" fmla="*/ 133 h 133"/>
                <a:gd name="T8" fmla="*/ 9 w 109"/>
                <a:gd name="T9" fmla="*/ 133 h 133"/>
                <a:gd name="T10" fmla="*/ 3 w 109"/>
                <a:gd name="T11" fmla="*/ 131 h 133"/>
                <a:gd name="T12" fmla="*/ 0 w 109"/>
                <a:gd name="T13" fmla="*/ 124 h 133"/>
                <a:gd name="T14" fmla="*/ 0 w 109"/>
                <a:gd name="T15" fmla="*/ 70 h 133"/>
                <a:gd name="T16" fmla="*/ 3 w 109"/>
                <a:gd name="T17" fmla="*/ 64 h 133"/>
                <a:gd name="T18" fmla="*/ 9 w 109"/>
                <a:gd name="T19" fmla="*/ 61 h 133"/>
                <a:gd name="T20" fmla="*/ 12 w 109"/>
                <a:gd name="T21" fmla="*/ 61 h 133"/>
                <a:gd name="T22" fmla="*/ 12 w 109"/>
                <a:gd name="T23" fmla="*/ 43 h 133"/>
                <a:gd name="T24" fmla="*/ 25 w 109"/>
                <a:gd name="T25" fmla="*/ 13 h 133"/>
                <a:gd name="T26" fmla="*/ 55 w 109"/>
                <a:gd name="T27" fmla="*/ 0 h 133"/>
                <a:gd name="T28" fmla="*/ 84 w 109"/>
                <a:gd name="T29" fmla="*/ 13 h 133"/>
                <a:gd name="T30" fmla="*/ 97 w 109"/>
                <a:gd name="T31" fmla="*/ 43 h 133"/>
                <a:gd name="T32" fmla="*/ 97 w 109"/>
                <a:gd name="T33" fmla="*/ 61 h 133"/>
                <a:gd name="T34" fmla="*/ 100 w 109"/>
                <a:gd name="T35" fmla="*/ 61 h 133"/>
                <a:gd name="T36" fmla="*/ 106 w 109"/>
                <a:gd name="T37" fmla="*/ 64 h 133"/>
                <a:gd name="T38" fmla="*/ 109 w 109"/>
                <a:gd name="T39" fmla="*/ 70 h 133"/>
                <a:gd name="T40" fmla="*/ 30 w 109"/>
                <a:gd name="T41" fmla="*/ 61 h 133"/>
                <a:gd name="T42" fmla="*/ 79 w 109"/>
                <a:gd name="T43" fmla="*/ 61 h 133"/>
                <a:gd name="T44" fmla="*/ 79 w 109"/>
                <a:gd name="T45" fmla="*/ 43 h 133"/>
                <a:gd name="T46" fmla="*/ 72 w 109"/>
                <a:gd name="T47" fmla="*/ 26 h 133"/>
                <a:gd name="T48" fmla="*/ 55 w 109"/>
                <a:gd name="T49" fmla="*/ 19 h 133"/>
                <a:gd name="T50" fmla="*/ 37 w 109"/>
                <a:gd name="T51" fmla="*/ 26 h 133"/>
                <a:gd name="T52" fmla="*/ 30 w 109"/>
                <a:gd name="T53" fmla="*/ 43 h 133"/>
                <a:gd name="T54" fmla="*/ 30 w 109"/>
                <a:gd name="T55" fmla="*/ 6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9" h="133">
                  <a:moveTo>
                    <a:pt x="109" y="70"/>
                  </a:moveTo>
                  <a:cubicBezTo>
                    <a:pt x="109" y="124"/>
                    <a:pt x="109" y="124"/>
                    <a:pt x="109" y="124"/>
                  </a:cubicBezTo>
                  <a:cubicBezTo>
                    <a:pt x="109" y="127"/>
                    <a:pt x="108" y="129"/>
                    <a:pt x="106" y="131"/>
                  </a:cubicBezTo>
                  <a:cubicBezTo>
                    <a:pt x="105" y="133"/>
                    <a:pt x="102" y="133"/>
                    <a:pt x="10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7" y="133"/>
                    <a:pt x="5" y="133"/>
                    <a:pt x="3" y="131"/>
                  </a:cubicBezTo>
                  <a:cubicBezTo>
                    <a:pt x="1" y="129"/>
                    <a:pt x="0" y="127"/>
                    <a:pt x="0" y="1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1" y="65"/>
                    <a:pt x="3" y="64"/>
                  </a:cubicBezTo>
                  <a:cubicBezTo>
                    <a:pt x="5" y="62"/>
                    <a:pt x="7" y="61"/>
                    <a:pt x="9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31"/>
                    <a:pt x="16" y="21"/>
                    <a:pt x="25" y="13"/>
                  </a:cubicBezTo>
                  <a:cubicBezTo>
                    <a:pt x="33" y="5"/>
                    <a:pt x="43" y="0"/>
                    <a:pt x="55" y="0"/>
                  </a:cubicBezTo>
                  <a:cubicBezTo>
                    <a:pt x="66" y="0"/>
                    <a:pt x="76" y="5"/>
                    <a:pt x="84" y="13"/>
                  </a:cubicBezTo>
                  <a:cubicBezTo>
                    <a:pt x="93" y="21"/>
                    <a:pt x="97" y="31"/>
                    <a:pt x="97" y="43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2" y="61"/>
                    <a:pt x="105" y="62"/>
                    <a:pt x="106" y="64"/>
                  </a:cubicBezTo>
                  <a:cubicBezTo>
                    <a:pt x="108" y="65"/>
                    <a:pt x="109" y="67"/>
                    <a:pt x="109" y="70"/>
                  </a:cubicBezTo>
                  <a:close/>
                  <a:moveTo>
                    <a:pt x="30" y="61"/>
                  </a:moveTo>
                  <a:cubicBezTo>
                    <a:pt x="79" y="61"/>
                    <a:pt x="79" y="61"/>
                    <a:pt x="79" y="61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36"/>
                    <a:pt x="76" y="30"/>
                    <a:pt x="72" y="26"/>
                  </a:cubicBezTo>
                  <a:cubicBezTo>
                    <a:pt x="67" y="21"/>
                    <a:pt x="61" y="19"/>
                    <a:pt x="55" y="19"/>
                  </a:cubicBezTo>
                  <a:cubicBezTo>
                    <a:pt x="48" y="19"/>
                    <a:pt x="42" y="21"/>
                    <a:pt x="37" y="26"/>
                  </a:cubicBezTo>
                  <a:cubicBezTo>
                    <a:pt x="33" y="30"/>
                    <a:pt x="30" y="36"/>
                    <a:pt x="30" y="43"/>
                  </a:cubicBezTo>
                  <a:lnTo>
                    <a:pt x="3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9F3AE34D-F951-48F3-B204-6671C812A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5348" y="1555540"/>
              <a:ext cx="168621" cy="151447"/>
            </a:xfrm>
            <a:custGeom>
              <a:avLst/>
              <a:gdLst>
                <a:gd name="T0" fmla="*/ 24 w 163"/>
                <a:gd name="T1" fmla="*/ 12 h 146"/>
                <a:gd name="T2" fmla="*/ 18 w 163"/>
                <a:gd name="T3" fmla="*/ 23 h 146"/>
                <a:gd name="T4" fmla="*/ 18 w 163"/>
                <a:gd name="T5" fmla="*/ 143 h 146"/>
                <a:gd name="T6" fmla="*/ 17 w 163"/>
                <a:gd name="T7" fmla="*/ 145 h 146"/>
                <a:gd name="T8" fmla="*/ 15 w 163"/>
                <a:gd name="T9" fmla="*/ 146 h 146"/>
                <a:gd name="T10" fmla="*/ 9 w 163"/>
                <a:gd name="T11" fmla="*/ 146 h 146"/>
                <a:gd name="T12" fmla="*/ 7 w 163"/>
                <a:gd name="T13" fmla="*/ 145 h 146"/>
                <a:gd name="T14" fmla="*/ 6 w 163"/>
                <a:gd name="T15" fmla="*/ 143 h 146"/>
                <a:gd name="T16" fmla="*/ 6 w 163"/>
                <a:gd name="T17" fmla="*/ 23 h 146"/>
                <a:gd name="T18" fmla="*/ 0 w 163"/>
                <a:gd name="T19" fmla="*/ 12 h 146"/>
                <a:gd name="T20" fmla="*/ 3 w 163"/>
                <a:gd name="T21" fmla="*/ 4 h 146"/>
                <a:gd name="T22" fmla="*/ 12 w 163"/>
                <a:gd name="T23" fmla="*/ 0 h 146"/>
                <a:gd name="T24" fmla="*/ 20 w 163"/>
                <a:gd name="T25" fmla="*/ 4 h 146"/>
                <a:gd name="T26" fmla="*/ 24 w 163"/>
                <a:gd name="T27" fmla="*/ 12 h 146"/>
                <a:gd name="T28" fmla="*/ 163 w 163"/>
                <a:gd name="T29" fmla="*/ 19 h 146"/>
                <a:gd name="T30" fmla="*/ 163 w 163"/>
                <a:gd name="T31" fmla="*/ 91 h 146"/>
                <a:gd name="T32" fmla="*/ 162 w 163"/>
                <a:gd name="T33" fmla="*/ 94 h 146"/>
                <a:gd name="T34" fmla="*/ 158 w 163"/>
                <a:gd name="T35" fmla="*/ 97 h 146"/>
                <a:gd name="T36" fmla="*/ 123 w 163"/>
                <a:gd name="T37" fmla="*/ 108 h 146"/>
                <a:gd name="T38" fmla="*/ 112 w 163"/>
                <a:gd name="T39" fmla="*/ 106 h 146"/>
                <a:gd name="T40" fmla="*/ 101 w 163"/>
                <a:gd name="T41" fmla="*/ 101 h 146"/>
                <a:gd name="T42" fmla="*/ 90 w 163"/>
                <a:gd name="T43" fmla="*/ 97 h 146"/>
                <a:gd name="T44" fmla="*/ 77 w 163"/>
                <a:gd name="T45" fmla="*/ 95 h 146"/>
                <a:gd name="T46" fmla="*/ 33 w 163"/>
                <a:gd name="T47" fmla="*/ 108 h 146"/>
                <a:gd name="T48" fmla="*/ 30 w 163"/>
                <a:gd name="T49" fmla="*/ 109 h 146"/>
                <a:gd name="T50" fmla="*/ 26 w 163"/>
                <a:gd name="T51" fmla="*/ 107 h 146"/>
                <a:gd name="T52" fmla="*/ 24 w 163"/>
                <a:gd name="T53" fmla="*/ 103 h 146"/>
                <a:gd name="T54" fmla="*/ 24 w 163"/>
                <a:gd name="T55" fmla="*/ 33 h 146"/>
                <a:gd name="T56" fmla="*/ 27 w 163"/>
                <a:gd name="T57" fmla="*/ 28 h 146"/>
                <a:gd name="T58" fmla="*/ 34 w 163"/>
                <a:gd name="T59" fmla="*/ 24 h 146"/>
                <a:gd name="T60" fmla="*/ 74 w 163"/>
                <a:gd name="T61" fmla="*/ 12 h 146"/>
                <a:gd name="T62" fmla="*/ 93 w 163"/>
                <a:gd name="T63" fmla="*/ 15 h 146"/>
                <a:gd name="T64" fmla="*/ 114 w 163"/>
                <a:gd name="T65" fmla="*/ 24 h 146"/>
                <a:gd name="T66" fmla="*/ 122 w 163"/>
                <a:gd name="T67" fmla="*/ 25 h 146"/>
                <a:gd name="T68" fmla="*/ 133 w 163"/>
                <a:gd name="T69" fmla="*/ 23 h 146"/>
                <a:gd name="T70" fmla="*/ 144 w 163"/>
                <a:gd name="T71" fmla="*/ 19 h 146"/>
                <a:gd name="T72" fmla="*/ 152 w 163"/>
                <a:gd name="T73" fmla="*/ 14 h 146"/>
                <a:gd name="T74" fmla="*/ 157 w 163"/>
                <a:gd name="T75" fmla="*/ 12 h 146"/>
                <a:gd name="T76" fmla="*/ 161 w 163"/>
                <a:gd name="T77" fmla="*/ 14 h 146"/>
                <a:gd name="T78" fmla="*/ 163 w 163"/>
                <a:gd name="T79" fmla="*/ 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3" h="146">
                  <a:moveTo>
                    <a:pt x="24" y="12"/>
                  </a:moveTo>
                  <a:cubicBezTo>
                    <a:pt x="24" y="17"/>
                    <a:pt x="22" y="20"/>
                    <a:pt x="18" y="2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4"/>
                    <a:pt x="17" y="145"/>
                  </a:cubicBezTo>
                  <a:cubicBezTo>
                    <a:pt x="16" y="145"/>
                    <a:pt x="16" y="146"/>
                    <a:pt x="15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8" y="146"/>
                    <a:pt x="7" y="145"/>
                    <a:pt x="7" y="145"/>
                  </a:cubicBezTo>
                  <a:cubicBezTo>
                    <a:pt x="6" y="144"/>
                    <a:pt x="6" y="143"/>
                    <a:pt x="6" y="14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20"/>
                    <a:pt x="0" y="17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5" y="0"/>
                    <a:pt x="18" y="2"/>
                    <a:pt x="20" y="4"/>
                  </a:cubicBezTo>
                  <a:cubicBezTo>
                    <a:pt x="23" y="6"/>
                    <a:pt x="24" y="9"/>
                    <a:pt x="24" y="12"/>
                  </a:cubicBezTo>
                  <a:close/>
                  <a:moveTo>
                    <a:pt x="163" y="19"/>
                  </a:moveTo>
                  <a:cubicBezTo>
                    <a:pt x="163" y="91"/>
                    <a:pt x="163" y="91"/>
                    <a:pt x="163" y="91"/>
                  </a:cubicBezTo>
                  <a:cubicBezTo>
                    <a:pt x="163" y="92"/>
                    <a:pt x="163" y="93"/>
                    <a:pt x="162" y="94"/>
                  </a:cubicBezTo>
                  <a:cubicBezTo>
                    <a:pt x="161" y="95"/>
                    <a:pt x="160" y="96"/>
                    <a:pt x="158" y="97"/>
                  </a:cubicBezTo>
                  <a:cubicBezTo>
                    <a:pt x="145" y="104"/>
                    <a:pt x="133" y="108"/>
                    <a:pt x="123" y="108"/>
                  </a:cubicBezTo>
                  <a:cubicBezTo>
                    <a:pt x="119" y="108"/>
                    <a:pt x="116" y="107"/>
                    <a:pt x="112" y="106"/>
                  </a:cubicBezTo>
                  <a:cubicBezTo>
                    <a:pt x="108" y="104"/>
                    <a:pt x="104" y="103"/>
                    <a:pt x="101" y="101"/>
                  </a:cubicBezTo>
                  <a:cubicBezTo>
                    <a:pt x="98" y="100"/>
                    <a:pt x="95" y="98"/>
                    <a:pt x="90" y="97"/>
                  </a:cubicBezTo>
                  <a:cubicBezTo>
                    <a:pt x="86" y="95"/>
                    <a:pt x="82" y="95"/>
                    <a:pt x="77" y="95"/>
                  </a:cubicBezTo>
                  <a:cubicBezTo>
                    <a:pt x="65" y="95"/>
                    <a:pt x="50" y="99"/>
                    <a:pt x="33" y="108"/>
                  </a:cubicBezTo>
                  <a:cubicBezTo>
                    <a:pt x="32" y="109"/>
                    <a:pt x="31" y="109"/>
                    <a:pt x="30" y="109"/>
                  </a:cubicBezTo>
                  <a:cubicBezTo>
                    <a:pt x="28" y="109"/>
                    <a:pt x="27" y="109"/>
                    <a:pt x="26" y="107"/>
                  </a:cubicBezTo>
                  <a:cubicBezTo>
                    <a:pt x="25" y="106"/>
                    <a:pt x="24" y="105"/>
                    <a:pt x="24" y="10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5" y="29"/>
                    <a:pt x="27" y="28"/>
                  </a:cubicBezTo>
                  <a:cubicBezTo>
                    <a:pt x="28" y="27"/>
                    <a:pt x="31" y="26"/>
                    <a:pt x="34" y="24"/>
                  </a:cubicBezTo>
                  <a:cubicBezTo>
                    <a:pt x="49" y="16"/>
                    <a:pt x="62" y="12"/>
                    <a:pt x="74" y="12"/>
                  </a:cubicBezTo>
                  <a:cubicBezTo>
                    <a:pt x="81" y="12"/>
                    <a:pt x="87" y="13"/>
                    <a:pt x="93" y="15"/>
                  </a:cubicBezTo>
                  <a:cubicBezTo>
                    <a:pt x="99" y="17"/>
                    <a:pt x="106" y="20"/>
                    <a:pt x="114" y="24"/>
                  </a:cubicBezTo>
                  <a:cubicBezTo>
                    <a:pt x="116" y="25"/>
                    <a:pt x="119" y="25"/>
                    <a:pt x="122" y="25"/>
                  </a:cubicBezTo>
                  <a:cubicBezTo>
                    <a:pt x="125" y="25"/>
                    <a:pt x="129" y="25"/>
                    <a:pt x="133" y="23"/>
                  </a:cubicBezTo>
                  <a:cubicBezTo>
                    <a:pt x="137" y="22"/>
                    <a:pt x="141" y="21"/>
                    <a:pt x="144" y="19"/>
                  </a:cubicBezTo>
                  <a:cubicBezTo>
                    <a:pt x="147" y="17"/>
                    <a:pt x="149" y="16"/>
                    <a:pt x="152" y="14"/>
                  </a:cubicBezTo>
                  <a:cubicBezTo>
                    <a:pt x="155" y="13"/>
                    <a:pt x="156" y="12"/>
                    <a:pt x="157" y="12"/>
                  </a:cubicBezTo>
                  <a:cubicBezTo>
                    <a:pt x="159" y="12"/>
                    <a:pt x="160" y="13"/>
                    <a:pt x="161" y="14"/>
                  </a:cubicBezTo>
                  <a:cubicBezTo>
                    <a:pt x="163" y="15"/>
                    <a:pt x="163" y="17"/>
                    <a:pt x="16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8D37C12D-0BF8-422D-9EB7-18926908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808" y="1555540"/>
              <a:ext cx="162376" cy="138956"/>
            </a:xfrm>
            <a:custGeom>
              <a:avLst/>
              <a:gdLst>
                <a:gd name="T0" fmla="*/ 157 w 157"/>
                <a:gd name="T1" fmla="*/ 72 h 133"/>
                <a:gd name="T2" fmla="*/ 151 w 157"/>
                <a:gd name="T3" fmla="*/ 102 h 133"/>
                <a:gd name="T4" fmla="*/ 150 w 157"/>
                <a:gd name="T5" fmla="*/ 106 h 133"/>
                <a:gd name="T6" fmla="*/ 132 w 157"/>
                <a:gd name="T7" fmla="*/ 109 h 133"/>
                <a:gd name="T8" fmla="*/ 123 w 157"/>
                <a:gd name="T9" fmla="*/ 122 h 133"/>
                <a:gd name="T10" fmla="*/ 109 w 157"/>
                <a:gd name="T11" fmla="*/ 127 h 133"/>
                <a:gd name="T12" fmla="*/ 109 w 157"/>
                <a:gd name="T13" fmla="*/ 130 h 133"/>
                <a:gd name="T14" fmla="*/ 108 w 157"/>
                <a:gd name="T15" fmla="*/ 133 h 133"/>
                <a:gd name="T16" fmla="*/ 106 w 157"/>
                <a:gd name="T17" fmla="*/ 133 h 133"/>
                <a:gd name="T18" fmla="*/ 100 w 157"/>
                <a:gd name="T19" fmla="*/ 133 h 133"/>
                <a:gd name="T20" fmla="*/ 97 w 157"/>
                <a:gd name="T21" fmla="*/ 133 h 133"/>
                <a:gd name="T22" fmla="*/ 97 w 157"/>
                <a:gd name="T23" fmla="*/ 130 h 133"/>
                <a:gd name="T24" fmla="*/ 97 w 157"/>
                <a:gd name="T25" fmla="*/ 76 h 133"/>
                <a:gd name="T26" fmla="*/ 97 w 157"/>
                <a:gd name="T27" fmla="*/ 74 h 133"/>
                <a:gd name="T28" fmla="*/ 100 w 157"/>
                <a:gd name="T29" fmla="*/ 73 h 133"/>
                <a:gd name="T30" fmla="*/ 106 w 157"/>
                <a:gd name="T31" fmla="*/ 73 h 133"/>
                <a:gd name="T32" fmla="*/ 108 w 157"/>
                <a:gd name="T33" fmla="*/ 74 h 133"/>
                <a:gd name="T34" fmla="*/ 109 w 157"/>
                <a:gd name="T35" fmla="*/ 76 h 133"/>
                <a:gd name="T36" fmla="*/ 109 w 157"/>
                <a:gd name="T37" fmla="*/ 79 h 133"/>
                <a:gd name="T38" fmla="*/ 121 w 157"/>
                <a:gd name="T39" fmla="*/ 82 h 133"/>
                <a:gd name="T40" fmla="*/ 130 w 157"/>
                <a:gd name="T41" fmla="*/ 91 h 133"/>
                <a:gd name="T42" fmla="*/ 136 w 157"/>
                <a:gd name="T43" fmla="*/ 90 h 133"/>
                <a:gd name="T44" fmla="*/ 139 w 157"/>
                <a:gd name="T45" fmla="*/ 72 h 133"/>
                <a:gd name="T46" fmla="*/ 131 w 157"/>
                <a:gd name="T47" fmla="*/ 46 h 133"/>
                <a:gd name="T48" fmla="*/ 108 w 157"/>
                <a:gd name="T49" fmla="*/ 26 h 133"/>
                <a:gd name="T50" fmla="*/ 78 w 157"/>
                <a:gd name="T51" fmla="*/ 19 h 133"/>
                <a:gd name="T52" fmla="*/ 49 w 157"/>
                <a:gd name="T53" fmla="*/ 26 h 133"/>
                <a:gd name="T54" fmla="*/ 26 w 157"/>
                <a:gd name="T55" fmla="*/ 46 h 133"/>
                <a:gd name="T56" fmla="*/ 18 w 157"/>
                <a:gd name="T57" fmla="*/ 72 h 133"/>
                <a:gd name="T58" fmla="*/ 21 w 157"/>
                <a:gd name="T59" fmla="*/ 90 h 133"/>
                <a:gd name="T60" fmla="*/ 27 w 157"/>
                <a:gd name="T61" fmla="*/ 91 h 133"/>
                <a:gd name="T62" fmla="*/ 36 w 157"/>
                <a:gd name="T63" fmla="*/ 82 h 133"/>
                <a:gd name="T64" fmla="*/ 48 w 157"/>
                <a:gd name="T65" fmla="*/ 79 h 133"/>
                <a:gd name="T66" fmla="*/ 48 w 157"/>
                <a:gd name="T67" fmla="*/ 76 h 133"/>
                <a:gd name="T68" fmla="*/ 49 w 157"/>
                <a:gd name="T69" fmla="*/ 74 h 133"/>
                <a:gd name="T70" fmla="*/ 51 w 157"/>
                <a:gd name="T71" fmla="*/ 73 h 133"/>
                <a:gd name="T72" fmla="*/ 57 w 157"/>
                <a:gd name="T73" fmla="*/ 73 h 133"/>
                <a:gd name="T74" fmla="*/ 59 w 157"/>
                <a:gd name="T75" fmla="*/ 74 h 133"/>
                <a:gd name="T76" fmla="*/ 60 w 157"/>
                <a:gd name="T77" fmla="*/ 76 h 133"/>
                <a:gd name="T78" fmla="*/ 60 w 157"/>
                <a:gd name="T79" fmla="*/ 130 h 133"/>
                <a:gd name="T80" fmla="*/ 59 w 157"/>
                <a:gd name="T81" fmla="*/ 133 h 133"/>
                <a:gd name="T82" fmla="*/ 57 w 157"/>
                <a:gd name="T83" fmla="*/ 133 h 133"/>
                <a:gd name="T84" fmla="*/ 51 w 157"/>
                <a:gd name="T85" fmla="*/ 133 h 133"/>
                <a:gd name="T86" fmla="*/ 49 w 157"/>
                <a:gd name="T87" fmla="*/ 133 h 133"/>
                <a:gd name="T88" fmla="*/ 48 w 157"/>
                <a:gd name="T89" fmla="*/ 130 h 133"/>
                <a:gd name="T90" fmla="*/ 48 w 157"/>
                <a:gd name="T91" fmla="*/ 127 h 133"/>
                <a:gd name="T92" fmla="*/ 33 w 157"/>
                <a:gd name="T93" fmla="*/ 122 h 133"/>
                <a:gd name="T94" fmla="*/ 25 w 157"/>
                <a:gd name="T95" fmla="*/ 109 h 133"/>
                <a:gd name="T96" fmla="*/ 7 w 157"/>
                <a:gd name="T97" fmla="*/ 106 h 133"/>
                <a:gd name="T98" fmla="*/ 5 w 157"/>
                <a:gd name="T99" fmla="*/ 102 h 133"/>
                <a:gd name="T100" fmla="*/ 0 w 157"/>
                <a:gd name="T101" fmla="*/ 72 h 133"/>
                <a:gd name="T102" fmla="*/ 6 w 157"/>
                <a:gd name="T103" fmla="*/ 45 h 133"/>
                <a:gd name="T104" fmla="*/ 23 w 157"/>
                <a:gd name="T105" fmla="*/ 22 h 133"/>
                <a:gd name="T106" fmla="*/ 48 w 157"/>
                <a:gd name="T107" fmla="*/ 6 h 133"/>
                <a:gd name="T108" fmla="*/ 78 w 157"/>
                <a:gd name="T109" fmla="*/ 0 h 133"/>
                <a:gd name="T110" fmla="*/ 109 w 157"/>
                <a:gd name="T111" fmla="*/ 6 h 133"/>
                <a:gd name="T112" fmla="*/ 134 w 157"/>
                <a:gd name="T113" fmla="*/ 22 h 133"/>
                <a:gd name="T114" fmla="*/ 151 w 157"/>
                <a:gd name="T115" fmla="*/ 45 h 133"/>
                <a:gd name="T116" fmla="*/ 157 w 157"/>
                <a:gd name="T117" fmla="*/ 7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" h="133">
                  <a:moveTo>
                    <a:pt x="157" y="72"/>
                  </a:moveTo>
                  <a:cubicBezTo>
                    <a:pt x="157" y="82"/>
                    <a:pt x="155" y="92"/>
                    <a:pt x="151" y="102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32" y="109"/>
                    <a:pt x="132" y="109"/>
                    <a:pt x="132" y="109"/>
                  </a:cubicBezTo>
                  <a:cubicBezTo>
                    <a:pt x="131" y="115"/>
                    <a:pt x="128" y="119"/>
                    <a:pt x="123" y="122"/>
                  </a:cubicBezTo>
                  <a:cubicBezTo>
                    <a:pt x="119" y="126"/>
                    <a:pt x="114" y="127"/>
                    <a:pt x="109" y="127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31"/>
                    <a:pt x="108" y="132"/>
                    <a:pt x="108" y="133"/>
                  </a:cubicBezTo>
                  <a:cubicBezTo>
                    <a:pt x="107" y="133"/>
                    <a:pt x="107" y="133"/>
                    <a:pt x="106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9" y="133"/>
                    <a:pt x="98" y="133"/>
                    <a:pt x="97" y="133"/>
                  </a:cubicBezTo>
                  <a:cubicBezTo>
                    <a:pt x="97" y="132"/>
                    <a:pt x="97" y="131"/>
                    <a:pt x="97" y="130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7" y="75"/>
                    <a:pt x="97" y="74"/>
                    <a:pt x="97" y="74"/>
                  </a:cubicBezTo>
                  <a:cubicBezTo>
                    <a:pt x="98" y="73"/>
                    <a:pt x="99" y="73"/>
                    <a:pt x="100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7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3" y="79"/>
                    <a:pt x="117" y="80"/>
                    <a:pt x="121" y="82"/>
                  </a:cubicBezTo>
                  <a:cubicBezTo>
                    <a:pt x="125" y="85"/>
                    <a:pt x="128" y="88"/>
                    <a:pt x="130" y="91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8" y="84"/>
                    <a:pt x="139" y="78"/>
                    <a:pt x="139" y="72"/>
                  </a:cubicBezTo>
                  <a:cubicBezTo>
                    <a:pt x="139" y="63"/>
                    <a:pt x="136" y="54"/>
                    <a:pt x="131" y="46"/>
                  </a:cubicBezTo>
                  <a:cubicBezTo>
                    <a:pt x="125" y="37"/>
                    <a:pt x="118" y="31"/>
                    <a:pt x="108" y="26"/>
                  </a:cubicBezTo>
                  <a:cubicBezTo>
                    <a:pt x="99" y="21"/>
                    <a:pt x="89" y="19"/>
                    <a:pt x="78" y="19"/>
                  </a:cubicBezTo>
                  <a:cubicBezTo>
                    <a:pt x="68" y="19"/>
                    <a:pt x="58" y="21"/>
                    <a:pt x="49" y="26"/>
                  </a:cubicBezTo>
                  <a:cubicBezTo>
                    <a:pt x="39" y="31"/>
                    <a:pt x="32" y="37"/>
                    <a:pt x="26" y="46"/>
                  </a:cubicBezTo>
                  <a:cubicBezTo>
                    <a:pt x="21" y="54"/>
                    <a:pt x="18" y="63"/>
                    <a:pt x="18" y="72"/>
                  </a:cubicBezTo>
                  <a:cubicBezTo>
                    <a:pt x="18" y="78"/>
                    <a:pt x="19" y="84"/>
                    <a:pt x="21" y="90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9" y="88"/>
                    <a:pt x="32" y="85"/>
                    <a:pt x="36" y="82"/>
                  </a:cubicBezTo>
                  <a:cubicBezTo>
                    <a:pt x="40" y="80"/>
                    <a:pt x="44" y="79"/>
                    <a:pt x="48" y="7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8" y="74"/>
                    <a:pt x="49" y="74"/>
                  </a:cubicBezTo>
                  <a:cubicBezTo>
                    <a:pt x="50" y="73"/>
                    <a:pt x="50" y="73"/>
                    <a:pt x="5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3"/>
                    <a:pt x="59" y="73"/>
                    <a:pt x="59" y="74"/>
                  </a:cubicBezTo>
                  <a:cubicBezTo>
                    <a:pt x="60" y="74"/>
                    <a:pt x="60" y="75"/>
                    <a:pt x="60" y="76"/>
                  </a:cubicBezTo>
                  <a:cubicBezTo>
                    <a:pt x="60" y="130"/>
                    <a:pt x="60" y="130"/>
                    <a:pt x="60" y="130"/>
                  </a:cubicBezTo>
                  <a:cubicBezTo>
                    <a:pt x="60" y="131"/>
                    <a:pt x="60" y="132"/>
                    <a:pt x="59" y="133"/>
                  </a:cubicBezTo>
                  <a:cubicBezTo>
                    <a:pt x="59" y="133"/>
                    <a:pt x="58" y="133"/>
                    <a:pt x="57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0" y="133"/>
                    <a:pt x="50" y="133"/>
                    <a:pt x="49" y="133"/>
                  </a:cubicBezTo>
                  <a:cubicBezTo>
                    <a:pt x="48" y="132"/>
                    <a:pt x="48" y="131"/>
                    <a:pt x="48" y="130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43" y="127"/>
                    <a:pt x="38" y="126"/>
                    <a:pt x="33" y="122"/>
                  </a:cubicBezTo>
                  <a:cubicBezTo>
                    <a:pt x="29" y="119"/>
                    <a:pt x="26" y="115"/>
                    <a:pt x="25" y="109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2" y="92"/>
                    <a:pt x="0" y="82"/>
                    <a:pt x="0" y="72"/>
                  </a:cubicBezTo>
                  <a:cubicBezTo>
                    <a:pt x="0" y="63"/>
                    <a:pt x="2" y="53"/>
                    <a:pt x="6" y="45"/>
                  </a:cubicBezTo>
                  <a:cubicBezTo>
                    <a:pt x="10" y="36"/>
                    <a:pt x="16" y="28"/>
                    <a:pt x="23" y="22"/>
                  </a:cubicBezTo>
                  <a:cubicBezTo>
                    <a:pt x="30" y="15"/>
                    <a:pt x="38" y="10"/>
                    <a:pt x="48" y="6"/>
                  </a:cubicBezTo>
                  <a:cubicBezTo>
                    <a:pt x="58" y="2"/>
                    <a:pt x="68" y="0"/>
                    <a:pt x="78" y="0"/>
                  </a:cubicBezTo>
                  <a:cubicBezTo>
                    <a:pt x="89" y="0"/>
                    <a:pt x="99" y="2"/>
                    <a:pt x="109" y="6"/>
                  </a:cubicBezTo>
                  <a:cubicBezTo>
                    <a:pt x="118" y="10"/>
                    <a:pt x="127" y="15"/>
                    <a:pt x="134" y="22"/>
                  </a:cubicBezTo>
                  <a:cubicBezTo>
                    <a:pt x="141" y="28"/>
                    <a:pt x="147" y="36"/>
                    <a:pt x="151" y="45"/>
                  </a:cubicBezTo>
                  <a:cubicBezTo>
                    <a:pt x="155" y="53"/>
                    <a:pt x="157" y="63"/>
                    <a:pt x="15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4E445BEF-63F7-4188-BA03-4D4821B89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0023" y="1571154"/>
              <a:ext cx="73381" cy="120221"/>
            </a:xfrm>
            <a:custGeom>
              <a:avLst/>
              <a:gdLst>
                <a:gd name="T0" fmla="*/ 72 w 72"/>
                <a:gd name="T1" fmla="*/ 7 h 115"/>
                <a:gd name="T2" fmla="*/ 72 w 72"/>
                <a:gd name="T3" fmla="*/ 109 h 115"/>
                <a:gd name="T4" fmla="*/ 71 w 72"/>
                <a:gd name="T5" fmla="*/ 114 h 115"/>
                <a:gd name="T6" fmla="*/ 66 w 72"/>
                <a:gd name="T7" fmla="*/ 115 h 115"/>
                <a:gd name="T8" fmla="*/ 62 w 72"/>
                <a:gd name="T9" fmla="*/ 114 h 115"/>
                <a:gd name="T10" fmla="*/ 31 w 72"/>
                <a:gd name="T11" fmla="*/ 82 h 115"/>
                <a:gd name="T12" fmla="*/ 6 w 72"/>
                <a:gd name="T13" fmla="*/ 82 h 115"/>
                <a:gd name="T14" fmla="*/ 2 w 72"/>
                <a:gd name="T15" fmla="*/ 80 h 115"/>
                <a:gd name="T16" fmla="*/ 0 w 72"/>
                <a:gd name="T17" fmla="*/ 76 h 115"/>
                <a:gd name="T18" fmla="*/ 0 w 72"/>
                <a:gd name="T19" fmla="*/ 40 h 115"/>
                <a:gd name="T20" fmla="*/ 2 w 72"/>
                <a:gd name="T21" fmla="*/ 36 h 115"/>
                <a:gd name="T22" fmla="*/ 6 w 72"/>
                <a:gd name="T23" fmla="*/ 34 h 115"/>
                <a:gd name="T24" fmla="*/ 31 w 72"/>
                <a:gd name="T25" fmla="*/ 34 h 115"/>
                <a:gd name="T26" fmla="*/ 62 w 72"/>
                <a:gd name="T27" fmla="*/ 2 h 115"/>
                <a:gd name="T28" fmla="*/ 66 w 72"/>
                <a:gd name="T29" fmla="*/ 0 h 115"/>
                <a:gd name="T30" fmla="*/ 71 w 72"/>
                <a:gd name="T31" fmla="*/ 2 h 115"/>
                <a:gd name="T32" fmla="*/ 72 w 72"/>
                <a:gd name="T33" fmla="*/ 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15">
                  <a:moveTo>
                    <a:pt x="72" y="7"/>
                  </a:moveTo>
                  <a:cubicBezTo>
                    <a:pt x="72" y="109"/>
                    <a:pt x="72" y="109"/>
                    <a:pt x="72" y="109"/>
                  </a:cubicBezTo>
                  <a:cubicBezTo>
                    <a:pt x="72" y="111"/>
                    <a:pt x="72" y="112"/>
                    <a:pt x="71" y="114"/>
                  </a:cubicBezTo>
                  <a:cubicBezTo>
                    <a:pt x="69" y="115"/>
                    <a:pt x="68" y="115"/>
                    <a:pt x="66" y="115"/>
                  </a:cubicBezTo>
                  <a:cubicBezTo>
                    <a:pt x="65" y="115"/>
                    <a:pt x="63" y="115"/>
                    <a:pt x="62" y="114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4" y="82"/>
                    <a:pt x="3" y="82"/>
                    <a:pt x="2" y="80"/>
                  </a:cubicBezTo>
                  <a:cubicBezTo>
                    <a:pt x="0" y="79"/>
                    <a:pt x="0" y="78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0" y="37"/>
                    <a:pt x="2" y="36"/>
                  </a:cubicBezTo>
                  <a:cubicBezTo>
                    <a:pt x="3" y="34"/>
                    <a:pt x="4" y="34"/>
                    <a:pt x="6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1"/>
                    <a:pt x="65" y="0"/>
                    <a:pt x="66" y="0"/>
                  </a:cubicBezTo>
                  <a:cubicBezTo>
                    <a:pt x="68" y="0"/>
                    <a:pt x="69" y="1"/>
                    <a:pt x="71" y="2"/>
                  </a:cubicBezTo>
                  <a:cubicBezTo>
                    <a:pt x="72" y="3"/>
                    <a:pt x="72" y="5"/>
                    <a:pt x="7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C829E744-0119-465A-8FD0-90572DCD0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244" y="1571154"/>
              <a:ext cx="112414" cy="120221"/>
            </a:xfrm>
            <a:custGeom>
              <a:avLst/>
              <a:gdLst>
                <a:gd name="T0" fmla="*/ 73 w 109"/>
                <a:gd name="T1" fmla="*/ 7 h 115"/>
                <a:gd name="T2" fmla="*/ 73 w 109"/>
                <a:gd name="T3" fmla="*/ 109 h 115"/>
                <a:gd name="T4" fmla="*/ 71 w 109"/>
                <a:gd name="T5" fmla="*/ 114 h 115"/>
                <a:gd name="T6" fmla="*/ 66 w 109"/>
                <a:gd name="T7" fmla="*/ 115 h 115"/>
                <a:gd name="T8" fmla="*/ 62 w 109"/>
                <a:gd name="T9" fmla="*/ 114 h 115"/>
                <a:gd name="T10" fmla="*/ 31 w 109"/>
                <a:gd name="T11" fmla="*/ 82 h 115"/>
                <a:gd name="T12" fmla="*/ 6 w 109"/>
                <a:gd name="T13" fmla="*/ 82 h 115"/>
                <a:gd name="T14" fmla="*/ 2 w 109"/>
                <a:gd name="T15" fmla="*/ 80 h 115"/>
                <a:gd name="T16" fmla="*/ 0 w 109"/>
                <a:gd name="T17" fmla="*/ 76 h 115"/>
                <a:gd name="T18" fmla="*/ 0 w 109"/>
                <a:gd name="T19" fmla="*/ 40 h 115"/>
                <a:gd name="T20" fmla="*/ 2 w 109"/>
                <a:gd name="T21" fmla="*/ 36 h 115"/>
                <a:gd name="T22" fmla="*/ 6 w 109"/>
                <a:gd name="T23" fmla="*/ 34 h 115"/>
                <a:gd name="T24" fmla="*/ 31 w 109"/>
                <a:gd name="T25" fmla="*/ 34 h 115"/>
                <a:gd name="T26" fmla="*/ 62 w 109"/>
                <a:gd name="T27" fmla="*/ 2 h 115"/>
                <a:gd name="T28" fmla="*/ 66 w 109"/>
                <a:gd name="T29" fmla="*/ 0 h 115"/>
                <a:gd name="T30" fmla="*/ 71 w 109"/>
                <a:gd name="T31" fmla="*/ 2 h 115"/>
                <a:gd name="T32" fmla="*/ 73 w 109"/>
                <a:gd name="T33" fmla="*/ 7 h 115"/>
                <a:gd name="T34" fmla="*/ 105 w 109"/>
                <a:gd name="T35" fmla="*/ 45 h 115"/>
                <a:gd name="T36" fmla="*/ 109 w 109"/>
                <a:gd name="T37" fmla="*/ 58 h 115"/>
                <a:gd name="T38" fmla="*/ 105 w 109"/>
                <a:gd name="T39" fmla="*/ 71 h 115"/>
                <a:gd name="T40" fmla="*/ 94 w 109"/>
                <a:gd name="T41" fmla="*/ 80 h 115"/>
                <a:gd name="T42" fmla="*/ 92 w 109"/>
                <a:gd name="T43" fmla="*/ 81 h 115"/>
                <a:gd name="T44" fmla="*/ 88 w 109"/>
                <a:gd name="T45" fmla="*/ 79 h 115"/>
                <a:gd name="T46" fmla="*/ 86 w 109"/>
                <a:gd name="T47" fmla="*/ 75 h 115"/>
                <a:gd name="T48" fmla="*/ 87 w 109"/>
                <a:gd name="T49" fmla="*/ 71 h 115"/>
                <a:gd name="T50" fmla="*/ 90 w 109"/>
                <a:gd name="T51" fmla="*/ 69 h 115"/>
                <a:gd name="T52" fmla="*/ 93 w 109"/>
                <a:gd name="T53" fmla="*/ 67 h 115"/>
                <a:gd name="T54" fmla="*/ 96 w 109"/>
                <a:gd name="T55" fmla="*/ 63 h 115"/>
                <a:gd name="T56" fmla="*/ 97 w 109"/>
                <a:gd name="T57" fmla="*/ 58 h 115"/>
                <a:gd name="T58" fmla="*/ 96 w 109"/>
                <a:gd name="T59" fmla="*/ 53 h 115"/>
                <a:gd name="T60" fmla="*/ 93 w 109"/>
                <a:gd name="T61" fmla="*/ 49 h 115"/>
                <a:gd name="T62" fmla="*/ 90 w 109"/>
                <a:gd name="T63" fmla="*/ 47 h 115"/>
                <a:gd name="T64" fmla="*/ 87 w 109"/>
                <a:gd name="T65" fmla="*/ 45 h 115"/>
                <a:gd name="T66" fmla="*/ 86 w 109"/>
                <a:gd name="T67" fmla="*/ 41 h 115"/>
                <a:gd name="T68" fmla="*/ 88 w 109"/>
                <a:gd name="T69" fmla="*/ 37 h 115"/>
                <a:gd name="T70" fmla="*/ 92 w 109"/>
                <a:gd name="T71" fmla="*/ 35 h 115"/>
                <a:gd name="T72" fmla="*/ 94 w 109"/>
                <a:gd name="T73" fmla="*/ 36 h 115"/>
                <a:gd name="T74" fmla="*/ 105 w 109"/>
                <a:gd name="T75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15">
                  <a:moveTo>
                    <a:pt x="73" y="7"/>
                  </a:moveTo>
                  <a:cubicBezTo>
                    <a:pt x="73" y="109"/>
                    <a:pt x="73" y="109"/>
                    <a:pt x="73" y="109"/>
                  </a:cubicBezTo>
                  <a:cubicBezTo>
                    <a:pt x="73" y="111"/>
                    <a:pt x="72" y="112"/>
                    <a:pt x="71" y="114"/>
                  </a:cubicBezTo>
                  <a:cubicBezTo>
                    <a:pt x="70" y="115"/>
                    <a:pt x="68" y="115"/>
                    <a:pt x="66" y="115"/>
                  </a:cubicBezTo>
                  <a:cubicBezTo>
                    <a:pt x="65" y="115"/>
                    <a:pt x="63" y="115"/>
                    <a:pt x="62" y="114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4" y="82"/>
                    <a:pt x="3" y="82"/>
                    <a:pt x="2" y="80"/>
                  </a:cubicBezTo>
                  <a:cubicBezTo>
                    <a:pt x="1" y="79"/>
                    <a:pt x="0" y="78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7"/>
                    <a:pt x="2" y="36"/>
                  </a:cubicBezTo>
                  <a:cubicBezTo>
                    <a:pt x="3" y="34"/>
                    <a:pt x="4" y="34"/>
                    <a:pt x="6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3" y="1"/>
                    <a:pt x="65" y="0"/>
                    <a:pt x="66" y="0"/>
                  </a:cubicBezTo>
                  <a:cubicBezTo>
                    <a:pt x="68" y="0"/>
                    <a:pt x="70" y="1"/>
                    <a:pt x="71" y="2"/>
                  </a:cubicBezTo>
                  <a:cubicBezTo>
                    <a:pt x="72" y="3"/>
                    <a:pt x="73" y="5"/>
                    <a:pt x="73" y="7"/>
                  </a:cubicBezTo>
                  <a:close/>
                  <a:moveTo>
                    <a:pt x="105" y="45"/>
                  </a:moveTo>
                  <a:cubicBezTo>
                    <a:pt x="108" y="49"/>
                    <a:pt x="109" y="53"/>
                    <a:pt x="109" y="58"/>
                  </a:cubicBezTo>
                  <a:cubicBezTo>
                    <a:pt x="109" y="63"/>
                    <a:pt x="108" y="67"/>
                    <a:pt x="105" y="71"/>
                  </a:cubicBezTo>
                  <a:cubicBezTo>
                    <a:pt x="102" y="75"/>
                    <a:pt x="99" y="78"/>
                    <a:pt x="94" y="80"/>
                  </a:cubicBezTo>
                  <a:cubicBezTo>
                    <a:pt x="94" y="80"/>
                    <a:pt x="93" y="81"/>
                    <a:pt x="92" y="81"/>
                  </a:cubicBezTo>
                  <a:cubicBezTo>
                    <a:pt x="90" y="81"/>
                    <a:pt x="89" y="80"/>
                    <a:pt x="88" y="79"/>
                  </a:cubicBezTo>
                  <a:cubicBezTo>
                    <a:pt x="86" y="78"/>
                    <a:pt x="86" y="76"/>
                    <a:pt x="86" y="75"/>
                  </a:cubicBezTo>
                  <a:cubicBezTo>
                    <a:pt x="86" y="73"/>
                    <a:pt x="86" y="72"/>
                    <a:pt x="87" y="71"/>
                  </a:cubicBezTo>
                  <a:cubicBezTo>
                    <a:pt x="88" y="70"/>
                    <a:pt x="89" y="70"/>
                    <a:pt x="90" y="69"/>
                  </a:cubicBezTo>
                  <a:cubicBezTo>
                    <a:pt x="91" y="68"/>
                    <a:pt x="92" y="68"/>
                    <a:pt x="93" y="67"/>
                  </a:cubicBezTo>
                  <a:cubicBezTo>
                    <a:pt x="94" y="66"/>
                    <a:pt x="95" y="65"/>
                    <a:pt x="96" y="63"/>
                  </a:cubicBezTo>
                  <a:cubicBezTo>
                    <a:pt x="96" y="62"/>
                    <a:pt x="97" y="60"/>
                    <a:pt x="97" y="58"/>
                  </a:cubicBezTo>
                  <a:cubicBezTo>
                    <a:pt x="97" y="56"/>
                    <a:pt x="96" y="54"/>
                    <a:pt x="96" y="53"/>
                  </a:cubicBezTo>
                  <a:cubicBezTo>
                    <a:pt x="95" y="51"/>
                    <a:pt x="94" y="50"/>
                    <a:pt x="93" y="49"/>
                  </a:cubicBezTo>
                  <a:cubicBezTo>
                    <a:pt x="92" y="48"/>
                    <a:pt x="91" y="48"/>
                    <a:pt x="90" y="47"/>
                  </a:cubicBezTo>
                  <a:cubicBezTo>
                    <a:pt x="89" y="46"/>
                    <a:pt x="88" y="46"/>
                    <a:pt x="87" y="45"/>
                  </a:cubicBezTo>
                  <a:cubicBezTo>
                    <a:pt x="86" y="44"/>
                    <a:pt x="86" y="43"/>
                    <a:pt x="86" y="41"/>
                  </a:cubicBezTo>
                  <a:cubicBezTo>
                    <a:pt x="86" y="40"/>
                    <a:pt x="86" y="38"/>
                    <a:pt x="88" y="37"/>
                  </a:cubicBezTo>
                  <a:cubicBezTo>
                    <a:pt x="89" y="36"/>
                    <a:pt x="90" y="35"/>
                    <a:pt x="92" y="35"/>
                  </a:cubicBezTo>
                  <a:cubicBezTo>
                    <a:pt x="93" y="35"/>
                    <a:pt x="94" y="35"/>
                    <a:pt x="94" y="36"/>
                  </a:cubicBezTo>
                  <a:cubicBezTo>
                    <a:pt x="99" y="37"/>
                    <a:pt x="102" y="40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1A828B9F-77B1-4C28-99B8-E743868C06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497" y="1561786"/>
              <a:ext cx="162376" cy="138956"/>
            </a:xfrm>
            <a:custGeom>
              <a:avLst/>
              <a:gdLst>
                <a:gd name="T0" fmla="*/ 73 w 158"/>
                <a:gd name="T1" fmla="*/ 118 h 134"/>
                <a:gd name="T2" fmla="*/ 67 w 158"/>
                <a:gd name="T3" fmla="*/ 124 h 134"/>
                <a:gd name="T4" fmla="*/ 31 w 158"/>
                <a:gd name="T5" fmla="*/ 91 h 134"/>
                <a:gd name="T6" fmla="*/ 2 w 158"/>
                <a:gd name="T7" fmla="*/ 89 h 134"/>
                <a:gd name="T8" fmla="*/ 0 w 158"/>
                <a:gd name="T9" fmla="*/ 49 h 134"/>
                <a:gd name="T10" fmla="*/ 7 w 158"/>
                <a:gd name="T11" fmla="*/ 43 h 134"/>
                <a:gd name="T12" fmla="*/ 63 w 158"/>
                <a:gd name="T13" fmla="*/ 11 h 134"/>
                <a:gd name="T14" fmla="*/ 71 w 158"/>
                <a:gd name="T15" fmla="*/ 11 h 134"/>
                <a:gd name="T16" fmla="*/ 105 w 158"/>
                <a:gd name="T17" fmla="*/ 54 h 134"/>
                <a:gd name="T18" fmla="*/ 105 w 158"/>
                <a:gd name="T19" fmla="*/ 80 h 134"/>
                <a:gd name="T20" fmla="*/ 92 w 158"/>
                <a:gd name="T21" fmla="*/ 90 h 134"/>
                <a:gd name="T22" fmla="*/ 86 w 158"/>
                <a:gd name="T23" fmla="*/ 84 h 134"/>
                <a:gd name="T24" fmla="*/ 90 w 158"/>
                <a:gd name="T25" fmla="*/ 78 h 134"/>
                <a:gd name="T26" fmla="*/ 96 w 158"/>
                <a:gd name="T27" fmla="*/ 72 h 134"/>
                <a:gd name="T28" fmla="*/ 96 w 158"/>
                <a:gd name="T29" fmla="*/ 62 h 134"/>
                <a:gd name="T30" fmla="*/ 90 w 158"/>
                <a:gd name="T31" fmla="*/ 56 h 134"/>
                <a:gd name="T32" fmla="*/ 86 w 158"/>
                <a:gd name="T33" fmla="*/ 50 h 134"/>
                <a:gd name="T34" fmla="*/ 92 w 158"/>
                <a:gd name="T35" fmla="*/ 44 h 134"/>
                <a:gd name="T36" fmla="*/ 105 w 158"/>
                <a:gd name="T37" fmla="*/ 54 h 134"/>
                <a:gd name="T38" fmla="*/ 134 w 158"/>
                <a:gd name="T39" fmla="*/ 67 h 134"/>
                <a:gd name="T40" fmla="*/ 104 w 158"/>
                <a:gd name="T41" fmla="*/ 112 h 134"/>
                <a:gd name="T42" fmla="*/ 98 w 158"/>
                <a:gd name="T43" fmla="*/ 110 h 134"/>
                <a:gd name="T44" fmla="*/ 99 w 158"/>
                <a:gd name="T45" fmla="*/ 100 h 134"/>
                <a:gd name="T46" fmla="*/ 118 w 158"/>
                <a:gd name="T47" fmla="*/ 83 h 134"/>
                <a:gd name="T48" fmla="*/ 118 w 158"/>
                <a:gd name="T49" fmla="*/ 51 h 134"/>
                <a:gd name="T50" fmla="*/ 99 w 158"/>
                <a:gd name="T51" fmla="*/ 34 h 134"/>
                <a:gd name="T52" fmla="*/ 98 w 158"/>
                <a:gd name="T53" fmla="*/ 24 h 134"/>
                <a:gd name="T54" fmla="*/ 104 w 158"/>
                <a:gd name="T55" fmla="*/ 22 h 134"/>
                <a:gd name="T56" fmla="*/ 146 w 158"/>
                <a:gd name="T57" fmla="*/ 27 h 134"/>
                <a:gd name="T58" fmla="*/ 146 w 158"/>
                <a:gd name="T59" fmla="*/ 107 h 134"/>
                <a:gd name="T60" fmla="*/ 111 w 158"/>
                <a:gd name="T61" fmla="*/ 134 h 134"/>
                <a:gd name="T62" fmla="*/ 105 w 158"/>
                <a:gd name="T63" fmla="*/ 128 h 134"/>
                <a:gd name="T64" fmla="*/ 111 w 158"/>
                <a:gd name="T65" fmla="*/ 122 h 134"/>
                <a:gd name="T66" fmla="*/ 121 w 158"/>
                <a:gd name="T67" fmla="*/ 116 h 134"/>
                <a:gd name="T68" fmla="*/ 146 w 158"/>
                <a:gd name="T69" fmla="*/ 67 h 134"/>
                <a:gd name="T70" fmla="*/ 121 w 158"/>
                <a:gd name="T71" fmla="*/ 18 h 134"/>
                <a:gd name="T72" fmla="*/ 111 w 158"/>
                <a:gd name="T73" fmla="*/ 12 h 134"/>
                <a:gd name="T74" fmla="*/ 105 w 158"/>
                <a:gd name="T75" fmla="*/ 6 h 134"/>
                <a:gd name="T76" fmla="*/ 111 w 158"/>
                <a:gd name="T77" fmla="*/ 0 h 134"/>
                <a:gd name="T78" fmla="*/ 146 w 158"/>
                <a:gd name="T79" fmla="*/ 2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8" h="134">
                  <a:moveTo>
                    <a:pt x="73" y="16"/>
                  </a:moveTo>
                  <a:cubicBezTo>
                    <a:pt x="73" y="118"/>
                    <a:pt x="73" y="118"/>
                    <a:pt x="73" y="118"/>
                  </a:cubicBezTo>
                  <a:cubicBezTo>
                    <a:pt x="73" y="120"/>
                    <a:pt x="73" y="121"/>
                    <a:pt x="71" y="123"/>
                  </a:cubicBezTo>
                  <a:cubicBezTo>
                    <a:pt x="70" y="124"/>
                    <a:pt x="69" y="124"/>
                    <a:pt x="67" y="124"/>
                  </a:cubicBezTo>
                  <a:cubicBezTo>
                    <a:pt x="65" y="124"/>
                    <a:pt x="64" y="124"/>
                    <a:pt x="63" y="123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5" y="91"/>
                    <a:pt x="3" y="91"/>
                    <a:pt x="2" y="89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5"/>
                  </a:cubicBezTo>
                  <a:cubicBezTo>
                    <a:pt x="3" y="43"/>
                    <a:pt x="5" y="43"/>
                    <a:pt x="7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4" y="10"/>
                    <a:pt x="65" y="9"/>
                    <a:pt x="67" y="9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3" y="12"/>
                    <a:pt x="73" y="14"/>
                    <a:pt x="73" y="16"/>
                  </a:cubicBezTo>
                  <a:close/>
                  <a:moveTo>
                    <a:pt x="105" y="54"/>
                  </a:moveTo>
                  <a:cubicBezTo>
                    <a:pt x="108" y="58"/>
                    <a:pt x="109" y="62"/>
                    <a:pt x="109" y="67"/>
                  </a:cubicBezTo>
                  <a:cubicBezTo>
                    <a:pt x="109" y="72"/>
                    <a:pt x="108" y="76"/>
                    <a:pt x="105" y="80"/>
                  </a:cubicBezTo>
                  <a:cubicBezTo>
                    <a:pt x="103" y="84"/>
                    <a:pt x="99" y="87"/>
                    <a:pt x="95" y="89"/>
                  </a:cubicBezTo>
                  <a:cubicBezTo>
                    <a:pt x="94" y="89"/>
                    <a:pt x="93" y="90"/>
                    <a:pt x="92" y="90"/>
                  </a:cubicBezTo>
                  <a:cubicBezTo>
                    <a:pt x="91" y="90"/>
                    <a:pt x="89" y="89"/>
                    <a:pt x="88" y="88"/>
                  </a:cubicBezTo>
                  <a:cubicBezTo>
                    <a:pt x="87" y="87"/>
                    <a:pt x="86" y="85"/>
                    <a:pt x="86" y="84"/>
                  </a:cubicBezTo>
                  <a:cubicBezTo>
                    <a:pt x="86" y="82"/>
                    <a:pt x="87" y="81"/>
                    <a:pt x="87" y="80"/>
                  </a:cubicBezTo>
                  <a:cubicBezTo>
                    <a:pt x="88" y="79"/>
                    <a:pt x="89" y="79"/>
                    <a:pt x="90" y="78"/>
                  </a:cubicBezTo>
                  <a:cubicBezTo>
                    <a:pt x="91" y="77"/>
                    <a:pt x="92" y="77"/>
                    <a:pt x="93" y="76"/>
                  </a:cubicBezTo>
                  <a:cubicBezTo>
                    <a:pt x="94" y="75"/>
                    <a:pt x="95" y="74"/>
                    <a:pt x="96" y="72"/>
                  </a:cubicBezTo>
                  <a:cubicBezTo>
                    <a:pt x="97" y="71"/>
                    <a:pt x="97" y="69"/>
                    <a:pt x="97" y="67"/>
                  </a:cubicBezTo>
                  <a:cubicBezTo>
                    <a:pt x="97" y="65"/>
                    <a:pt x="97" y="63"/>
                    <a:pt x="96" y="62"/>
                  </a:cubicBezTo>
                  <a:cubicBezTo>
                    <a:pt x="95" y="60"/>
                    <a:pt x="94" y="59"/>
                    <a:pt x="93" y="58"/>
                  </a:cubicBezTo>
                  <a:cubicBezTo>
                    <a:pt x="92" y="57"/>
                    <a:pt x="91" y="57"/>
                    <a:pt x="90" y="56"/>
                  </a:cubicBezTo>
                  <a:cubicBezTo>
                    <a:pt x="89" y="55"/>
                    <a:pt x="88" y="55"/>
                    <a:pt x="87" y="54"/>
                  </a:cubicBezTo>
                  <a:cubicBezTo>
                    <a:pt x="87" y="53"/>
                    <a:pt x="86" y="52"/>
                    <a:pt x="86" y="50"/>
                  </a:cubicBezTo>
                  <a:cubicBezTo>
                    <a:pt x="86" y="49"/>
                    <a:pt x="87" y="47"/>
                    <a:pt x="88" y="46"/>
                  </a:cubicBezTo>
                  <a:cubicBezTo>
                    <a:pt x="89" y="45"/>
                    <a:pt x="91" y="44"/>
                    <a:pt x="92" y="44"/>
                  </a:cubicBezTo>
                  <a:cubicBezTo>
                    <a:pt x="93" y="44"/>
                    <a:pt x="94" y="44"/>
                    <a:pt x="95" y="45"/>
                  </a:cubicBezTo>
                  <a:cubicBezTo>
                    <a:pt x="99" y="46"/>
                    <a:pt x="103" y="49"/>
                    <a:pt x="105" y="54"/>
                  </a:cubicBezTo>
                  <a:close/>
                  <a:moveTo>
                    <a:pt x="126" y="40"/>
                  </a:moveTo>
                  <a:cubicBezTo>
                    <a:pt x="131" y="48"/>
                    <a:pt x="134" y="57"/>
                    <a:pt x="134" y="67"/>
                  </a:cubicBezTo>
                  <a:cubicBezTo>
                    <a:pt x="134" y="77"/>
                    <a:pt x="131" y="86"/>
                    <a:pt x="126" y="94"/>
                  </a:cubicBezTo>
                  <a:cubicBezTo>
                    <a:pt x="120" y="102"/>
                    <a:pt x="113" y="108"/>
                    <a:pt x="104" y="112"/>
                  </a:cubicBezTo>
                  <a:cubicBezTo>
                    <a:pt x="103" y="112"/>
                    <a:pt x="103" y="112"/>
                    <a:pt x="102" y="112"/>
                  </a:cubicBezTo>
                  <a:cubicBezTo>
                    <a:pt x="100" y="112"/>
                    <a:pt x="99" y="111"/>
                    <a:pt x="98" y="110"/>
                  </a:cubicBezTo>
                  <a:cubicBezTo>
                    <a:pt x="96" y="109"/>
                    <a:pt x="96" y="108"/>
                    <a:pt x="96" y="106"/>
                  </a:cubicBezTo>
                  <a:cubicBezTo>
                    <a:pt x="96" y="103"/>
                    <a:pt x="97" y="102"/>
                    <a:pt x="99" y="100"/>
                  </a:cubicBezTo>
                  <a:cubicBezTo>
                    <a:pt x="103" y="99"/>
                    <a:pt x="105" y="97"/>
                    <a:pt x="107" y="96"/>
                  </a:cubicBezTo>
                  <a:cubicBezTo>
                    <a:pt x="111" y="93"/>
                    <a:pt x="115" y="89"/>
                    <a:pt x="118" y="83"/>
                  </a:cubicBezTo>
                  <a:cubicBezTo>
                    <a:pt x="120" y="78"/>
                    <a:pt x="122" y="73"/>
                    <a:pt x="122" y="67"/>
                  </a:cubicBezTo>
                  <a:cubicBezTo>
                    <a:pt x="122" y="61"/>
                    <a:pt x="120" y="56"/>
                    <a:pt x="118" y="51"/>
                  </a:cubicBezTo>
                  <a:cubicBezTo>
                    <a:pt x="115" y="45"/>
                    <a:pt x="111" y="41"/>
                    <a:pt x="107" y="38"/>
                  </a:cubicBezTo>
                  <a:cubicBezTo>
                    <a:pt x="105" y="37"/>
                    <a:pt x="103" y="35"/>
                    <a:pt x="99" y="34"/>
                  </a:cubicBezTo>
                  <a:cubicBezTo>
                    <a:pt x="97" y="32"/>
                    <a:pt x="96" y="30"/>
                    <a:pt x="96" y="28"/>
                  </a:cubicBezTo>
                  <a:cubicBezTo>
                    <a:pt x="96" y="26"/>
                    <a:pt x="96" y="25"/>
                    <a:pt x="98" y="24"/>
                  </a:cubicBezTo>
                  <a:cubicBezTo>
                    <a:pt x="99" y="23"/>
                    <a:pt x="100" y="22"/>
                    <a:pt x="102" y="22"/>
                  </a:cubicBezTo>
                  <a:cubicBezTo>
                    <a:pt x="103" y="22"/>
                    <a:pt x="103" y="22"/>
                    <a:pt x="104" y="22"/>
                  </a:cubicBezTo>
                  <a:cubicBezTo>
                    <a:pt x="113" y="26"/>
                    <a:pt x="120" y="32"/>
                    <a:pt x="126" y="40"/>
                  </a:cubicBezTo>
                  <a:close/>
                  <a:moveTo>
                    <a:pt x="146" y="27"/>
                  </a:moveTo>
                  <a:cubicBezTo>
                    <a:pt x="154" y="39"/>
                    <a:pt x="158" y="52"/>
                    <a:pt x="158" y="67"/>
                  </a:cubicBezTo>
                  <a:cubicBezTo>
                    <a:pt x="158" y="81"/>
                    <a:pt x="154" y="95"/>
                    <a:pt x="146" y="107"/>
                  </a:cubicBezTo>
                  <a:cubicBezTo>
                    <a:pt x="138" y="119"/>
                    <a:pt x="127" y="128"/>
                    <a:pt x="114" y="134"/>
                  </a:cubicBezTo>
                  <a:cubicBezTo>
                    <a:pt x="113" y="134"/>
                    <a:pt x="112" y="134"/>
                    <a:pt x="111" y="134"/>
                  </a:cubicBezTo>
                  <a:cubicBezTo>
                    <a:pt x="110" y="134"/>
                    <a:pt x="108" y="134"/>
                    <a:pt x="107" y="132"/>
                  </a:cubicBezTo>
                  <a:cubicBezTo>
                    <a:pt x="106" y="131"/>
                    <a:pt x="105" y="130"/>
                    <a:pt x="105" y="128"/>
                  </a:cubicBezTo>
                  <a:cubicBezTo>
                    <a:pt x="105" y="126"/>
                    <a:pt x="107" y="124"/>
                    <a:pt x="109" y="123"/>
                  </a:cubicBezTo>
                  <a:cubicBezTo>
                    <a:pt x="109" y="122"/>
                    <a:pt x="110" y="122"/>
                    <a:pt x="111" y="122"/>
                  </a:cubicBezTo>
                  <a:cubicBezTo>
                    <a:pt x="112" y="121"/>
                    <a:pt x="113" y="121"/>
                    <a:pt x="113" y="121"/>
                  </a:cubicBezTo>
                  <a:cubicBezTo>
                    <a:pt x="116" y="119"/>
                    <a:pt x="119" y="117"/>
                    <a:pt x="121" y="116"/>
                  </a:cubicBezTo>
                  <a:cubicBezTo>
                    <a:pt x="129" y="110"/>
                    <a:pt x="135" y="103"/>
                    <a:pt x="139" y="94"/>
                  </a:cubicBezTo>
                  <a:cubicBezTo>
                    <a:pt x="144" y="86"/>
                    <a:pt x="146" y="77"/>
                    <a:pt x="146" y="67"/>
                  </a:cubicBezTo>
                  <a:cubicBezTo>
                    <a:pt x="146" y="57"/>
                    <a:pt x="144" y="48"/>
                    <a:pt x="139" y="40"/>
                  </a:cubicBezTo>
                  <a:cubicBezTo>
                    <a:pt x="135" y="31"/>
                    <a:pt x="129" y="24"/>
                    <a:pt x="121" y="18"/>
                  </a:cubicBezTo>
                  <a:cubicBezTo>
                    <a:pt x="119" y="17"/>
                    <a:pt x="116" y="15"/>
                    <a:pt x="113" y="13"/>
                  </a:cubicBezTo>
                  <a:cubicBezTo>
                    <a:pt x="113" y="13"/>
                    <a:pt x="112" y="13"/>
                    <a:pt x="111" y="12"/>
                  </a:cubicBezTo>
                  <a:cubicBezTo>
                    <a:pt x="110" y="12"/>
                    <a:pt x="109" y="12"/>
                    <a:pt x="109" y="11"/>
                  </a:cubicBezTo>
                  <a:cubicBezTo>
                    <a:pt x="107" y="10"/>
                    <a:pt x="105" y="8"/>
                    <a:pt x="105" y="6"/>
                  </a:cubicBezTo>
                  <a:cubicBezTo>
                    <a:pt x="105" y="4"/>
                    <a:pt x="106" y="3"/>
                    <a:pt x="107" y="2"/>
                  </a:cubicBezTo>
                  <a:cubicBezTo>
                    <a:pt x="108" y="0"/>
                    <a:pt x="110" y="0"/>
                    <a:pt x="111" y="0"/>
                  </a:cubicBezTo>
                  <a:cubicBezTo>
                    <a:pt x="112" y="0"/>
                    <a:pt x="113" y="0"/>
                    <a:pt x="114" y="0"/>
                  </a:cubicBezTo>
                  <a:cubicBezTo>
                    <a:pt x="127" y="6"/>
                    <a:pt x="138" y="15"/>
                    <a:pt x="14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115BAE8C-5D00-41D1-A082-E3504D1BB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41" y="1866240"/>
              <a:ext cx="137395" cy="137395"/>
            </a:xfrm>
            <a:custGeom>
              <a:avLst/>
              <a:gdLst>
                <a:gd name="T0" fmla="*/ 40 w 88"/>
                <a:gd name="T1" fmla="*/ 40 h 88"/>
                <a:gd name="T2" fmla="*/ 0 w 88"/>
                <a:gd name="T3" fmla="*/ 0 h 88"/>
                <a:gd name="T4" fmla="*/ 40 w 88"/>
                <a:gd name="T5" fmla="*/ 48 h 88"/>
                <a:gd name="T6" fmla="*/ 0 w 88"/>
                <a:gd name="T7" fmla="*/ 88 h 88"/>
                <a:gd name="T8" fmla="*/ 40 w 88"/>
                <a:gd name="T9" fmla="*/ 48 h 88"/>
                <a:gd name="T10" fmla="*/ 32 w 88"/>
                <a:gd name="T11" fmla="*/ 32 h 88"/>
                <a:gd name="T12" fmla="*/ 8 w 88"/>
                <a:gd name="T13" fmla="*/ 8 h 88"/>
                <a:gd name="T14" fmla="*/ 8 w 88"/>
                <a:gd name="T15" fmla="*/ 80 h 88"/>
                <a:gd name="T16" fmla="*/ 32 w 88"/>
                <a:gd name="T17" fmla="*/ 56 h 88"/>
                <a:gd name="T18" fmla="*/ 8 w 88"/>
                <a:gd name="T19" fmla="*/ 80 h 88"/>
                <a:gd name="T20" fmla="*/ 24 w 88"/>
                <a:gd name="T21" fmla="*/ 24 h 88"/>
                <a:gd name="T22" fmla="*/ 16 w 88"/>
                <a:gd name="T23" fmla="*/ 16 h 88"/>
                <a:gd name="T24" fmla="*/ 24 w 88"/>
                <a:gd name="T25" fmla="*/ 64 h 88"/>
                <a:gd name="T26" fmla="*/ 16 w 88"/>
                <a:gd name="T27" fmla="*/ 72 h 88"/>
                <a:gd name="T28" fmla="*/ 24 w 88"/>
                <a:gd name="T29" fmla="*/ 64 h 88"/>
                <a:gd name="T30" fmla="*/ 88 w 88"/>
                <a:gd name="T31" fmla="*/ 40 h 88"/>
                <a:gd name="T32" fmla="*/ 48 w 88"/>
                <a:gd name="T33" fmla="*/ 0 h 88"/>
                <a:gd name="T34" fmla="*/ 88 w 88"/>
                <a:gd name="T35" fmla="*/ 48 h 88"/>
                <a:gd name="T36" fmla="*/ 64 w 88"/>
                <a:gd name="T37" fmla="*/ 72 h 88"/>
                <a:gd name="T38" fmla="*/ 56 w 88"/>
                <a:gd name="T39" fmla="*/ 64 h 88"/>
                <a:gd name="T40" fmla="*/ 48 w 88"/>
                <a:gd name="T41" fmla="*/ 88 h 88"/>
                <a:gd name="T42" fmla="*/ 72 w 88"/>
                <a:gd name="T43" fmla="*/ 48 h 88"/>
                <a:gd name="T44" fmla="*/ 80 w 88"/>
                <a:gd name="T45" fmla="*/ 56 h 88"/>
                <a:gd name="T46" fmla="*/ 88 w 88"/>
                <a:gd name="T47" fmla="*/ 48 h 88"/>
                <a:gd name="T48" fmla="*/ 80 w 88"/>
                <a:gd name="T49" fmla="*/ 32 h 88"/>
                <a:gd name="T50" fmla="*/ 56 w 88"/>
                <a:gd name="T51" fmla="*/ 8 h 88"/>
                <a:gd name="T52" fmla="*/ 72 w 88"/>
                <a:gd name="T53" fmla="*/ 16 h 88"/>
                <a:gd name="T54" fmla="*/ 64 w 88"/>
                <a:gd name="T55" fmla="*/ 24 h 88"/>
                <a:gd name="T56" fmla="*/ 72 w 88"/>
                <a:gd name="T57" fmla="*/ 16 h 88"/>
                <a:gd name="T58" fmla="*/ 72 w 88"/>
                <a:gd name="T59" fmla="*/ 88 h 88"/>
                <a:gd name="T60" fmla="*/ 64 w 88"/>
                <a:gd name="T61" fmla="*/ 80 h 88"/>
                <a:gd name="T62" fmla="*/ 88 w 88"/>
                <a:gd name="T63" fmla="*/ 80 h 88"/>
                <a:gd name="T64" fmla="*/ 80 w 88"/>
                <a:gd name="T65" fmla="*/ 88 h 88"/>
                <a:gd name="T66" fmla="*/ 88 w 88"/>
                <a:gd name="T67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8">
                  <a:moveTo>
                    <a:pt x="4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40" y="0"/>
                  </a:lnTo>
                  <a:close/>
                  <a:moveTo>
                    <a:pt x="40" y="48"/>
                  </a:moveTo>
                  <a:lnTo>
                    <a:pt x="40" y="88"/>
                  </a:lnTo>
                  <a:lnTo>
                    <a:pt x="0" y="88"/>
                  </a:lnTo>
                  <a:lnTo>
                    <a:pt x="0" y="48"/>
                  </a:lnTo>
                  <a:lnTo>
                    <a:pt x="40" y="48"/>
                  </a:lnTo>
                  <a:close/>
                  <a:moveTo>
                    <a:pt x="8" y="32"/>
                  </a:moveTo>
                  <a:lnTo>
                    <a:pt x="32" y="32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32"/>
                  </a:lnTo>
                  <a:close/>
                  <a:moveTo>
                    <a:pt x="8" y="80"/>
                  </a:moveTo>
                  <a:lnTo>
                    <a:pt x="32" y="80"/>
                  </a:lnTo>
                  <a:lnTo>
                    <a:pt x="32" y="56"/>
                  </a:lnTo>
                  <a:lnTo>
                    <a:pt x="8" y="56"/>
                  </a:lnTo>
                  <a:lnTo>
                    <a:pt x="8" y="80"/>
                  </a:lnTo>
                  <a:close/>
                  <a:moveTo>
                    <a:pt x="24" y="16"/>
                  </a:moveTo>
                  <a:lnTo>
                    <a:pt x="24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close/>
                  <a:moveTo>
                    <a:pt x="24" y="64"/>
                  </a:moveTo>
                  <a:lnTo>
                    <a:pt x="24" y="72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24" y="64"/>
                  </a:lnTo>
                  <a:close/>
                  <a:moveTo>
                    <a:pt x="88" y="0"/>
                  </a:moveTo>
                  <a:lnTo>
                    <a:pt x="88" y="40"/>
                  </a:lnTo>
                  <a:lnTo>
                    <a:pt x="48" y="40"/>
                  </a:lnTo>
                  <a:lnTo>
                    <a:pt x="48" y="0"/>
                  </a:lnTo>
                  <a:lnTo>
                    <a:pt x="88" y="0"/>
                  </a:lnTo>
                  <a:close/>
                  <a:moveTo>
                    <a:pt x="88" y="48"/>
                  </a:moveTo>
                  <a:lnTo>
                    <a:pt x="88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8" y="48"/>
                  </a:lnTo>
                  <a:lnTo>
                    <a:pt x="72" y="48"/>
                  </a:lnTo>
                  <a:lnTo>
                    <a:pt x="72" y="56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88" y="48"/>
                  </a:lnTo>
                  <a:close/>
                  <a:moveTo>
                    <a:pt x="56" y="32"/>
                  </a:moveTo>
                  <a:lnTo>
                    <a:pt x="80" y="32"/>
                  </a:lnTo>
                  <a:lnTo>
                    <a:pt x="80" y="8"/>
                  </a:lnTo>
                  <a:lnTo>
                    <a:pt x="56" y="8"/>
                  </a:lnTo>
                  <a:lnTo>
                    <a:pt x="56" y="32"/>
                  </a:lnTo>
                  <a:close/>
                  <a:moveTo>
                    <a:pt x="72" y="16"/>
                  </a:moveTo>
                  <a:lnTo>
                    <a:pt x="72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72" y="16"/>
                  </a:lnTo>
                  <a:close/>
                  <a:moveTo>
                    <a:pt x="72" y="80"/>
                  </a:moveTo>
                  <a:lnTo>
                    <a:pt x="72" y="88"/>
                  </a:lnTo>
                  <a:lnTo>
                    <a:pt x="64" y="88"/>
                  </a:lnTo>
                  <a:lnTo>
                    <a:pt x="64" y="80"/>
                  </a:lnTo>
                  <a:lnTo>
                    <a:pt x="72" y="80"/>
                  </a:lnTo>
                  <a:close/>
                  <a:moveTo>
                    <a:pt x="88" y="80"/>
                  </a:moveTo>
                  <a:lnTo>
                    <a:pt x="88" y="88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251C4916-D979-4CCF-B610-3D9DDCCCCC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214" y="1866240"/>
              <a:ext cx="174866" cy="137395"/>
            </a:xfrm>
            <a:custGeom>
              <a:avLst/>
              <a:gdLst>
                <a:gd name="T0" fmla="*/ 0 w 112"/>
                <a:gd name="T1" fmla="*/ 88 h 88"/>
                <a:gd name="T2" fmla="*/ 4 w 112"/>
                <a:gd name="T3" fmla="*/ 0 h 88"/>
                <a:gd name="T4" fmla="*/ 8 w 112"/>
                <a:gd name="T5" fmla="*/ 88 h 88"/>
                <a:gd name="T6" fmla="*/ 6 w 112"/>
                <a:gd name="T7" fmla="*/ 0 h 88"/>
                <a:gd name="T8" fmla="*/ 8 w 112"/>
                <a:gd name="T9" fmla="*/ 88 h 88"/>
                <a:gd name="T10" fmla="*/ 12 w 112"/>
                <a:gd name="T11" fmla="*/ 88 h 88"/>
                <a:gd name="T12" fmla="*/ 14 w 112"/>
                <a:gd name="T13" fmla="*/ 0 h 88"/>
                <a:gd name="T14" fmla="*/ 24 w 112"/>
                <a:gd name="T15" fmla="*/ 88 h 88"/>
                <a:gd name="T16" fmla="*/ 22 w 112"/>
                <a:gd name="T17" fmla="*/ 0 h 88"/>
                <a:gd name="T18" fmla="*/ 24 w 112"/>
                <a:gd name="T19" fmla="*/ 88 h 88"/>
                <a:gd name="T20" fmla="*/ 30 w 112"/>
                <a:gd name="T21" fmla="*/ 88 h 88"/>
                <a:gd name="T22" fmla="*/ 34 w 112"/>
                <a:gd name="T23" fmla="*/ 0 h 88"/>
                <a:gd name="T24" fmla="*/ 42 w 112"/>
                <a:gd name="T25" fmla="*/ 88 h 88"/>
                <a:gd name="T26" fmla="*/ 40 w 112"/>
                <a:gd name="T27" fmla="*/ 0 h 88"/>
                <a:gd name="T28" fmla="*/ 42 w 112"/>
                <a:gd name="T29" fmla="*/ 88 h 88"/>
                <a:gd name="T30" fmla="*/ 44 w 112"/>
                <a:gd name="T31" fmla="*/ 88 h 88"/>
                <a:gd name="T32" fmla="*/ 45 w 112"/>
                <a:gd name="T33" fmla="*/ 0 h 88"/>
                <a:gd name="T34" fmla="*/ 49 w 112"/>
                <a:gd name="T35" fmla="*/ 88 h 88"/>
                <a:gd name="T36" fmla="*/ 47 w 112"/>
                <a:gd name="T37" fmla="*/ 0 h 88"/>
                <a:gd name="T38" fmla="*/ 49 w 112"/>
                <a:gd name="T39" fmla="*/ 88 h 88"/>
                <a:gd name="T40" fmla="*/ 55 w 112"/>
                <a:gd name="T41" fmla="*/ 88 h 88"/>
                <a:gd name="T42" fmla="*/ 59 w 112"/>
                <a:gd name="T43" fmla="*/ 0 h 88"/>
                <a:gd name="T44" fmla="*/ 69 w 112"/>
                <a:gd name="T45" fmla="*/ 88 h 88"/>
                <a:gd name="T46" fmla="*/ 65 w 112"/>
                <a:gd name="T47" fmla="*/ 0 h 88"/>
                <a:gd name="T48" fmla="*/ 69 w 112"/>
                <a:gd name="T49" fmla="*/ 88 h 88"/>
                <a:gd name="T50" fmla="*/ 73 w 112"/>
                <a:gd name="T51" fmla="*/ 88 h 88"/>
                <a:gd name="T52" fmla="*/ 77 w 112"/>
                <a:gd name="T53" fmla="*/ 0 h 88"/>
                <a:gd name="T54" fmla="*/ 85 w 112"/>
                <a:gd name="T55" fmla="*/ 88 h 88"/>
                <a:gd name="T56" fmla="*/ 81 w 112"/>
                <a:gd name="T57" fmla="*/ 0 h 88"/>
                <a:gd name="T58" fmla="*/ 85 w 112"/>
                <a:gd name="T59" fmla="*/ 88 h 88"/>
                <a:gd name="T60" fmla="*/ 87 w 112"/>
                <a:gd name="T61" fmla="*/ 88 h 88"/>
                <a:gd name="T62" fmla="*/ 91 w 112"/>
                <a:gd name="T63" fmla="*/ 0 h 88"/>
                <a:gd name="T64" fmla="*/ 103 w 112"/>
                <a:gd name="T65" fmla="*/ 88 h 88"/>
                <a:gd name="T66" fmla="*/ 97 w 112"/>
                <a:gd name="T67" fmla="*/ 0 h 88"/>
                <a:gd name="T68" fmla="*/ 103 w 112"/>
                <a:gd name="T69" fmla="*/ 88 h 88"/>
                <a:gd name="T70" fmla="*/ 105 w 112"/>
                <a:gd name="T71" fmla="*/ 88 h 88"/>
                <a:gd name="T72" fmla="*/ 107 w 112"/>
                <a:gd name="T73" fmla="*/ 0 h 88"/>
                <a:gd name="T74" fmla="*/ 112 w 112"/>
                <a:gd name="T75" fmla="*/ 88 h 88"/>
                <a:gd name="T76" fmla="*/ 108 w 112"/>
                <a:gd name="T77" fmla="*/ 0 h 88"/>
                <a:gd name="T78" fmla="*/ 112 w 112"/>
                <a:gd name="T7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88">
                  <a:moveTo>
                    <a:pt x="4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8"/>
                  </a:lnTo>
                  <a:close/>
                  <a:moveTo>
                    <a:pt x="8" y="88"/>
                  </a:moveTo>
                  <a:lnTo>
                    <a:pt x="6" y="88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88"/>
                  </a:lnTo>
                  <a:close/>
                  <a:moveTo>
                    <a:pt x="14" y="88"/>
                  </a:moveTo>
                  <a:lnTo>
                    <a:pt x="12" y="88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88"/>
                  </a:lnTo>
                  <a:close/>
                  <a:moveTo>
                    <a:pt x="24" y="88"/>
                  </a:moveTo>
                  <a:lnTo>
                    <a:pt x="22" y="88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88"/>
                  </a:lnTo>
                  <a:close/>
                  <a:moveTo>
                    <a:pt x="34" y="88"/>
                  </a:moveTo>
                  <a:lnTo>
                    <a:pt x="30" y="88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88"/>
                  </a:lnTo>
                  <a:close/>
                  <a:moveTo>
                    <a:pt x="42" y="88"/>
                  </a:moveTo>
                  <a:lnTo>
                    <a:pt x="40" y="88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88"/>
                  </a:lnTo>
                  <a:close/>
                  <a:moveTo>
                    <a:pt x="45" y="88"/>
                  </a:moveTo>
                  <a:lnTo>
                    <a:pt x="44" y="88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88"/>
                  </a:lnTo>
                  <a:close/>
                  <a:moveTo>
                    <a:pt x="49" y="88"/>
                  </a:moveTo>
                  <a:lnTo>
                    <a:pt x="47" y="88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88"/>
                  </a:lnTo>
                  <a:close/>
                  <a:moveTo>
                    <a:pt x="59" y="88"/>
                  </a:moveTo>
                  <a:lnTo>
                    <a:pt x="55" y="88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88"/>
                  </a:lnTo>
                  <a:close/>
                  <a:moveTo>
                    <a:pt x="69" y="88"/>
                  </a:moveTo>
                  <a:lnTo>
                    <a:pt x="65" y="88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69" y="88"/>
                  </a:lnTo>
                  <a:close/>
                  <a:moveTo>
                    <a:pt x="77" y="88"/>
                  </a:moveTo>
                  <a:lnTo>
                    <a:pt x="73" y="88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7" y="88"/>
                  </a:lnTo>
                  <a:close/>
                  <a:moveTo>
                    <a:pt x="85" y="88"/>
                  </a:moveTo>
                  <a:lnTo>
                    <a:pt x="81" y="88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5" y="88"/>
                  </a:lnTo>
                  <a:close/>
                  <a:moveTo>
                    <a:pt x="91" y="88"/>
                  </a:moveTo>
                  <a:lnTo>
                    <a:pt x="87" y="88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1" y="88"/>
                  </a:lnTo>
                  <a:close/>
                  <a:moveTo>
                    <a:pt x="103" y="88"/>
                  </a:moveTo>
                  <a:lnTo>
                    <a:pt x="97" y="88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3" y="88"/>
                  </a:lnTo>
                  <a:close/>
                  <a:moveTo>
                    <a:pt x="107" y="88"/>
                  </a:moveTo>
                  <a:lnTo>
                    <a:pt x="105" y="88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88"/>
                  </a:lnTo>
                  <a:close/>
                  <a:moveTo>
                    <a:pt x="112" y="88"/>
                  </a:moveTo>
                  <a:lnTo>
                    <a:pt x="108" y="88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30238FB1-7E80-44D0-BD3B-51D4A7059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358" y="1866240"/>
              <a:ext cx="148324" cy="148324"/>
            </a:xfrm>
            <a:custGeom>
              <a:avLst/>
              <a:gdLst>
                <a:gd name="T0" fmla="*/ 143 w 143"/>
                <a:gd name="T1" fmla="*/ 85 h 144"/>
                <a:gd name="T2" fmla="*/ 140 w 143"/>
                <a:gd name="T3" fmla="*/ 94 h 144"/>
                <a:gd name="T4" fmla="*/ 93 w 143"/>
                <a:gd name="T5" fmla="*/ 140 h 144"/>
                <a:gd name="T6" fmla="*/ 85 w 143"/>
                <a:gd name="T7" fmla="*/ 144 h 144"/>
                <a:gd name="T8" fmla="*/ 76 w 143"/>
                <a:gd name="T9" fmla="*/ 140 h 144"/>
                <a:gd name="T10" fmla="*/ 9 w 143"/>
                <a:gd name="T11" fmla="*/ 72 h 144"/>
                <a:gd name="T12" fmla="*/ 3 w 143"/>
                <a:gd name="T13" fmla="*/ 63 h 144"/>
                <a:gd name="T14" fmla="*/ 0 w 143"/>
                <a:gd name="T15" fmla="*/ 52 h 144"/>
                <a:gd name="T16" fmla="*/ 0 w 143"/>
                <a:gd name="T17" fmla="*/ 12 h 144"/>
                <a:gd name="T18" fmla="*/ 4 w 143"/>
                <a:gd name="T19" fmla="*/ 4 h 144"/>
                <a:gd name="T20" fmla="*/ 12 w 143"/>
                <a:gd name="T21" fmla="*/ 0 h 144"/>
                <a:gd name="T22" fmla="*/ 52 w 143"/>
                <a:gd name="T23" fmla="*/ 0 h 144"/>
                <a:gd name="T24" fmla="*/ 63 w 143"/>
                <a:gd name="T25" fmla="*/ 3 h 144"/>
                <a:gd name="T26" fmla="*/ 72 w 143"/>
                <a:gd name="T27" fmla="*/ 9 h 144"/>
                <a:gd name="T28" fmla="*/ 140 w 143"/>
                <a:gd name="T29" fmla="*/ 76 h 144"/>
                <a:gd name="T30" fmla="*/ 143 w 143"/>
                <a:gd name="T31" fmla="*/ 85 h 144"/>
                <a:gd name="T32" fmla="*/ 39 w 143"/>
                <a:gd name="T33" fmla="*/ 39 h 144"/>
                <a:gd name="T34" fmla="*/ 43 w 143"/>
                <a:gd name="T35" fmla="*/ 31 h 144"/>
                <a:gd name="T36" fmla="*/ 39 w 143"/>
                <a:gd name="T37" fmla="*/ 22 h 144"/>
                <a:gd name="T38" fmla="*/ 30 w 143"/>
                <a:gd name="T39" fmla="*/ 19 h 144"/>
                <a:gd name="T40" fmla="*/ 22 w 143"/>
                <a:gd name="T41" fmla="*/ 22 h 144"/>
                <a:gd name="T42" fmla="*/ 18 w 143"/>
                <a:gd name="T43" fmla="*/ 31 h 144"/>
                <a:gd name="T44" fmla="*/ 22 w 143"/>
                <a:gd name="T45" fmla="*/ 39 h 144"/>
                <a:gd name="T46" fmla="*/ 30 w 143"/>
                <a:gd name="T47" fmla="*/ 43 h 144"/>
                <a:gd name="T48" fmla="*/ 39 w 143"/>
                <a:gd name="T49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3" h="144">
                  <a:moveTo>
                    <a:pt x="143" y="85"/>
                  </a:moveTo>
                  <a:cubicBezTo>
                    <a:pt x="143" y="88"/>
                    <a:pt x="142" y="91"/>
                    <a:pt x="140" y="94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1" y="142"/>
                    <a:pt x="88" y="144"/>
                    <a:pt x="85" y="144"/>
                  </a:cubicBezTo>
                  <a:cubicBezTo>
                    <a:pt x="82" y="144"/>
                    <a:pt x="79" y="142"/>
                    <a:pt x="76" y="14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6" y="70"/>
                    <a:pt x="4" y="67"/>
                    <a:pt x="3" y="63"/>
                  </a:cubicBezTo>
                  <a:cubicBezTo>
                    <a:pt x="1" y="59"/>
                    <a:pt x="0" y="55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9" y="1"/>
                    <a:pt x="63" y="3"/>
                  </a:cubicBezTo>
                  <a:cubicBezTo>
                    <a:pt x="67" y="5"/>
                    <a:pt x="70" y="7"/>
                    <a:pt x="72" y="9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2" y="79"/>
                    <a:pt x="143" y="82"/>
                    <a:pt x="143" y="85"/>
                  </a:cubicBezTo>
                  <a:close/>
                  <a:moveTo>
                    <a:pt x="39" y="39"/>
                  </a:moveTo>
                  <a:cubicBezTo>
                    <a:pt x="41" y="37"/>
                    <a:pt x="43" y="34"/>
                    <a:pt x="43" y="31"/>
                  </a:cubicBezTo>
                  <a:cubicBezTo>
                    <a:pt x="43" y="27"/>
                    <a:pt x="41" y="24"/>
                    <a:pt x="39" y="22"/>
                  </a:cubicBezTo>
                  <a:cubicBezTo>
                    <a:pt x="37" y="20"/>
                    <a:pt x="34" y="19"/>
                    <a:pt x="30" y="19"/>
                  </a:cubicBezTo>
                  <a:cubicBezTo>
                    <a:pt x="27" y="19"/>
                    <a:pt x="24" y="20"/>
                    <a:pt x="22" y="22"/>
                  </a:cubicBezTo>
                  <a:cubicBezTo>
                    <a:pt x="19" y="24"/>
                    <a:pt x="18" y="27"/>
                    <a:pt x="18" y="31"/>
                  </a:cubicBezTo>
                  <a:cubicBezTo>
                    <a:pt x="18" y="34"/>
                    <a:pt x="19" y="37"/>
                    <a:pt x="22" y="39"/>
                  </a:cubicBezTo>
                  <a:cubicBezTo>
                    <a:pt x="24" y="42"/>
                    <a:pt x="27" y="43"/>
                    <a:pt x="30" y="43"/>
                  </a:cubicBezTo>
                  <a:cubicBezTo>
                    <a:pt x="34" y="43"/>
                    <a:pt x="37" y="42"/>
                    <a:pt x="3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3B847C3C-34B0-42FB-B42A-3AE9CC016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521" y="1866240"/>
              <a:ext cx="185795" cy="148324"/>
            </a:xfrm>
            <a:custGeom>
              <a:avLst/>
              <a:gdLst>
                <a:gd name="T0" fmla="*/ 143 w 179"/>
                <a:gd name="T1" fmla="*/ 85 h 144"/>
                <a:gd name="T2" fmla="*/ 139 w 179"/>
                <a:gd name="T3" fmla="*/ 94 h 144"/>
                <a:gd name="T4" fmla="*/ 93 w 179"/>
                <a:gd name="T5" fmla="*/ 140 h 144"/>
                <a:gd name="T6" fmla="*/ 84 w 179"/>
                <a:gd name="T7" fmla="*/ 144 h 144"/>
                <a:gd name="T8" fmla="*/ 76 w 179"/>
                <a:gd name="T9" fmla="*/ 140 h 144"/>
                <a:gd name="T10" fmla="*/ 8 w 179"/>
                <a:gd name="T11" fmla="*/ 72 h 144"/>
                <a:gd name="T12" fmla="*/ 2 w 179"/>
                <a:gd name="T13" fmla="*/ 63 h 144"/>
                <a:gd name="T14" fmla="*/ 0 w 179"/>
                <a:gd name="T15" fmla="*/ 52 h 144"/>
                <a:gd name="T16" fmla="*/ 0 w 179"/>
                <a:gd name="T17" fmla="*/ 12 h 144"/>
                <a:gd name="T18" fmla="*/ 3 w 179"/>
                <a:gd name="T19" fmla="*/ 4 h 144"/>
                <a:gd name="T20" fmla="*/ 12 w 179"/>
                <a:gd name="T21" fmla="*/ 0 h 144"/>
                <a:gd name="T22" fmla="*/ 51 w 179"/>
                <a:gd name="T23" fmla="*/ 0 h 144"/>
                <a:gd name="T24" fmla="*/ 62 w 179"/>
                <a:gd name="T25" fmla="*/ 3 h 144"/>
                <a:gd name="T26" fmla="*/ 72 w 179"/>
                <a:gd name="T27" fmla="*/ 9 h 144"/>
                <a:gd name="T28" fmla="*/ 139 w 179"/>
                <a:gd name="T29" fmla="*/ 76 h 144"/>
                <a:gd name="T30" fmla="*/ 143 w 179"/>
                <a:gd name="T31" fmla="*/ 85 h 144"/>
                <a:gd name="T32" fmla="*/ 39 w 179"/>
                <a:gd name="T33" fmla="*/ 39 h 144"/>
                <a:gd name="T34" fmla="*/ 42 w 179"/>
                <a:gd name="T35" fmla="*/ 31 h 144"/>
                <a:gd name="T36" fmla="*/ 39 w 179"/>
                <a:gd name="T37" fmla="*/ 22 h 144"/>
                <a:gd name="T38" fmla="*/ 30 w 179"/>
                <a:gd name="T39" fmla="*/ 19 h 144"/>
                <a:gd name="T40" fmla="*/ 21 w 179"/>
                <a:gd name="T41" fmla="*/ 22 h 144"/>
                <a:gd name="T42" fmla="*/ 18 w 179"/>
                <a:gd name="T43" fmla="*/ 31 h 144"/>
                <a:gd name="T44" fmla="*/ 21 w 179"/>
                <a:gd name="T45" fmla="*/ 39 h 144"/>
                <a:gd name="T46" fmla="*/ 30 w 179"/>
                <a:gd name="T47" fmla="*/ 43 h 144"/>
                <a:gd name="T48" fmla="*/ 39 w 179"/>
                <a:gd name="T49" fmla="*/ 39 h 144"/>
                <a:gd name="T50" fmla="*/ 179 w 179"/>
                <a:gd name="T51" fmla="*/ 85 h 144"/>
                <a:gd name="T52" fmla="*/ 176 w 179"/>
                <a:gd name="T53" fmla="*/ 94 h 144"/>
                <a:gd name="T54" fmla="*/ 129 w 179"/>
                <a:gd name="T55" fmla="*/ 140 h 144"/>
                <a:gd name="T56" fmla="*/ 121 w 179"/>
                <a:gd name="T57" fmla="*/ 144 h 144"/>
                <a:gd name="T58" fmla="*/ 115 w 179"/>
                <a:gd name="T59" fmla="*/ 142 h 144"/>
                <a:gd name="T60" fmla="*/ 110 w 179"/>
                <a:gd name="T61" fmla="*/ 138 h 144"/>
                <a:gd name="T62" fmla="*/ 155 w 179"/>
                <a:gd name="T63" fmla="*/ 94 h 144"/>
                <a:gd name="T64" fmla="*/ 158 w 179"/>
                <a:gd name="T65" fmla="*/ 85 h 144"/>
                <a:gd name="T66" fmla="*/ 155 w 179"/>
                <a:gd name="T67" fmla="*/ 76 h 144"/>
                <a:gd name="T68" fmla="*/ 87 w 179"/>
                <a:gd name="T69" fmla="*/ 9 h 144"/>
                <a:gd name="T70" fmla="*/ 77 w 179"/>
                <a:gd name="T71" fmla="*/ 3 h 144"/>
                <a:gd name="T72" fmla="*/ 66 w 179"/>
                <a:gd name="T73" fmla="*/ 0 h 144"/>
                <a:gd name="T74" fmla="*/ 87 w 179"/>
                <a:gd name="T75" fmla="*/ 0 h 144"/>
                <a:gd name="T76" fmla="*/ 98 w 179"/>
                <a:gd name="T77" fmla="*/ 3 h 144"/>
                <a:gd name="T78" fmla="*/ 108 w 179"/>
                <a:gd name="T79" fmla="*/ 9 h 144"/>
                <a:gd name="T80" fmla="*/ 176 w 179"/>
                <a:gd name="T81" fmla="*/ 76 h 144"/>
                <a:gd name="T82" fmla="*/ 179 w 179"/>
                <a:gd name="T83" fmla="*/ 8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9" h="144">
                  <a:moveTo>
                    <a:pt x="143" y="85"/>
                  </a:moveTo>
                  <a:cubicBezTo>
                    <a:pt x="143" y="88"/>
                    <a:pt x="142" y="91"/>
                    <a:pt x="139" y="94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1" y="142"/>
                    <a:pt x="88" y="144"/>
                    <a:pt x="84" y="144"/>
                  </a:cubicBezTo>
                  <a:cubicBezTo>
                    <a:pt x="81" y="144"/>
                    <a:pt x="78" y="142"/>
                    <a:pt x="76" y="140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6" y="70"/>
                    <a:pt x="4" y="67"/>
                    <a:pt x="2" y="63"/>
                  </a:cubicBezTo>
                  <a:cubicBezTo>
                    <a:pt x="1" y="59"/>
                    <a:pt x="0" y="55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8" y="1"/>
                    <a:pt x="62" y="3"/>
                  </a:cubicBezTo>
                  <a:cubicBezTo>
                    <a:pt x="66" y="5"/>
                    <a:pt x="69" y="7"/>
                    <a:pt x="72" y="9"/>
                  </a:cubicBezTo>
                  <a:cubicBezTo>
                    <a:pt x="139" y="76"/>
                    <a:pt x="139" y="76"/>
                    <a:pt x="139" y="76"/>
                  </a:cubicBezTo>
                  <a:cubicBezTo>
                    <a:pt x="142" y="79"/>
                    <a:pt x="143" y="82"/>
                    <a:pt x="143" y="85"/>
                  </a:cubicBezTo>
                  <a:close/>
                  <a:moveTo>
                    <a:pt x="39" y="39"/>
                  </a:moveTo>
                  <a:cubicBezTo>
                    <a:pt x="41" y="37"/>
                    <a:pt x="42" y="34"/>
                    <a:pt x="42" y="31"/>
                  </a:cubicBezTo>
                  <a:cubicBezTo>
                    <a:pt x="42" y="27"/>
                    <a:pt x="41" y="24"/>
                    <a:pt x="39" y="22"/>
                  </a:cubicBezTo>
                  <a:cubicBezTo>
                    <a:pt x="36" y="20"/>
                    <a:pt x="33" y="19"/>
                    <a:pt x="30" y="19"/>
                  </a:cubicBezTo>
                  <a:cubicBezTo>
                    <a:pt x="27" y="19"/>
                    <a:pt x="24" y="20"/>
                    <a:pt x="21" y="22"/>
                  </a:cubicBezTo>
                  <a:cubicBezTo>
                    <a:pt x="19" y="24"/>
                    <a:pt x="18" y="27"/>
                    <a:pt x="18" y="31"/>
                  </a:cubicBezTo>
                  <a:cubicBezTo>
                    <a:pt x="18" y="34"/>
                    <a:pt x="19" y="37"/>
                    <a:pt x="21" y="39"/>
                  </a:cubicBezTo>
                  <a:cubicBezTo>
                    <a:pt x="24" y="42"/>
                    <a:pt x="27" y="43"/>
                    <a:pt x="30" y="43"/>
                  </a:cubicBezTo>
                  <a:cubicBezTo>
                    <a:pt x="33" y="43"/>
                    <a:pt x="36" y="42"/>
                    <a:pt x="39" y="39"/>
                  </a:cubicBezTo>
                  <a:close/>
                  <a:moveTo>
                    <a:pt x="179" y="85"/>
                  </a:moveTo>
                  <a:cubicBezTo>
                    <a:pt x="179" y="88"/>
                    <a:pt x="178" y="91"/>
                    <a:pt x="176" y="94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27" y="142"/>
                    <a:pt x="124" y="144"/>
                    <a:pt x="121" y="144"/>
                  </a:cubicBezTo>
                  <a:cubicBezTo>
                    <a:pt x="118" y="144"/>
                    <a:pt x="117" y="143"/>
                    <a:pt x="115" y="142"/>
                  </a:cubicBezTo>
                  <a:cubicBezTo>
                    <a:pt x="114" y="141"/>
                    <a:pt x="112" y="140"/>
                    <a:pt x="110" y="138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7" y="91"/>
                    <a:pt x="158" y="88"/>
                    <a:pt x="158" y="85"/>
                  </a:cubicBezTo>
                  <a:cubicBezTo>
                    <a:pt x="158" y="82"/>
                    <a:pt x="157" y="79"/>
                    <a:pt x="155" y="76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5" y="7"/>
                    <a:pt x="81" y="5"/>
                    <a:pt x="77" y="3"/>
                  </a:cubicBezTo>
                  <a:cubicBezTo>
                    <a:pt x="73" y="1"/>
                    <a:pt x="70" y="0"/>
                    <a:pt x="6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4" y="1"/>
                    <a:pt x="98" y="3"/>
                  </a:cubicBezTo>
                  <a:cubicBezTo>
                    <a:pt x="103" y="5"/>
                    <a:pt x="106" y="7"/>
                    <a:pt x="108" y="9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178" y="79"/>
                    <a:pt x="179" y="82"/>
                    <a:pt x="17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86EB20CE-26D9-44A1-A918-9D08F3C9AA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1156" y="1866240"/>
              <a:ext cx="163937" cy="151447"/>
            </a:xfrm>
            <a:custGeom>
              <a:avLst/>
              <a:gdLst>
                <a:gd name="T0" fmla="*/ 157 w 159"/>
                <a:gd name="T1" fmla="*/ 46 h 146"/>
                <a:gd name="T2" fmla="*/ 124 w 159"/>
                <a:gd name="T3" fmla="*/ 141 h 146"/>
                <a:gd name="T4" fmla="*/ 25 w 159"/>
                <a:gd name="T5" fmla="*/ 146 h 146"/>
                <a:gd name="T6" fmla="*/ 2 w 159"/>
                <a:gd name="T7" fmla="*/ 128 h 146"/>
                <a:gd name="T8" fmla="*/ 2 w 159"/>
                <a:gd name="T9" fmla="*/ 114 h 146"/>
                <a:gd name="T10" fmla="*/ 2 w 159"/>
                <a:gd name="T11" fmla="*/ 108 h 146"/>
                <a:gd name="T12" fmla="*/ 2 w 159"/>
                <a:gd name="T13" fmla="*/ 104 h 146"/>
                <a:gd name="T14" fmla="*/ 5 w 159"/>
                <a:gd name="T15" fmla="*/ 100 h 146"/>
                <a:gd name="T16" fmla="*/ 13 w 159"/>
                <a:gd name="T17" fmla="*/ 82 h 146"/>
                <a:gd name="T18" fmla="*/ 13 w 159"/>
                <a:gd name="T19" fmla="*/ 77 h 146"/>
                <a:gd name="T20" fmla="*/ 16 w 159"/>
                <a:gd name="T21" fmla="*/ 72 h 146"/>
                <a:gd name="T22" fmla="*/ 22 w 159"/>
                <a:gd name="T23" fmla="*/ 55 h 146"/>
                <a:gd name="T24" fmla="*/ 22 w 159"/>
                <a:gd name="T25" fmla="*/ 49 h 146"/>
                <a:gd name="T26" fmla="*/ 26 w 159"/>
                <a:gd name="T27" fmla="*/ 44 h 146"/>
                <a:gd name="T28" fmla="*/ 33 w 159"/>
                <a:gd name="T29" fmla="*/ 27 h 146"/>
                <a:gd name="T30" fmla="*/ 32 w 159"/>
                <a:gd name="T31" fmla="*/ 22 h 146"/>
                <a:gd name="T32" fmla="*/ 35 w 159"/>
                <a:gd name="T33" fmla="*/ 18 h 146"/>
                <a:gd name="T34" fmla="*/ 38 w 159"/>
                <a:gd name="T35" fmla="*/ 13 h 146"/>
                <a:gd name="T36" fmla="*/ 41 w 159"/>
                <a:gd name="T37" fmla="*/ 7 h 146"/>
                <a:gd name="T38" fmla="*/ 45 w 159"/>
                <a:gd name="T39" fmla="*/ 1 h 146"/>
                <a:gd name="T40" fmla="*/ 53 w 159"/>
                <a:gd name="T41" fmla="*/ 1 h 146"/>
                <a:gd name="T42" fmla="*/ 58 w 159"/>
                <a:gd name="T43" fmla="*/ 0 h 146"/>
                <a:gd name="T44" fmla="*/ 141 w 159"/>
                <a:gd name="T45" fmla="*/ 6 h 146"/>
                <a:gd name="T46" fmla="*/ 116 w 159"/>
                <a:gd name="T47" fmla="*/ 104 h 146"/>
                <a:gd name="T48" fmla="*/ 97 w 159"/>
                <a:gd name="T49" fmla="*/ 121 h 146"/>
                <a:gd name="T50" fmla="*/ 12 w 159"/>
                <a:gd name="T51" fmla="*/ 123 h 146"/>
                <a:gd name="T52" fmla="*/ 25 w 159"/>
                <a:gd name="T53" fmla="*/ 133 h 146"/>
                <a:gd name="T54" fmla="*/ 118 w 159"/>
                <a:gd name="T55" fmla="*/ 132 h 146"/>
                <a:gd name="T56" fmla="*/ 149 w 159"/>
                <a:gd name="T57" fmla="*/ 35 h 146"/>
                <a:gd name="T58" fmla="*/ 156 w 159"/>
                <a:gd name="T59" fmla="*/ 33 h 146"/>
                <a:gd name="T60" fmla="*/ 47 w 159"/>
                <a:gd name="T61" fmla="*/ 60 h 146"/>
                <a:gd name="T62" fmla="*/ 107 w 159"/>
                <a:gd name="T63" fmla="*/ 61 h 146"/>
                <a:gd name="T64" fmla="*/ 111 w 159"/>
                <a:gd name="T65" fmla="*/ 58 h 146"/>
                <a:gd name="T66" fmla="*/ 112 w 159"/>
                <a:gd name="T67" fmla="*/ 50 h 146"/>
                <a:gd name="T68" fmla="*/ 53 w 159"/>
                <a:gd name="T69" fmla="*/ 49 h 146"/>
                <a:gd name="T70" fmla="*/ 49 w 159"/>
                <a:gd name="T71" fmla="*/ 52 h 146"/>
                <a:gd name="T72" fmla="*/ 55 w 159"/>
                <a:gd name="T73" fmla="*/ 34 h 146"/>
                <a:gd name="T74" fmla="*/ 57 w 159"/>
                <a:gd name="T75" fmla="*/ 37 h 146"/>
                <a:gd name="T76" fmla="*/ 117 w 159"/>
                <a:gd name="T77" fmla="*/ 36 h 146"/>
                <a:gd name="T78" fmla="*/ 120 w 159"/>
                <a:gd name="T79" fmla="*/ 28 h 146"/>
                <a:gd name="T80" fmla="*/ 118 w 159"/>
                <a:gd name="T81" fmla="*/ 25 h 146"/>
                <a:gd name="T82" fmla="*/ 58 w 159"/>
                <a:gd name="T83" fmla="*/ 25 h 146"/>
                <a:gd name="T84" fmla="*/ 55 w 159"/>
                <a:gd name="T85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46">
                  <a:moveTo>
                    <a:pt x="156" y="33"/>
                  </a:moveTo>
                  <a:cubicBezTo>
                    <a:pt x="158" y="37"/>
                    <a:pt x="159" y="41"/>
                    <a:pt x="157" y="46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5"/>
                    <a:pt x="128" y="139"/>
                    <a:pt x="124" y="141"/>
                  </a:cubicBezTo>
                  <a:cubicBezTo>
                    <a:pt x="120" y="144"/>
                    <a:pt x="116" y="146"/>
                    <a:pt x="112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0" y="146"/>
                    <a:pt x="16" y="144"/>
                    <a:pt x="11" y="141"/>
                  </a:cubicBezTo>
                  <a:cubicBezTo>
                    <a:pt x="7" y="137"/>
                    <a:pt x="3" y="133"/>
                    <a:pt x="2" y="128"/>
                  </a:cubicBezTo>
                  <a:cubicBezTo>
                    <a:pt x="0" y="124"/>
                    <a:pt x="0" y="120"/>
                    <a:pt x="1" y="116"/>
                  </a:cubicBezTo>
                  <a:cubicBezTo>
                    <a:pt x="1" y="116"/>
                    <a:pt x="2" y="115"/>
                    <a:pt x="2" y="114"/>
                  </a:cubicBezTo>
                  <a:cubicBezTo>
                    <a:pt x="2" y="112"/>
                    <a:pt x="2" y="111"/>
                    <a:pt x="2" y="110"/>
                  </a:cubicBezTo>
                  <a:cubicBezTo>
                    <a:pt x="2" y="110"/>
                    <a:pt x="2" y="109"/>
                    <a:pt x="2" y="108"/>
                  </a:cubicBezTo>
                  <a:cubicBezTo>
                    <a:pt x="2" y="107"/>
                    <a:pt x="2" y="107"/>
                    <a:pt x="2" y="106"/>
                  </a:cubicBezTo>
                  <a:cubicBezTo>
                    <a:pt x="2" y="105"/>
                    <a:pt x="2" y="105"/>
                    <a:pt x="2" y="104"/>
                  </a:cubicBezTo>
                  <a:cubicBezTo>
                    <a:pt x="3" y="104"/>
                    <a:pt x="3" y="103"/>
                    <a:pt x="4" y="102"/>
                  </a:cubicBezTo>
                  <a:cubicBezTo>
                    <a:pt x="5" y="101"/>
                    <a:pt x="5" y="100"/>
                    <a:pt x="5" y="100"/>
                  </a:cubicBezTo>
                  <a:cubicBezTo>
                    <a:pt x="7" y="97"/>
                    <a:pt x="8" y="94"/>
                    <a:pt x="10" y="91"/>
                  </a:cubicBezTo>
                  <a:cubicBezTo>
                    <a:pt x="11" y="88"/>
                    <a:pt x="12" y="85"/>
                    <a:pt x="13" y="82"/>
                  </a:cubicBezTo>
                  <a:cubicBezTo>
                    <a:pt x="13" y="82"/>
                    <a:pt x="13" y="81"/>
                    <a:pt x="13" y="80"/>
                  </a:cubicBezTo>
                  <a:cubicBezTo>
                    <a:pt x="12" y="78"/>
                    <a:pt x="12" y="77"/>
                    <a:pt x="13" y="77"/>
                  </a:cubicBezTo>
                  <a:cubicBezTo>
                    <a:pt x="13" y="76"/>
                    <a:pt x="13" y="75"/>
                    <a:pt x="14" y="74"/>
                  </a:cubicBezTo>
                  <a:cubicBezTo>
                    <a:pt x="15" y="73"/>
                    <a:pt x="16" y="72"/>
                    <a:pt x="16" y="72"/>
                  </a:cubicBezTo>
                  <a:cubicBezTo>
                    <a:pt x="17" y="70"/>
                    <a:pt x="18" y="67"/>
                    <a:pt x="20" y="63"/>
                  </a:cubicBezTo>
                  <a:cubicBezTo>
                    <a:pt x="21" y="60"/>
                    <a:pt x="22" y="57"/>
                    <a:pt x="22" y="55"/>
                  </a:cubicBezTo>
                  <a:cubicBezTo>
                    <a:pt x="22" y="54"/>
                    <a:pt x="22" y="53"/>
                    <a:pt x="22" y="52"/>
                  </a:cubicBezTo>
                  <a:cubicBezTo>
                    <a:pt x="22" y="50"/>
                    <a:pt x="22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5" y="45"/>
                    <a:pt x="26" y="45"/>
                    <a:pt x="26" y="44"/>
                  </a:cubicBezTo>
                  <a:cubicBezTo>
                    <a:pt x="27" y="43"/>
                    <a:pt x="29" y="40"/>
                    <a:pt x="30" y="36"/>
                  </a:cubicBezTo>
                  <a:cubicBezTo>
                    <a:pt x="32" y="33"/>
                    <a:pt x="32" y="29"/>
                    <a:pt x="33" y="27"/>
                  </a:cubicBezTo>
                  <a:cubicBezTo>
                    <a:pt x="33" y="27"/>
                    <a:pt x="33" y="26"/>
                    <a:pt x="32" y="25"/>
                  </a:cubicBezTo>
                  <a:cubicBezTo>
                    <a:pt x="32" y="24"/>
                    <a:pt x="32" y="23"/>
                    <a:pt x="32" y="22"/>
                  </a:cubicBezTo>
                  <a:cubicBezTo>
                    <a:pt x="32" y="22"/>
                    <a:pt x="33" y="21"/>
                    <a:pt x="33" y="20"/>
                  </a:cubicBezTo>
                  <a:cubicBezTo>
                    <a:pt x="34" y="20"/>
                    <a:pt x="34" y="19"/>
                    <a:pt x="35" y="18"/>
                  </a:cubicBezTo>
                  <a:cubicBezTo>
                    <a:pt x="35" y="17"/>
                    <a:pt x="36" y="17"/>
                    <a:pt x="36" y="16"/>
                  </a:cubicBezTo>
                  <a:cubicBezTo>
                    <a:pt x="37" y="16"/>
                    <a:pt x="37" y="15"/>
                    <a:pt x="38" y="13"/>
                  </a:cubicBezTo>
                  <a:cubicBezTo>
                    <a:pt x="38" y="12"/>
                    <a:pt x="39" y="11"/>
                    <a:pt x="39" y="10"/>
                  </a:cubicBezTo>
                  <a:cubicBezTo>
                    <a:pt x="40" y="9"/>
                    <a:pt x="40" y="8"/>
                    <a:pt x="41" y="7"/>
                  </a:cubicBezTo>
                  <a:cubicBezTo>
                    <a:pt x="41" y="5"/>
                    <a:pt x="42" y="4"/>
                    <a:pt x="43" y="4"/>
                  </a:cubicBezTo>
                  <a:cubicBezTo>
                    <a:pt x="43" y="3"/>
                    <a:pt x="44" y="2"/>
                    <a:pt x="45" y="1"/>
                  </a:cubicBezTo>
                  <a:cubicBezTo>
                    <a:pt x="46" y="1"/>
                    <a:pt x="47" y="0"/>
                    <a:pt x="49" y="0"/>
                  </a:cubicBezTo>
                  <a:cubicBezTo>
                    <a:pt x="50" y="0"/>
                    <a:pt x="51" y="1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5" y="1"/>
                    <a:pt x="57" y="0"/>
                    <a:pt x="5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4" y="0"/>
                    <a:pt x="138" y="2"/>
                    <a:pt x="141" y="6"/>
                  </a:cubicBezTo>
                  <a:cubicBezTo>
                    <a:pt x="143" y="9"/>
                    <a:pt x="144" y="13"/>
                    <a:pt x="142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4" y="111"/>
                    <a:pt x="112" y="116"/>
                    <a:pt x="110" y="118"/>
                  </a:cubicBezTo>
                  <a:cubicBezTo>
                    <a:pt x="107" y="120"/>
                    <a:pt x="103" y="121"/>
                    <a:pt x="97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4" y="121"/>
                    <a:pt x="12" y="122"/>
                    <a:pt x="12" y="123"/>
                  </a:cubicBezTo>
                  <a:cubicBezTo>
                    <a:pt x="11" y="124"/>
                    <a:pt x="11" y="125"/>
                    <a:pt x="12" y="127"/>
                  </a:cubicBezTo>
                  <a:cubicBezTo>
                    <a:pt x="13" y="131"/>
                    <a:pt x="18" y="133"/>
                    <a:pt x="25" y="133"/>
                  </a:cubicBezTo>
                  <a:cubicBezTo>
                    <a:pt x="112" y="133"/>
                    <a:pt x="112" y="133"/>
                    <a:pt x="112" y="133"/>
                  </a:cubicBezTo>
                  <a:cubicBezTo>
                    <a:pt x="114" y="133"/>
                    <a:pt x="116" y="133"/>
                    <a:pt x="118" y="132"/>
                  </a:cubicBezTo>
                  <a:cubicBezTo>
                    <a:pt x="119" y="131"/>
                    <a:pt x="121" y="130"/>
                    <a:pt x="121" y="12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50" y="33"/>
                    <a:pt x="150" y="32"/>
                    <a:pt x="150" y="29"/>
                  </a:cubicBezTo>
                  <a:cubicBezTo>
                    <a:pt x="152" y="30"/>
                    <a:pt x="154" y="32"/>
                    <a:pt x="156" y="33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7" y="60"/>
                  </a:cubicBezTo>
                  <a:cubicBezTo>
                    <a:pt x="48" y="61"/>
                    <a:pt x="48" y="61"/>
                    <a:pt x="49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7" y="61"/>
                    <a:pt x="108" y="61"/>
                    <a:pt x="109" y="60"/>
                  </a:cubicBezTo>
                  <a:cubicBezTo>
                    <a:pt x="110" y="59"/>
                    <a:pt x="110" y="59"/>
                    <a:pt x="111" y="58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51"/>
                    <a:pt x="113" y="50"/>
                    <a:pt x="112" y="50"/>
                  </a:cubicBezTo>
                  <a:cubicBezTo>
                    <a:pt x="112" y="49"/>
                    <a:pt x="111" y="49"/>
                    <a:pt x="111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2" y="49"/>
                    <a:pt x="51" y="49"/>
                    <a:pt x="51" y="50"/>
                  </a:cubicBezTo>
                  <a:cubicBezTo>
                    <a:pt x="50" y="50"/>
                    <a:pt x="49" y="51"/>
                    <a:pt x="49" y="52"/>
                  </a:cubicBezTo>
                  <a:lnTo>
                    <a:pt x="47" y="58"/>
                  </a:lnTo>
                  <a:close/>
                  <a:moveTo>
                    <a:pt x="55" y="34"/>
                  </a:moveTo>
                  <a:cubicBezTo>
                    <a:pt x="55" y="34"/>
                    <a:pt x="55" y="35"/>
                    <a:pt x="55" y="36"/>
                  </a:cubicBezTo>
                  <a:cubicBezTo>
                    <a:pt x="55" y="36"/>
                    <a:pt x="56" y="37"/>
                    <a:pt x="57" y="37"/>
                  </a:cubicBezTo>
                  <a:cubicBezTo>
                    <a:pt x="114" y="37"/>
                    <a:pt x="114" y="37"/>
                    <a:pt x="114" y="37"/>
                  </a:cubicBezTo>
                  <a:cubicBezTo>
                    <a:pt x="115" y="37"/>
                    <a:pt x="116" y="36"/>
                    <a:pt x="117" y="36"/>
                  </a:cubicBezTo>
                  <a:cubicBezTo>
                    <a:pt x="118" y="35"/>
                    <a:pt x="118" y="34"/>
                    <a:pt x="118" y="34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1" y="27"/>
                    <a:pt x="121" y="26"/>
                    <a:pt x="120" y="25"/>
                  </a:cubicBezTo>
                  <a:cubicBezTo>
                    <a:pt x="120" y="25"/>
                    <a:pt x="119" y="25"/>
                    <a:pt x="118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5"/>
                    <a:pt x="59" y="25"/>
                    <a:pt x="58" y="25"/>
                  </a:cubicBezTo>
                  <a:cubicBezTo>
                    <a:pt x="58" y="26"/>
                    <a:pt x="57" y="27"/>
                    <a:pt x="57" y="28"/>
                  </a:cubicBezTo>
                  <a:lnTo>
                    <a:pt x="5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33CFF6C9-4518-4258-A215-48DDF9484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810" y="1866240"/>
              <a:ext cx="124905" cy="148324"/>
            </a:xfrm>
            <a:custGeom>
              <a:avLst/>
              <a:gdLst>
                <a:gd name="T0" fmla="*/ 110 w 121"/>
                <a:gd name="T1" fmla="*/ 0 h 143"/>
                <a:gd name="T2" fmla="*/ 114 w 121"/>
                <a:gd name="T3" fmla="*/ 1 h 143"/>
                <a:gd name="T4" fmla="*/ 119 w 121"/>
                <a:gd name="T5" fmla="*/ 5 h 143"/>
                <a:gd name="T6" fmla="*/ 121 w 121"/>
                <a:gd name="T7" fmla="*/ 11 h 143"/>
                <a:gd name="T8" fmla="*/ 121 w 121"/>
                <a:gd name="T9" fmla="*/ 133 h 143"/>
                <a:gd name="T10" fmla="*/ 119 w 121"/>
                <a:gd name="T11" fmla="*/ 139 h 143"/>
                <a:gd name="T12" fmla="*/ 114 w 121"/>
                <a:gd name="T13" fmla="*/ 143 h 143"/>
                <a:gd name="T14" fmla="*/ 110 w 121"/>
                <a:gd name="T15" fmla="*/ 143 h 143"/>
                <a:gd name="T16" fmla="*/ 102 w 121"/>
                <a:gd name="T17" fmla="*/ 140 h 143"/>
                <a:gd name="T18" fmla="*/ 61 w 121"/>
                <a:gd name="T19" fmla="*/ 100 h 143"/>
                <a:gd name="T20" fmla="*/ 19 w 121"/>
                <a:gd name="T21" fmla="*/ 140 h 143"/>
                <a:gd name="T22" fmla="*/ 11 w 121"/>
                <a:gd name="T23" fmla="*/ 143 h 143"/>
                <a:gd name="T24" fmla="*/ 7 w 121"/>
                <a:gd name="T25" fmla="*/ 143 h 143"/>
                <a:gd name="T26" fmla="*/ 2 w 121"/>
                <a:gd name="T27" fmla="*/ 139 h 143"/>
                <a:gd name="T28" fmla="*/ 0 w 121"/>
                <a:gd name="T29" fmla="*/ 133 h 143"/>
                <a:gd name="T30" fmla="*/ 0 w 121"/>
                <a:gd name="T31" fmla="*/ 11 h 143"/>
                <a:gd name="T32" fmla="*/ 2 w 121"/>
                <a:gd name="T33" fmla="*/ 5 h 143"/>
                <a:gd name="T34" fmla="*/ 7 w 121"/>
                <a:gd name="T35" fmla="*/ 1 h 143"/>
                <a:gd name="T36" fmla="*/ 11 w 121"/>
                <a:gd name="T37" fmla="*/ 0 h 143"/>
                <a:gd name="T38" fmla="*/ 110 w 121"/>
                <a:gd name="T3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43">
                  <a:moveTo>
                    <a:pt x="110" y="0"/>
                  </a:moveTo>
                  <a:cubicBezTo>
                    <a:pt x="112" y="0"/>
                    <a:pt x="113" y="1"/>
                    <a:pt x="114" y="1"/>
                  </a:cubicBezTo>
                  <a:cubicBezTo>
                    <a:pt x="116" y="2"/>
                    <a:pt x="118" y="3"/>
                    <a:pt x="119" y="5"/>
                  </a:cubicBezTo>
                  <a:cubicBezTo>
                    <a:pt x="121" y="7"/>
                    <a:pt x="121" y="9"/>
                    <a:pt x="121" y="11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5"/>
                    <a:pt x="121" y="137"/>
                    <a:pt x="119" y="139"/>
                  </a:cubicBezTo>
                  <a:cubicBezTo>
                    <a:pt x="118" y="140"/>
                    <a:pt x="116" y="142"/>
                    <a:pt x="114" y="143"/>
                  </a:cubicBezTo>
                  <a:cubicBezTo>
                    <a:pt x="113" y="143"/>
                    <a:pt x="112" y="143"/>
                    <a:pt x="110" y="143"/>
                  </a:cubicBezTo>
                  <a:cubicBezTo>
                    <a:pt x="107" y="143"/>
                    <a:pt x="105" y="142"/>
                    <a:pt x="102" y="14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7" y="142"/>
                    <a:pt x="14" y="143"/>
                    <a:pt x="11" y="143"/>
                  </a:cubicBezTo>
                  <a:cubicBezTo>
                    <a:pt x="10" y="143"/>
                    <a:pt x="8" y="143"/>
                    <a:pt x="7" y="143"/>
                  </a:cubicBezTo>
                  <a:cubicBezTo>
                    <a:pt x="5" y="142"/>
                    <a:pt x="3" y="140"/>
                    <a:pt x="2" y="139"/>
                  </a:cubicBezTo>
                  <a:cubicBezTo>
                    <a:pt x="1" y="137"/>
                    <a:pt x="0" y="135"/>
                    <a:pt x="0" y="1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3" y="3"/>
                    <a:pt x="5" y="2"/>
                    <a:pt x="7" y="1"/>
                  </a:cubicBezTo>
                  <a:cubicBezTo>
                    <a:pt x="8" y="1"/>
                    <a:pt x="10" y="0"/>
                    <a:pt x="11" y="0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2253D8AD-1080-4689-9A8A-C0E05EF25D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0554" y="1866240"/>
              <a:ext cx="162376" cy="151447"/>
            </a:xfrm>
            <a:custGeom>
              <a:avLst/>
              <a:gdLst>
                <a:gd name="T0" fmla="*/ 157 w 157"/>
                <a:gd name="T1" fmla="*/ 79 h 146"/>
                <a:gd name="T2" fmla="*/ 157 w 157"/>
                <a:gd name="T3" fmla="*/ 118 h 146"/>
                <a:gd name="T4" fmla="*/ 156 w 157"/>
                <a:gd name="T5" fmla="*/ 120 h 146"/>
                <a:gd name="T6" fmla="*/ 154 w 157"/>
                <a:gd name="T7" fmla="*/ 121 h 146"/>
                <a:gd name="T8" fmla="*/ 133 w 157"/>
                <a:gd name="T9" fmla="*/ 121 h 146"/>
                <a:gd name="T10" fmla="*/ 133 w 157"/>
                <a:gd name="T11" fmla="*/ 136 h 146"/>
                <a:gd name="T12" fmla="*/ 130 w 157"/>
                <a:gd name="T13" fmla="*/ 143 h 146"/>
                <a:gd name="T14" fmla="*/ 124 w 157"/>
                <a:gd name="T15" fmla="*/ 146 h 146"/>
                <a:gd name="T16" fmla="*/ 33 w 157"/>
                <a:gd name="T17" fmla="*/ 146 h 146"/>
                <a:gd name="T18" fmla="*/ 26 w 157"/>
                <a:gd name="T19" fmla="*/ 143 h 146"/>
                <a:gd name="T20" fmla="*/ 24 w 157"/>
                <a:gd name="T21" fmla="*/ 136 h 146"/>
                <a:gd name="T22" fmla="*/ 24 w 157"/>
                <a:gd name="T23" fmla="*/ 121 h 146"/>
                <a:gd name="T24" fmla="*/ 3 w 157"/>
                <a:gd name="T25" fmla="*/ 121 h 146"/>
                <a:gd name="T26" fmla="*/ 0 w 157"/>
                <a:gd name="T27" fmla="*/ 120 h 146"/>
                <a:gd name="T28" fmla="*/ 0 w 157"/>
                <a:gd name="T29" fmla="*/ 118 h 146"/>
                <a:gd name="T30" fmla="*/ 0 w 157"/>
                <a:gd name="T31" fmla="*/ 79 h 146"/>
                <a:gd name="T32" fmla="*/ 5 w 157"/>
                <a:gd name="T33" fmla="*/ 66 h 146"/>
                <a:gd name="T34" fmla="*/ 18 w 157"/>
                <a:gd name="T35" fmla="*/ 61 h 146"/>
                <a:gd name="T36" fmla="*/ 24 w 157"/>
                <a:gd name="T37" fmla="*/ 61 h 146"/>
                <a:gd name="T38" fmla="*/ 24 w 157"/>
                <a:gd name="T39" fmla="*/ 9 h 146"/>
                <a:gd name="T40" fmla="*/ 26 w 157"/>
                <a:gd name="T41" fmla="*/ 3 h 146"/>
                <a:gd name="T42" fmla="*/ 33 w 157"/>
                <a:gd name="T43" fmla="*/ 0 h 146"/>
                <a:gd name="T44" fmla="*/ 96 w 157"/>
                <a:gd name="T45" fmla="*/ 0 h 146"/>
                <a:gd name="T46" fmla="*/ 105 w 157"/>
                <a:gd name="T47" fmla="*/ 2 h 146"/>
                <a:gd name="T48" fmla="*/ 112 w 157"/>
                <a:gd name="T49" fmla="*/ 7 h 146"/>
                <a:gd name="T50" fmla="*/ 126 w 157"/>
                <a:gd name="T51" fmla="*/ 21 h 146"/>
                <a:gd name="T52" fmla="*/ 131 w 157"/>
                <a:gd name="T53" fmla="*/ 28 h 146"/>
                <a:gd name="T54" fmla="*/ 133 w 157"/>
                <a:gd name="T55" fmla="*/ 37 h 146"/>
                <a:gd name="T56" fmla="*/ 133 w 157"/>
                <a:gd name="T57" fmla="*/ 61 h 146"/>
                <a:gd name="T58" fmla="*/ 139 w 157"/>
                <a:gd name="T59" fmla="*/ 61 h 146"/>
                <a:gd name="T60" fmla="*/ 152 w 157"/>
                <a:gd name="T61" fmla="*/ 66 h 146"/>
                <a:gd name="T62" fmla="*/ 157 w 157"/>
                <a:gd name="T63" fmla="*/ 79 h 146"/>
                <a:gd name="T64" fmla="*/ 36 w 157"/>
                <a:gd name="T65" fmla="*/ 73 h 146"/>
                <a:gd name="T66" fmla="*/ 121 w 157"/>
                <a:gd name="T67" fmla="*/ 73 h 146"/>
                <a:gd name="T68" fmla="*/ 121 w 157"/>
                <a:gd name="T69" fmla="*/ 37 h 146"/>
                <a:gd name="T70" fmla="*/ 105 w 157"/>
                <a:gd name="T71" fmla="*/ 37 h 146"/>
                <a:gd name="T72" fmla="*/ 99 w 157"/>
                <a:gd name="T73" fmla="*/ 34 h 146"/>
                <a:gd name="T74" fmla="*/ 96 w 157"/>
                <a:gd name="T75" fmla="*/ 28 h 146"/>
                <a:gd name="T76" fmla="*/ 96 w 157"/>
                <a:gd name="T77" fmla="*/ 12 h 146"/>
                <a:gd name="T78" fmla="*/ 36 w 157"/>
                <a:gd name="T79" fmla="*/ 12 h 146"/>
                <a:gd name="T80" fmla="*/ 36 w 157"/>
                <a:gd name="T81" fmla="*/ 73 h 146"/>
                <a:gd name="T82" fmla="*/ 36 w 157"/>
                <a:gd name="T83" fmla="*/ 133 h 146"/>
                <a:gd name="T84" fmla="*/ 121 w 157"/>
                <a:gd name="T85" fmla="*/ 133 h 146"/>
                <a:gd name="T86" fmla="*/ 121 w 157"/>
                <a:gd name="T87" fmla="*/ 109 h 146"/>
                <a:gd name="T88" fmla="*/ 36 w 157"/>
                <a:gd name="T89" fmla="*/ 109 h 146"/>
                <a:gd name="T90" fmla="*/ 36 w 157"/>
                <a:gd name="T91" fmla="*/ 133 h 146"/>
                <a:gd name="T92" fmla="*/ 143 w 157"/>
                <a:gd name="T93" fmla="*/ 83 h 146"/>
                <a:gd name="T94" fmla="*/ 145 w 157"/>
                <a:gd name="T95" fmla="*/ 79 h 146"/>
                <a:gd name="T96" fmla="*/ 143 w 157"/>
                <a:gd name="T97" fmla="*/ 75 h 146"/>
                <a:gd name="T98" fmla="*/ 139 w 157"/>
                <a:gd name="T99" fmla="*/ 73 h 146"/>
                <a:gd name="T100" fmla="*/ 134 w 157"/>
                <a:gd name="T101" fmla="*/ 75 h 146"/>
                <a:gd name="T102" fmla="*/ 133 w 157"/>
                <a:gd name="T103" fmla="*/ 79 h 146"/>
                <a:gd name="T104" fmla="*/ 134 w 157"/>
                <a:gd name="T105" fmla="*/ 83 h 146"/>
                <a:gd name="T106" fmla="*/ 139 w 157"/>
                <a:gd name="T107" fmla="*/ 85 h 146"/>
                <a:gd name="T108" fmla="*/ 143 w 157"/>
                <a:gd name="T109" fmla="*/ 8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7" h="146">
                  <a:moveTo>
                    <a:pt x="157" y="79"/>
                  </a:moveTo>
                  <a:cubicBezTo>
                    <a:pt x="157" y="118"/>
                    <a:pt x="157" y="118"/>
                    <a:pt x="157" y="118"/>
                  </a:cubicBezTo>
                  <a:cubicBezTo>
                    <a:pt x="157" y="119"/>
                    <a:pt x="157" y="120"/>
                    <a:pt x="156" y="120"/>
                  </a:cubicBezTo>
                  <a:cubicBezTo>
                    <a:pt x="155" y="121"/>
                    <a:pt x="155" y="121"/>
                    <a:pt x="154" y="121"/>
                  </a:cubicBezTo>
                  <a:cubicBezTo>
                    <a:pt x="133" y="121"/>
                    <a:pt x="133" y="121"/>
                    <a:pt x="133" y="121"/>
                  </a:cubicBezTo>
                  <a:cubicBezTo>
                    <a:pt x="133" y="136"/>
                    <a:pt x="133" y="136"/>
                    <a:pt x="133" y="136"/>
                  </a:cubicBezTo>
                  <a:cubicBezTo>
                    <a:pt x="133" y="139"/>
                    <a:pt x="132" y="141"/>
                    <a:pt x="130" y="143"/>
                  </a:cubicBezTo>
                  <a:cubicBezTo>
                    <a:pt x="128" y="145"/>
                    <a:pt x="126" y="146"/>
                    <a:pt x="12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0" y="146"/>
                    <a:pt x="28" y="145"/>
                    <a:pt x="26" y="143"/>
                  </a:cubicBezTo>
                  <a:cubicBezTo>
                    <a:pt x="25" y="141"/>
                    <a:pt x="24" y="139"/>
                    <a:pt x="24" y="136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2" y="121"/>
                    <a:pt x="1" y="121"/>
                    <a:pt x="0" y="120"/>
                  </a:cubicBezTo>
                  <a:cubicBezTo>
                    <a:pt x="0" y="120"/>
                    <a:pt x="0" y="119"/>
                    <a:pt x="0" y="11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4"/>
                    <a:pt x="1" y="70"/>
                    <a:pt x="5" y="66"/>
                  </a:cubicBezTo>
                  <a:cubicBezTo>
                    <a:pt x="8" y="63"/>
                    <a:pt x="13" y="61"/>
                    <a:pt x="18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7"/>
                    <a:pt x="25" y="5"/>
                    <a:pt x="26" y="3"/>
                  </a:cubicBezTo>
                  <a:cubicBezTo>
                    <a:pt x="28" y="1"/>
                    <a:pt x="30" y="0"/>
                    <a:pt x="33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9" y="0"/>
                    <a:pt x="102" y="1"/>
                    <a:pt x="105" y="2"/>
                  </a:cubicBezTo>
                  <a:cubicBezTo>
                    <a:pt x="108" y="3"/>
                    <a:pt x="110" y="5"/>
                    <a:pt x="112" y="7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8" y="23"/>
                    <a:pt x="130" y="25"/>
                    <a:pt x="131" y="28"/>
                  </a:cubicBezTo>
                  <a:cubicBezTo>
                    <a:pt x="132" y="31"/>
                    <a:pt x="133" y="34"/>
                    <a:pt x="133" y="37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4" y="61"/>
                    <a:pt x="148" y="63"/>
                    <a:pt x="152" y="66"/>
                  </a:cubicBezTo>
                  <a:cubicBezTo>
                    <a:pt x="155" y="70"/>
                    <a:pt x="157" y="74"/>
                    <a:pt x="157" y="79"/>
                  </a:cubicBezTo>
                  <a:close/>
                  <a:moveTo>
                    <a:pt x="36" y="73"/>
                  </a:moveTo>
                  <a:cubicBezTo>
                    <a:pt x="121" y="73"/>
                    <a:pt x="121" y="73"/>
                    <a:pt x="121" y="73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3" y="37"/>
                    <a:pt x="101" y="36"/>
                    <a:pt x="99" y="34"/>
                  </a:cubicBezTo>
                  <a:cubicBezTo>
                    <a:pt x="97" y="32"/>
                    <a:pt x="96" y="30"/>
                    <a:pt x="96" y="28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36" y="12"/>
                    <a:pt x="36" y="12"/>
                    <a:pt x="36" y="12"/>
                  </a:cubicBezTo>
                  <a:lnTo>
                    <a:pt x="36" y="73"/>
                  </a:lnTo>
                  <a:close/>
                  <a:moveTo>
                    <a:pt x="36" y="133"/>
                  </a:moveTo>
                  <a:cubicBezTo>
                    <a:pt x="121" y="133"/>
                    <a:pt x="121" y="133"/>
                    <a:pt x="121" y="133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36" y="109"/>
                    <a:pt x="36" y="109"/>
                    <a:pt x="36" y="109"/>
                  </a:cubicBezTo>
                  <a:lnTo>
                    <a:pt x="36" y="133"/>
                  </a:lnTo>
                  <a:close/>
                  <a:moveTo>
                    <a:pt x="143" y="83"/>
                  </a:moveTo>
                  <a:cubicBezTo>
                    <a:pt x="144" y="82"/>
                    <a:pt x="145" y="81"/>
                    <a:pt x="145" y="79"/>
                  </a:cubicBezTo>
                  <a:cubicBezTo>
                    <a:pt x="145" y="77"/>
                    <a:pt x="144" y="76"/>
                    <a:pt x="143" y="75"/>
                  </a:cubicBezTo>
                  <a:cubicBezTo>
                    <a:pt x="142" y="74"/>
                    <a:pt x="140" y="73"/>
                    <a:pt x="139" y="73"/>
                  </a:cubicBezTo>
                  <a:cubicBezTo>
                    <a:pt x="137" y="73"/>
                    <a:pt x="136" y="74"/>
                    <a:pt x="134" y="75"/>
                  </a:cubicBezTo>
                  <a:cubicBezTo>
                    <a:pt x="133" y="76"/>
                    <a:pt x="133" y="77"/>
                    <a:pt x="133" y="79"/>
                  </a:cubicBezTo>
                  <a:cubicBezTo>
                    <a:pt x="133" y="81"/>
                    <a:pt x="133" y="82"/>
                    <a:pt x="134" y="83"/>
                  </a:cubicBezTo>
                  <a:cubicBezTo>
                    <a:pt x="136" y="84"/>
                    <a:pt x="137" y="85"/>
                    <a:pt x="139" y="85"/>
                  </a:cubicBezTo>
                  <a:cubicBezTo>
                    <a:pt x="140" y="85"/>
                    <a:pt x="142" y="84"/>
                    <a:pt x="14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EA28B1F0-0F2D-4531-B305-EE8E4EA18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6646" y="1853750"/>
              <a:ext cx="188918" cy="163937"/>
            </a:xfrm>
            <a:custGeom>
              <a:avLst/>
              <a:gdLst>
                <a:gd name="T0" fmla="*/ 158 w 182"/>
                <a:gd name="T1" fmla="*/ 24 h 158"/>
                <a:gd name="T2" fmla="*/ 175 w 182"/>
                <a:gd name="T3" fmla="*/ 32 h 158"/>
                <a:gd name="T4" fmla="*/ 182 w 182"/>
                <a:gd name="T5" fmla="*/ 49 h 158"/>
                <a:gd name="T6" fmla="*/ 182 w 182"/>
                <a:gd name="T7" fmla="*/ 133 h 158"/>
                <a:gd name="T8" fmla="*/ 175 w 182"/>
                <a:gd name="T9" fmla="*/ 150 h 158"/>
                <a:gd name="T10" fmla="*/ 158 w 182"/>
                <a:gd name="T11" fmla="*/ 158 h 158"/>
                <a:gd name="T12" fmla="*/ 24 w 182"/>
                <a:gd name="T13" fmla="*/ 158 h 158"/>
                <a:gd name="T14" fmla="*/ 7 w 182"/>
                <a:gd name="T15" fmla="*/ 150 h 158"/>
                <a:gd name="T16" fmla="*/ 0 w 182"/>
                <a:gd name="T17" fmla="*/ 133 h 158"/>
                <a:gd name="T18" fmla="*/ 0 w 182"/>
                <a:gd name="T19" fmla="*/ 49 h 158"/>
                <a:gd name="T20" fmla="*/ 7 w 182"/>
                <a:gd name="T21" fmla="*/ 32 h 158"/>
                <a:gd name="T22" fmla="*/ 24 w 182"/>
                <a:gd name="T23" fmla="*/ 24 h 158"/>
                <a:gd name="T24" fmla="*/ 46 w 182"/>
                <a:gd name="T25" fmla="*/ 24 h 158"/>
                <a:gd name="T26" fmla="*/ 50 w 182"/>
                <a:gd name="T27" fmla="*/ 12 h 158"/>
                <a:gd name="T28" fmla="*/ 57 w 182"/>
                <a:gd name="T29" fmla="*/ 4 h 158"/>
                <a:gd name="T30" fmla="*/ 67 w 182"/>
                <a:gd name="T31" fmla="*/ 0 h 158"/>
                <a:gd name="T32" fmla="*/ 115 w 182"/>
                <a:gd name="T33" fmla="*/ 0 h 158"/>
                <a:gd name="T34" fmla="*/ 125 w 182"/>
                <a:gd name="T35" fmla="*/ 4 h 158"/>
                <a:gd name="T36" fmla="*/ 132 w 182"/>
                <a:gd name="T37" fmla="*/ 12 h 158"/>
                <a:gd name="T38" fmla="*/ 136 w 182"/>
                <a:gd name="T39" fmla="*/ 24 h 158"/>
                <a:gd name="T40" fmla="*/ 158 w 182"/>
                <a:gd name="T41" fmla="*/ 24 h 158"/>
                <a:gd name="T42" fmla="*/ 61 w 182"/>
                <a:gd name="T43" fmla="*/ 121 h 158"/>
                <a:gd name="T44" fmla="*/ 91 w 182"/>
                <a:gd name="T45" fmla="*/ 133 h 158"/>
                <a:gd name="T46" fmla="*/ 121 w 182"/>
                <a:gd name="T47" fmla="*/ 121 h 158"/>
                <a:gd name="T48" fmla="*/ 133 w 182"/>
                <a:gd name="T49" fmla="*/ 91 h 158"/>
                <a:gd name="T50" fmla="*/ 121 w 182"/>
                <a:gd name="T51" fmla="*/ 61 h 158"/>
                <a:gd name="T52" fmla="*/ 91 w 182"/>
                <a:gd name="T53" fmla="*/ 49 h 158"/>
                <a:gd name="T54" fmla="*/ 61 w 182"/>
                <a:gd name="T55" fmla="*/ 61 h 158"/>
                <a:gd name="T56" fmla="*/ 49 w 182"/>
                <a:gd name="T57" fmla="*/ 91 h 158"/>
                <a:gd name="T58" fmla="*/ 61 w 182"/>
                <a:gd name="T59" fmla="*/ 121 h 158"/>
                <a:gd name="T60" fmla="*/ 72 w 182"/>
                <a:gd name="T61" fmla="*/ 72 h 158"/>
                <a:gd name="T62" fmla="*/ 91 w 182"/>
                <a:gd name="T63" fmla="*/ 64 h 158"/>
                <a:gd name="T64" fmla="*/ 110 w 182"/>
                <a:gd name="T65" fmla="*/ 72 h 158"/>
                <a:gd name="T66" fmla="*/ 118 w 182"/>
                <a:gd name="T67" fmla="*/ 91 h 158"/>
                <a:gd name="T68" fmla="*/ 110 w 182"/>
                <a:gd name="T69" fmla="*/ 110 h 158"/>
                <a:gd name="T70" fmla="*/ 91 w 182"/>
                <a:gd name="T71" fmla="*/ 118 h 158"/>
                <a:gd name="T72" fmla="*/ 72 w 182"/>
                <a:gd name="T73" fmla="*/ 110 h 158"/>
                <a:gd name="T74" fmla="*/ 64 w 182"/>
                <a:gd name="T75" fmla="*/ 91 h 158"/>
                <a:gd name="T76" fmla="*/ 72 w 182"/>
                <a:gd name="T77" fmla="*/ 7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58">
                  <a:moveTo>
                    <a:pt x="158" y="24"/>
                  </a:moveTo>
                  <a:cubicBezTo>
                    <a:pt x="164" y="24"/>
                    <a:pt x="170" y="27"/>
                    <a:pt x="175" y="32"/>
                  </a:cubicBezTo>
                  <a:cubicBezTo>
                    <a:pt x="179" y="36"/>
                    <a:pt x="182" y="42"/>
                    <a:pt x="182" y="4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182" y="140"/>
                    <a:pt x="179" y="146"/>
                    <a:pt x="175" y="150"/>
                  </a:cubicBezTo>
                  <a:cubicBezTo>
                    <a:pt x="170" y="155"/>
                    <a:pt x="164" y="158"/>
                    <a:pt x="158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18" y="158"/>
                    <a:pt x="12" y="155"/>
                    <a:pt x="7" y="150"/>
                  </a:cubicBezTo>
                  <a:cubicBezTo>
                    <a:pt x="3" y="146"/>
                    <a:pt x="0" y="140"/>
                    <a:pt x="0" y="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3" y="36"/>
                    <a:pt x="7" y="32"/>
                  </a:cubicBezTo>
                  <a:cubicBezTo>
                    <a:pt x="12" y="27"/>
                    <a:pt x="18" y="24"/>
                    <a:pt x="24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2" y="9"/>
                    <a:pt x="54" y="6"/>
                    <a:pt x="57" y="4"/>
                  </a:cubicBezTo>
                  <a:cubicBezTo>
                    <a:pt x="60" y="1"/>
                    <a:pt x="63" y="0"/>
                    <a:pt x="6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9" y="0"/>
                    <a:pt x="122" y="1"/>
                    <a:pt x="125" y="4"/>
                  </a:cubicBezTo>
                  <a:cubicBezTo>
                    <a:pt x="128" y="6"/>
                    <a:pt x="130" y="9"/>
                    <a:pt x="132" y="12"/>
                  </a:cubicBezTo>
                  <a:cubicBezTo>
                    <a:pt x="136" y="24"/>
                    <a:pt x="136" y="24"/>
                    <a:pt x="136" y="24"/>
                  </a:cubicBezTo>
                  <a:lnTo>
                    <a:pt x="158" y="24"/>
                  </a:lnTo>
                  <a:close/>
                  <a:moveTo>
                    <a:pt x="61" y="121"/>
                  </a:moveTo>
                  <a:cubicBezTo>
                    <a:pt x="69" y="129"/>
                    <a:pt x="79" y="133"/>
                    <a:pt x="91" y="133"/>
                  </a:cubicBezTo>
                  <a:cubicBezTo>
                    <a:pt x="103" y="133"/>
                    <a:pt x="113" y="129"/>
                    <a:pt x="121" y="121"/>
                  </a:cubicBezTo>
                  <a:cubicBezTo>
                    <a:pt x="129" y="113"/>
                    <a:pt x="133" y="103"/>
                    <a:pt x="133" y="91"/>
                  </a:cubicBezTo>
                  <a:cubicBezTo>
                    <a:pt x="133" y="79"/>
                    <a:pt x="129" y="69"/>
                    <a:pt x="121" y="61"/>
                  </a:cubicBezTo>
                  <a:cubicBezTo>
                    <a:pt x="113" y="53"/>
                    <a:pt x="103" y="49"/>
                    <a:pt x="91" y="49"/>
                  </a:cubicBezTo>
                  <a:cubicBezTo>
                    <a:pt x="79" y="49"/>
                    <a:pt x="69" y="53"/>
                    <a:pt x="61" y="61"/>
                  </a:cubicBezTo>
                  <a:cubicBezTo>
                    <a:pt x="53" y="69"/>
                    <a:pt x="49" y="79"/>
                    <a:pt x="49" y="91"/>
                  </a:cubicBezTo>
                  <a:cubicBezTo>
                    <a:pt x="49" y="103"/>
                    <a:pt x="53" y="113"/>
                    <a:pt x="61" y="121"/>
                  </a:cubicBezTo>
                  <a:close/>
                  <a:moveTo>
                    <a:pt x="72" y="72"/>
                  </a:moveTo>
                  <a:cubicBezTo>
                    <a:pt x="77" y="66"/>
                    <a:pt x="83" y="64"/>
                    <a:pt x="91" y="64"/>
                  </a:cubicBezTo>
                  <a:cubicBezTo>
                    <a:pt x="98" y="64"/>
                    <a:pt x="105" y="66"/>
                    <a:pt x="110" y="72"/>
                  </a:cubicBezTo>
                  <a:cubicBezTo>
                    <a:pt x="116" y="77"/>
                    <a:pt x="118" y="84"/>
                    <a:pt x="118" y="91"/>
                  </a:cubicBezTo>
                  <a:cubicBezTo>
                    <a:pt x="118" y="99"/>
                    <a:pt x="116" y="105"/>
                    <a:pt x="110" y="110"/>
                  </a:cubicBezTo>
                  <a:cubicBezTo>
                    <a:pt x="105" y="116"/>
                    <a:pt x="98" y="118"/>
                    <a:pt x="91" y="118"/>
                  </a:cubicBezTo>
                  <a:cubicBezTo>
                    <a:pt x="83" y="118"/>
                    <a:pt x="77" y="116"/>
                    <a:pt x="72" y="110"/>
                  </a:cubicBezTo>
                  <a:cubicBezTo>
                    <a:pt x="66" y="105"/>
                    <a:pt x="64" y="99"/>
                    <a:pt x="64" y="91"/>
                  </a:cubicBezTo>
                  <a:cubicBezTo>
                    <a:pt x="64" y="84"/>
                    <a:pt x="66" y="77"/>
                    <a:pt x="7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961865F5-6871-4F91-8678-C4889AA357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9281" y="1866240"/>
              <a:ext cx="163937" cy="151447"/>
            </a:xfrm>
            <a:custGeom>
              <a:avLst/>
              <a:gdLst>
                <a:gd name="T0" fmla="*/ 0 w 157"/>
                <a:gd name="T1" fmla="*/ 146 h 146"/>
                <a:gd name="T2" fmla="*/ 0 w 157"/>
                <a:gd name="T3" fmla="*/ 138 h 146"/>
                <a:gd name="T4" fmla="*/ 6 w 157"/>
                <a:gd name="T5" fmla="*/ 137 h 146"/>
                <a:gd name="T6" fmla="*/ 11 w 157"/>
                <a:gd name="T7" fmla="*/ 136 h 146"/>
                <a:gd name="T8" fmla="*/ 16 w 157"/>
                <a:gd name="T9" fmla="*/ 135 h 146"/>
                <a:gd name="T10" fmla="*/ 20 w 157"/>
                <a:gd name="T11" fmla="*/ 132 h 146"/>
                <a:gd name="T12" fmla="*/ 23 w 157"/>
                <a:gd name="T13" fmla="*/ 127 h 146"/>
                <a:gd name="T14" fmla="*/ 45 w 157"/>
                <a:gd name="T15" fmla="*/ 69 h 146"/>
                <a:gd name="T16" fmla="*/ 72 w 157"/>
                <a:gd name="T17" fmla="*/ 0 h 146"/>
                <a:gd name="T18" fmla="*/ 79 w 157"/>
                <a:gd name="T19" fmla="*/ 0 h 146"/>
                <a:gd name="T20" fmla="*/ 84 w 157"/>
                <a:gd name="T21" fmla="*/ 0 h 146"/>
                <a:gd name="T22" fmla="*/ 85 w 157"/>
                <a:gd name="T23" fmla="*/ 2 h 146"/>
                <a:gd name="T24" fmla="*/ 104 w 157"/>
                <a:gd name="T25" fmla="*/ 48 h 146"/>
                <a:gd name="T26" fmla="*/ 114 w 157"/>
                <a:gd name="T27" fmla="*/ 72 h 146"/>
                <a:gd name="T28" fmla="*/ 125 w 157"/>
                <a:gd name="T29" fmla="*/ 98 h 146"/>
                <a:gd name="T30" fmla="*/ 130 w 157"/>
                <a:gd name="T31" fmla="*/ 112 h 146"/>
                <a:gd name="T32" fmla="*/ 137 w 157"/>
                <a:gd name="T33" fmla="*/ 128 h 146"/>
                <a:gd name="T34" fmla="*/ 141 w 157"/>
                <a:gd name="T35" fmla="*/ 133 h 146"/>
                <a:gd name="T36" fmla="*/ 149 w 157"/>
                <a:gd name="T37" fmla="*/ 136 h 146"/>
                <a:gd name="T38" fmla="*/ 157 w 157"/>
                <a:gd name="T39" fmla="*/ 138 h 146"/>
                <a:gd name="T40" fmla="*/ 157 w 157"/>
                <a:gd name="T41" fmla="*/ 143 h 146"/>
                <a:gd name="T42" fmla="*/ 157 w 157"/>
                <a:gd name="T43" fmla="*/ 144 h 146"/>
                <a:gd name="T44" fmla="*/ 157 w 157"/>
                <a:gd name="T45" fmla="*/ 146 h 146"/>
                <a:gd name="T46" fmla="*/ 139 w 157"/>
                <a:gd name="T47" fmla="*/ 145 h 146"/>
                <a:gd name="T48" fmla="*/ 121 w 157"/>
                <a:gd name="T49" fmla="*/ 144 h 146"/>
                <a:gd name="T50" fmla="*/ 101 w 157"/>
                <a:gd name="T51" fmla="*/ 145 h 146"/>
                <a:gd name="T52" fmla="*/ 84 w 157"/>
                <a:gd name="T53" fmla="*/ 145 h 146"/>
                <a:gd name="T54" fmla="*/ 84 w 157"/>
                <a:gd name="T55" fmla="*/ 138 h 146"/>
                <a:gd name="T56" fmla="*/ 97 w 157"/>
                <a:gd name="T57" fmla="*/ 135 h 146"/>
                <a:gd name="T58" fmla="*/ 98 w 157"/>
                <a:gd name="T59" fmla="*/ 135 h 146"/>
                <a:gd name="T60" fmla="*/ 100 w 157"/>
                <a:gd name="T61" fmla="*/ 135 h 146"/>
                <a:gd name="T62" fmla="*/ 101 w 157"/>
                <a:gd name="T63" fmla="*/ 134 h 146"/>
                <a:gd name="T64" fmla="*/ 102 w 157"/>
                <a:gd name="T65" fmla="*/ 134 h 146"/>
                <a:gd name="T66" fmla="*/ 103 w 157"/>
                <a:gd name="T67" fmla="*/ 133 h 146"/>
                <a:gd name="T68" fmla="*/ 104 w 157"/>
                <a:gd name="T69" fmla="*/ 132 h 146"/>
                <a:gd name="T70" fmla="*/ 104 w 157"/>
                <a:gd name="T71" fmla="*/ 131 h 146"/>
                <a:gd name="T72" fmla="*/ 102 w 157"/>
                <a:gd name="T73" fmla="*/ 122 h 146"/>
                <a:gd name="T74" fmla="*/ 95 w 157"/>
                <a:gd name="T75" fmla="*/ 105 h 146"/>
                <a:gd name="T76" fmla="*/ 91 w 157"/>
                <a:gd name="T77" fmla="*/ 95 h 146"/>
                <a:gd name="T78" fmla="*/ 48 w 157"/>
                <a:gd name="T79" fmla="*/ 95 h 146"/>
                <a:gd name="T80" fmla="*/ 41 w 157"/>
                <a:gd name="T81" fmla="*/ 114 h 146"/>
                <a:gd name="T82" fmla="*/ 36 w 157"/>
                <a:gd name="T83" fmla="*/ 129 h 146"/>
                <a:gd name="T84" fmla="*/ 37 w 157"/>
                <a:gd name="T85" fmla="*/ 133 h 146"/>
                <a:gd name="T86" fmla="*/ 42 w 157"/>
                <a:gd name="T87" fmla="*/ 135 h 146"/>
                <a:gd name="T88" fmla="*/ 46 w 157"/>
                <a:gd name="T89" fmla="*/ 136 h 146"/>
                <a:gd name="T90" fmla="*/ 52 w 157"/>
                <a:gd name="T91" fmla="*/ 137 h 146"/>
                <a:gd name="T92" fmla="*/ 55 w 157"/>
                <a:gd name="T93" fmla="*/ 137 h 146"/>
                <a:gd name="T94" fmla="*/ 56 w 157"/>
                <a:gd name="T95" fmla="*/ 143 h 146"/>
                <a:gd name="T96" fmla="*/ 55 w 157"/>
                <a:gd name="T97" fmla="*/ 145 h 146"/>
                <a:gd name="T98" fmla="*/ 39 w 157"/>
                <a:gd name="T99" fmla="*/ 144 h 146"/>
                <a:gd name="T100" fmla="*/ 22 w 157"/>
                <a:gd name="T101" fmla="*/ 143 h 146"/>
                <a:gd name="T102" fmla="*/ 20 w 157"/>
                <a:gd name="T103" fmla="*/ 144 h 146"/>
                <a:gd name="T104" fmla="*/ 18 w 157"/>
                <a:gd name="T105" fmla="*/ 144 h 146"/>
                <a:gd name="T106" fmla="*/ 0 w 157"/>
                <a:gd name="T107" fmla="*/ 146 h 146"/>
                <a:gd name="T108" fmla="*/ 69 w 157"/>
                <a:gd name="T109" fmla="*/ 41 h 146"/>
                <a:gd name="T110" fmla="*/ 53 w 157"/>
                <a:gd name="T111" fmla="*/ 84 h 146"/>
                <a:gd name="T112" fmla="*/ 65 w 157"/>
                <a:gd name="T113" fmla="*/ 84 h 146"/>
                <a:gd name="T114" fmla="*/ 81 w 157"/>
                <a:gd name="T115" fmla="*/ 84 h 146"/>
                <a:gd name="T116" fmla="*/ 86 w 157"/>
                <a:gd name="T117" fmla="*/ 84 h 146"/>
                <a:gd name="T118" fmla="*/ 69 w 157"/>
                <a:gd name="T119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146">
                  <a:moveTo>
                    <a:pt x="0" y="146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2" y="138"/>
                    <a:pt x="3" y="137"/>
                    <a:pt x="6" y="137"/>
                  </a:cubicBezTo>
                  <a:cubicBezTo>
                    <a:pt x="8" y="137"/>
                    <a:pt x="9" y="136"/>
                    <a:pt x="11" y="136"/>
                  </a:cubicBezTo>
                  <a:cubicBezTo>
                    <a:pt x="12" y="136"/>
                    <a:pt x="14" y="135"/>
                    <a:pt x="16" y="135"/>
                  </a:cubicBezTo>
                  <a:cubicBezTo>
                    <a:pt x="17" y="134"/>
                    <a:pt x="19" y="133"/>
                    <a:pt x="20" y="132"/>
                  </a:cubicBezTo>
                  <a:cubicBezTo>
                    <a:pt x="21" y="131"/>
                    <a:pt x="22" y="129"/>
                    <a:pt x="23" y="127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"/>
                    <a:pt x="85" y="2"/>
                    <a:pt x="85" y="2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6" y="53"/>
                    <a:pt x="110" y="61"/>
                    <a:pt x="114" y="72"/>
                  </a:cubicBezTo>
                  <a:cubicBezTo>
                    <a:pt x="119" y="83"/>
                    <a:pt x="122" y="92"/>
                    <a:pt x="125" y="98"/>
                  </a:cubicBezTo>
                  <a:cubicBezTo>
                    <a:pt x="126" y="100"/>
                    <a:pt x="128" y="105"/>
                    <a:pt x="130" y="112"/>
                  </a:cubicBezTo>
                  <a:cubicBezTo>
                    <a:pt x="133" y="119"/>
                    <a:pt x="135" y="124"/>
                    <a:pt x="137" y="128"/>
                  </a:cubicBezTo>
                  <a:cubicBezTo>
                    <a:pt x="139" y="130"/>
                    <a:pt x="140" y="132"/>
                    <a:pt x="141" y="133"/>
                  </a:cubicBezTo>
                  <a:cubicBezTo>
                    <a:pt x="142" y="134"/>
                    <a:pt x="145" y="135"/>
                    <a:pt x="149" y="136"/>
                  </a:cubicBezTo>
                  <a:cubicBezTo>
                    <a:pt x="153" y="137"/>
                    <a:pt x="156" y="137"/>
                    <a:pt x="157" y="138"/>
                  </a:cubicBezTo>
                  <a:cubicBezTo>
                    <a:pt x="157" y="140"/>
                    <a:pt x="157" y="142"/>
                    <a:pt x="157" y="143"/>
                  </a:cubicBezTo>
                  <a:cubicBezTo>
                    <a:pt x="157" y="143"/>
                    <a:pt x="157" y="144"/>
                    <a:pt x="157" y="144"/>
                  </a:cubicBezTo>
                  <a:cubicBezTo>
                    <a:pt x="157" y="145"/>
                    <a:pt x="157" y="145"/>
                    <a:pt x="157" y="146"/>
                  </a:cubicBezTo>
                  <a:cubicBezTo>
                    <a:pt x="153" y="146"/>
                    <a:pt x="147" y="145"/>
                    <a:pt x="139" y="145"/>
                  </a:cubicBezTo>
                  <a:cubicBezTo>
                    <a:pt x="131" y="144"/>
                    <a:pt x="125" y="144"/>
                    <a:pt x="121" y="144"/>
                  </a:cubicBezTo>
                  <a:cubicBezTo>
                    <a:pt x="116" y="144"/>
                    <a:pt x="110" y="144"/>
                    <a:pt x="101" y="145"/>
                  </a:cubicBezTo>
                  <a:cubicBezTo>
                    <a:pt x="92" y="145"/>
                    <a:pt x="87" y="145"/>
                    <a:pt x="84" y="145"/>
                  </a:cubicBezTo>
                  <a:cubicBezTo>
                    <a:pt x="84" y="143"/>
                    <a:pt x="84" y="140"/>
                    <a:pt x="84" y="138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7" y="135"/>
                    <a:pt x="97" y="135"/>
                    <a:pt x="98" y="135"/>
                  </a:cubicBezTo>
                  <a:cubicBezTo>
                    <a:pt x="99" y="135"/>
                    <a:pt x="99" y="135"/>
                    <a:pt x="100" y="135"/>
                  </a:cubicBezTo>
                  <a:cubicBezTo>
                    <a:pt x="100" y="135"/>
                    <a:pt x="100" y="135"/>
                    <a:pt x="101" y="134"/>
                  </a:cubicBezTo>
                  <a:cubicBezTo>
                    <a:pt x="102" y="134"/>
                    <a:pt x="102" y="134"/>
                    <a:pt x="102" y="134"/>
                  </a:cubicBezTo>
                  <a:cubicBezTo>
                    <a:pt x="103" y="134"/>
                    <a:pt x="103" y="133"/>
                    <a:pt x="103" y="133"/>
                  </a:cubicBezTo>
                  <a:cubicBezTo>
                    <a:pt x="104" y="133"/>
                    <a:pt x="104" y="132"/>
                    <a:pt x="104" y="132"/>
                  </a:cubicBezTo>
                  <a:cubicBezTo>
                    <a:pt x="104" y="132"/>
                    <a:pt x="104" y="131"/>
                    <a:pt x="104" y="131"/>
                  </a:cubicBezTo>
                  <a:cubicBezTo>
                    <a:pt x="104" y="130"/>
                    <a:pt x="103" y="127"/>
                    <a:pt x="102" y="122"/>
                  </a:cubicBezTo>
                  <a:cubicBezTo>
                    <a:pt x="100" y="117"/>
                    <a:pt x="97" y="111"/>
                    <a:pt x="95" y="105"/>
                  </a:cubicBezTo>
                  <a:cubicBezTo>
                    <a:pt x="92" y="99"/>
                    <a:pt x="91" y="96"/>
                    <a:pt x="91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7" y="99"/>
                    <a:pt x="44" y="105"/>
                    <a:pt x="41" y="114"/>
                  </a:cubicBezTo>
                  <a:cubicBezTo>
                    <a:pt x="38" y="122"/>
                    <a:pt x="36" y="127"/>
                    <a:pt x="36" y="129"/>
                  </a:cubicBezTo>
                  <a:cubicBezTo>
                    <a:pt x="36" y="130"/>
                    <a:pt x="37" y="132"/>
                    <a:pt x="37" y="133"/>
                  </a:cubicBezTo>
                  <a:cubicBezTo>
                    <a:pt x="38" y="134"/>
                    <a:pt x="40" y="134"/>
                    <a:pt x="42" y="135"/>
                  </a:cubicBezTo>
                  <a:cubicBezTo>
                    <a:pt x="43" y="135"/>
                    <a:pt x="45" y="136"/>
                    <a:pt x="46" y="136"/>
                  </a:cubicBezTo>
                  <a:cubicBezTo>
                    <a:pt x="47" y="136"/>
                    <a:pt x="49" y="137"/>
                    <a:pt x="52" y="137"/>
                  </a:cubicBezTo>
                  <a:cubicBezTo>
                    <a:pt x="54" y="137"/>
                    <a:pt x="55" y="137"/>
                    <a:pt x="55" y="137"/>
                  </a:cubicBezTo>
                  <a:cubicBezTo>
                    <a:pt x="56" y="139"/>
                    <a:pt x="56" y="140"/>
                    <a:pt x="56" y="143"/>
                  </a:cubicBezTo>
                  <a:cubicBezTo>
                    <a:pt x="56" y="143"/>
                    <a:pt x="55" y="144"/>
                    <a:pt x="55" y="145"/>
                  </a:cubicBezTo>
                  <a:cubicBezTo>
                    <a:pt x="52" y="145"/>
                    <a:pt x="46" y="145"/>
                    <a:pt x="39" y="144"/>
                  </a:cubicBezTo>
                  <a:cubicBezTo>
                    <a:pt x="32" y="144"/>
                    <a:pt x="26" y="143"/>
                    <a:pt x="22" y="143"/>
                  </a:cubicBezTo>
                  <a:cubicBezTo>
                    <a:pt x="22" y="143"/>
                    <a:pt x="21" y="144"/>
                    <a:pt x="20" y="144"/>
                  </a:cubicBezTo>
                  <a:cubicBezTo>
                    <a:pt x="19" y="144"/>
                    <a:pt x="18" y="144"/>
                    <a:pt x="18" y="144"/>
                  </a:cubicBezTo>
                  <a:cubicBezTo>
                    <a:pt x="13" y="145"/>
                    <a:pt x="7" y="146"/>
                    <a:pt x="0" y="146"/>
                  </a:cubicBezTo>
                  <a:close/>
                  <a:moveTo>
                    <a:pt x="69" y="41"/>
                  </a:moveTo>
                  <a:cubicBezTo>
                    <a:pt x="53" y="84"/>
                    <a:pt x="53" y="84"/>
                    <a:pt x="53" y="84"/>
                  </a:cubicBezTo>
                  <a:cubicBezTo>
                    <a:pt x="55" y="84"/>
                    <a:pt x="59" y="84"/>
                    <a:pt x="65" y="84"/>
                  </a:cubicBezTo>
                  <a:cubicBezTo>
                    <a:pt x="72" y="84"/>
                    <a:pt x="77" y="84"/>
                    <a:pt x="81" y="84"/>
                  </a:cubicBezTo>
                  <a:cubicBezTo>
                    <a:pt x="82" y="84"/>
                    <a:pt x="84" y="84"/>
                    <a:pt x="86" y="84"/>
                  </a:cubicBezTo>
                  <a:cubicBezTo>
                    <a:pt x="81" y="68"/>
                    <a:pt x="75" y="54"/>
                    <a:pt x="6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B27128CC-90CF-4067-A729-DE37EFE44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496" y="1866240"/>
              <a:ext cx="137395" cy="151447"/>
            </a:xfrm>
            <a:custGeom>
              <a:avLst/>
              <a:gdLst>
                <a:gd name="T0" fmla="*/ 0 w 133"/>
                <a:gd name="T1" fmla="*/ 137 h 146"/>
                <a:gd name="T2" fmla="*/ 18 w 133"/>
                <a:gd name="T3" fmla="*/ 133 h 146"/>
                <a:gd name="T4" fmla="*/ 20 w 133"/>
                <a:gd name="T5" fmla="*/ 127 h 146"/>
                <a:gd name="T6" fmla="*/ 21 w 133"/>
                <a:gd name="T7" fmla="*/ 120 h 146"/>
                <a:gd name="T8" fmla="*/ 21 w 133"/>
                <a:gd name="T9" fmla="*/ 114 h 146"/>
                <a:gd name="T10" fmla="*/ 19 w 133"/>
                <a:gd name="T11" fmla="*/ 14 h 146"/>
                <a:gd name="T12" fmla="*/ 12 w 133"/>
                <a:gd name="T13" fmla="*/ 12 h 146"/>
                <a:gd name="T14" fmla="*/ 3 w 133"/>
                <a:gd name="T15" fmla="*/ 10 h 146"/>
                <a:gd name="T16" fmla="*/ 0 w 133"/>
                <a:gd name="T17" fmla="*/ 2 h 146"/>
                <a:gd name="T18" fmla="*/ 67 w 133"/>
                <a:gd name="T19" fmla="*/ 0 h 146"/>
                <a:gd name="T20" fmla="*/ 80 w 133"/>
                <a:gd name="T21" fmla="*/ 0 h 146"/>
                <a:gd name="T22" fmla="*/ 105 w 133"/>
                <a:gd name="T23" fmla="*/ 6 h 146"/>
                <a:gd name="T24" fmla="*/ 122 w 133"/>
                <a:gd name="T25" fmla="*/ 22 h 146"/>
                <a:gd name="T26" fmla="*/ 124 w 133"/>
                <a:gd name="T27" fmla="*/ 44 h 146"/>
                <a:gd name="T28" fmla="*/ 114 w 133"/>
                <a:gd name="T29" fmla="*/ 57 h 146"/>
                <a:gd name="T30" fmla="*/ 99 w 133"/>
                <a:gd name="T31" fmla="*/ 65 h 146"/>
                <a:gd name="T32" fmla="*/ 133 w 133"/>
                <a:gd name="T33" fmla="*/ 101 h 146"/>
                <a:gd name="T34" fmla="*/ 121 w 133"/>
                <a:gd name="T35" fmla="*/ 130 h 146"/>
                <a:gd name="T36" fmla="*/ 92 w 133"/>
                <a:gd name="T37" fmla="*/ 143 h 146"/>
                <a:gd name="T38" fmla="*/ 63 w 133"/>
                <a:gd name="T39" fmla="*/ 144 h 146"/>
                <a:gd name="T40" fmla="*/ 22 w 133"/>
                <a:gd name="T41" fmla="*/ 144 h 146"/>
                <a:gd name="T42" fmla="*/ 51 w 133"/>
                <a:gd name="T43" fmla="*/ 62 h 146"/>
                <a:gd name="T44" fmla="*/ 75 w 133"/>
                <a:gd name="T45" fmla="*/ 61 h 146"/>
                <a:gd name="T46" fmla="*/ 92 w 133"/>
                <a:gd name="T47" fmla="*/ 48 h 146"/>
                <a:gd name="T48" fmla="*/ 92 w 133"/>
                <a:gd name="T49" fmla="*/ 23 h 146"/>
                <a:gd name="T50" fmla="*/ 74 w 133"/>
                <a:gd name="T51" fmla="*/ 11 h 146"/>
                <a:gd name="T52" fmla="*/ 50 w 133"/>
                <a:gd name="T53" fmla="*/ 11 h 146"/>
                <a:gd name="T54" fmla="*/ 51 w 133"/>
                <a:gd name="T55" fmla="*/ 40 h 146"/>
                <a:gd name="T56" fmla="*/ 51 w 133"/>
                <a:gd name="T57" fmla="*/ 55 h 146"/>
                <a:gd name="T58" fmla="*/ 52 w 133"/>
                <a:gd name="T59" fmla="*/ 132 h 146"/>
                <a:gd name="T60" fmla="*/ 101 w 133"/>
                <a:gd name="T61" fmla="*/ 103 h 146"/>
                <a:gd name="T62" fmla="*/ 91 w 133"/>
                <a:gd name="T63" fmla="*/ 79 h 146"/>
                <a:gd name="T64" fmla="*/ 77 w 133"/>
                <a:gd name="T65" fmla="*/ 73 h 146"/>
                <a:gd name="T66" fmla="*/ 60 w 133"/>
                <a:gd name="T67" fmla="*/ 71 h 146"/>
                <a:gd name="T68" fmla="*/ 51 w 133"/>
                <a:gd name="T69" fmla="*/ 87 h 146"/>
                <a:gd name="T70" fmla="*/ 51 w 133"/>
                <a:gd name="T71" fmla="*/ 109 h 146"/>
                <a:gd name="T72" fmla="*/ 51 w 133"/>
                <a:gd name="T73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3" h="146">
                  <a:moveTo>
                    <a:pt x="0" y="146"/>
                  </a:moveTo>
                  <a:cubicBezTo>
                    <a:pt x="0" y="137"/>
                    <a:pt x="0" y="137"/>
                    <a:pt x="0" y="137"/>
                  </a:cubicBezTo>
                  <a:cubicBezTo>
                    <a:pt x="1" y="136"/>
                    <a:pt x="4" y="136"/>
                    <a:pt x="8" y="135"/>
                  </a:cubicBezTo>
                  <a:cubicBezTo>
                    <a:pt x="12" y="134"/>
                    <a:pt x="16" y="134"/>
                    <a:pt x="18" y="133"/>
                  </a:cubicBezTo>
                  <a:cubicBezTo>
                    <a:pt x="18" y="132"/>
                    <a:pt x="19" y="131"/>
                    <a:pt x="19" y="130"/>
                  </a:cubicBezTo>
                  <a:cubicBezTo>
                    <a:pt x="19" y="129"/>
                    <a:pt x="20" y="128"/>
                    <a:pt x="20" y="127"/>
                  </a:cubicBezTo>
                  <a:cubicBezTo>
                    <a:pt x="20" y="126"/>
                    <a:pt x="20" y="125"/>
                    <a:pt x="20" y="124"/>
                  </a:cubicBezTo>
                  <a:cubicBezTo>
                    <a:pt x="21" y="123"/>
                    <a:pt x="21" y="122"/>
                    <a:pt x="21" y="120"/>
                  </a:cubicBezTo>
                  <a:cubicBezTo>
                    <a:pt x="21" y="119"/>
                    <a:pt x="21" y="118"/>
                    <a:pt x="21" y="117"/>
                  </a:cubicBezTo>
                  <a:cubicBezTo>
                    <a:pt x="21" y="116"/>
                    <a:pt x="21" y="115"/>
                    <a:pt x="21" y="114"/>
                  </a:cubicBezTo>
                  <a:cubicBezTo>
                    <a:pt x="21" y="112"/>
                    <a:pt x="21" y="111"/>
                    <a:pt x="21" y="111"/>
                  </a:cubicBezTo>
                  <a:cubicBezTo>
                    <a:pt x="21" y="49"/>
                    <a:pt x="20" y="17"/>
                    <a:pt x="19" y="14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5" y="12"/>
                    <a:pt x="14" y="12"/>
                    <a:pt x="12" y="12"/>
                  </a:cubicBezTo>
                  <a:cubicBezTo>
                    <a:pt x="11" y="11"/>
                    <a:pt x="9" y="11"/>
                    <a:pt x="8" y="11"/>
                  </a:cubicBezTo>
                  <a:cubicBezTo>
                    <a:pt x="6" y="11"/>
                    <a:pt x="5" y="11"/>
                    <a:pt x="3" y="10"/>
                  </a:cubicBezTo>
                  <a:cubicBezTo>
                    <a:pt x="2" y="10"/>
                    <a:pt x="1" y="10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17" y="2"/>
                    <a:pt x="32" y="1"/>
                  </a:cubicBezTo>
                  <a:cubicBezTo>
                    <a:pt x="47" y="1"/>
                    <a:pt x="59" y="0"/>
                    <a:pt x="67" y="0"/>
                  </a:cubicBezTo>
                  <a:cubicBezTo>
                    <a:pt x="69" y="0"/>
                    <a:pt x="71" y="0"/>
                    <a:pt x="74" y="0"/>
                  </a:cubicBezTo>
                  <a:cubicBezTo>
                    <a:pt x="77" y="0"/>
                    <a:pt x="79" y="0"/>
                    <a:pt x="80" y="0"/>
                  </a:cubicBezTo>
                  <a:cubicBezTo>
                    <a:pt x="85" y="0"/>
                    <a:pt x="89" y="1"/>
                    <a:pt x="93" y="2"/>
                  </a:cubicBezTo>
                  <a:cubicBezTo>
                    <a:pt x="97" y="2"/>
                    <a:pt x="101" y="4"/>
                    <a:pt x="105" y="6"/>
                  </a:cubicBezTo>
                  <a:cubicBezTo>
                    <a:pt x="109" y="7"/>
                    <a:pt x="113" y="10"/>
                    <a:pt x="115" y="12"/>
                  </a:cubicBezTo>
                  <a:cubicBezTo>
                    <a:pt x="118" y="15"/>
                    <a:pt x="121" y="18"/>
                    <a:pt x="122" y="22"/>
                  </a:cubicBezTo>
                  <a:cubicBezTo>
                    <a:pt x="124" y="26"/>
                    <a:pt x="125" y="31"/>
                    <a:pt x="125" y="35"/>
                  </a:cubicBezTo>
                  <a:cubicBezTo>
                    <a:pt x="125" y="39"/>
                    <a:pt x="125" y="42"/>
                    <a:pt x="124" y="44"/>
                  </a:cubicBezTo>
                  <a:cubicBezTo>
                    <a:pt x="122" y="47"/>
                    <a:pt x="121" y="49"/>
                    <a:pt x="120" y="51"/>
                  </a:cubicBezTo>
                  <a:cubicBezTo>
                    <a:pt x="118" y="53"/>
                    <a:pt x="116" y="55"/>
                    <a:pt x="114" y="57"/>
                  </a:cubicBezTo>
                  <a:cubicBezTo>
                    <a:pt x="111" y="58"/>
                    <a:pt x="109" y="60"/>
                    <a:pt x="107" y="61"/>
                  </a:cubicBezTo>
                  <a:cubicBezTo>
                    <a:pt x="105" y="62"/>
                    <a:pt x="102" y="63"/>
                    <a:pt x="99" y="65"/>
                  </a:cubicBezTo>
                  <a:cubicBezTo>
                    <a:pt x="109" y="67"/>
                    <a:pt x="117" y="71"/>
                    <a:pt x="123" y="77"/>
                  </a:cubicBezTo>
                  <a:cubicBezTo>
                    <a:pt x="130" y="83"/>
                    <a:pt x="133" y="91"/>
                    <a:pt x="133" y="101"/>
                  </a:cubicBezTo>
                  <a:cubicBezTo>
                    <a:pt x="133" y="107"/>
                    <a:pt x="132" y="113"/>
                    <a:pt x="130" y="118"/>
                  </a:cubicBezTo>
                  <a:cubicBezTo>
                    <a:pt x="127" y="123"/>
                    <a:pt x="124" y="127"/>
                    <a:pt x="121" y="130"/>
                  </a:cubicBezTo>
                  <a:cubicBezTo>
                    <a:pt x="117" y="133"/>
                    <a:pt x="113" y="136"/>
                    <a:pt x="108" y="138"/>
                  </a:cubicBezTo>
                  <a:cubicBezTo>
                    <a:pt x="103" y="140"/>
                    <a:pt x="97" y="142"/>
                    <a:pt x="92" y="143"/>
                  </a:cubicBezTo>
                  <a:cubicBezTo>
                    <a:pt x="87" y="144"/>
                    <a:pt x="81" y="144"/>
                    <a:pt x="76" y="144"/>
                  </a:cubicBezTo>
                  <a:cubicBezTo>
                    <a:pt x="73" y="144"/>
                    <a:pt x="69" y="144"/>
                    <a:pt x="63" y="144"/>
                  </a:cubicBezTo>
                  <a:cubicBezTo>
                    <a:pt x="58" y="143"/>
                    <a:pt x="53" y="143"/>
                    <a:pt x="51" y="143"/>
                  </a:cubicBezTo>
                  <a:cubicBezTo>
                    <a:pt x="44" y="143"/>
                    <a:pt x="34" y="144"/>
                    <a:pt x="22" y="144"/>
                  </a:cubicBezTo>
                  <a:cubicBezTo>
                    <a:pt x="9" y="145"/>
                    <a:pt x="2" y="146"/>
                    <a:pt x="0" y="146"/>
                  </a:cubicBezTo>
                  <a:close/>
                  <a:moveTo>
                    <a:pt x="51" y="62"/>
                  </a:moveTo>
                  <a:cubicBezTo>
                    <a:pt x="54" y="62"/>
                    <a:pt x="57" y="62"/>
                    <a:pt x="61" y="62"/>
                  </a:cubicBezTo>
                  <a:cubicBezTo>
                    <a:pt x="66" y="62"/>
                    <a:pt x="71" y="62"/>
                    <a:pt x="75" y="61"/>
                  </a:cubicBezTo>
                  <a:cubicBezTo>
                    <a:pt x="79" y="60"/>
                    <a:pt x="82" y="59"/>
                    <a:pt x="85" y="57"/>
                  </a:cubicBezTo>
                  <a:cubicBezTo>
                    <a:pt x="88" y="55"/>
                    <a:pt x="91" y="52"/>
                    <a:pt x="92" y="48"/>
                  </a:cubicBezTo>
                  <a:cubicBezTo>
                    <a:pt x="94" y="45"/>
                    <a:pt x="95" y="40"/>
                    <a:pt x="95" y="35"/>
                  </a:cubicBezTo>
                  <a:cubicBezTo>
                    <a:pt x="95" y="30"/>
                    <a:pt x="94" y="27"/>
                    <a:pt x="92" y="23"/>
                  </a:cubicBezTo>
                  <a:cubicBezTo>
                    <a:pt x="90" y="20"/>
                    <a:pt x="87" y="17"/>
                    <a:pt x="84" y="16"/>
                  </a:cubicBezTo>
                  <a:cubicBezTo>
                    <a:pt x="81" y="14"/>
                    <a:pt x="78" y="12"/>
                    <a:pt x="74" y="11"/>
                  </a:cubicBezTo>
                  <a:cubicBezTo>
                    <a:pt x="70" y="11"/>
                    <a:pt x="67" y="10"/>
                    <a:pt x="62" y="10"/>
                  </a:cubicBezTo>
                  <a:cubicBezTo>
                    <a:pt x="59" y="10"/>
                    <a:pt x="55" y="10"/>
                    <a:pt x="50" y="11"/>
                  </a:cubicBezTo>
                  <a:cubicBezTo>
                    <a:pt x="50" y="14"/>
                    <a:pt x="50" y="19"/>
                    <a:pt x="50" y="26"/>
                  </a:cubicBezTo>
                  <a:cubicBezTo>
                    <a:pt x="51" y="32"/>
                    <a:pt x="51" y="37"/>
                    <a:pt x="51" y="40"/>
                  </a:cubicBezTo>
                  <a:cubicBezTo>
                    <a:pt x="51" y="42"/>
                    <a:pt x="51" y="44"/>
                    <a:pt x="51" y="48"/>
                  </a:cubicBezTo>
                  <a:cubicBezTo>
                    <a:pt x="51" y="51"/>
                    <a:pt x="51" y="53"/>
                    <a:pt x="51" y="55"/>
                  </a:cubicBezTo>
                  <a:cubicBezTo>
                    <a:pt x="51" y="58"/>
                    <a:pt x="51" y="60"/>
                    <a:pt x="51" y="62"/>
                  </a:cubicBezTo>
                  <a:close/>
                  <a:moveTo>
                    <a:pt x="52" y="132"/>
                  </a:moveTo>
                  <a:cubicBezTo>
                    <a:pt x="57" y="134"/>
                    <a:pt x="61" y="135"/>
                    <a:pt x="65" y="135"/>
                  </a:cubicBezTo>
                  <a:cubicBezTo>
                    <a:pt x="89" y="135"/>
                    <a:pt x="101" y="125"/>
                    <a:pt x="101" y="103"/>
                  </a:cubicBezTo>
                  <a:cubicBezTo>
                    <a:pt x="101" y="96"/>
                    <a:pt x="100" y="91"/>
                    <a:pt x="97" y="86"/>
                  </a:cubicBezTo>
                  <a:cubicBezTo>
                    <a:pt x="95" y="84"/>
                    <a:pt x="93" y="81"/>
                    <a:pt x="91" y="79"/>
                  </a:cubicBezTo>
                  <a:cubicBezTo>
                    <a:pt x="89" y="77"/>
                    <a:pt x="87" y="76"/>
                    <a:pt x="85" y="75"/>
                  </a:cubicBezTo>
                  <a:cubicBezTo>
                    <a:pt x="83" y="74"/>
                    <a:pt x="80" y="73"/>
                    <a:pt x="77" y="73"/>
                  </a:cubicBezTo>
                  <a:cubicBezTo>
                    <a:pt x="74" y="72"/>
                    <a:pt x="72" y="72"/>
                    <a:pt x="69" y="72"/>
                  </a:cubicBezTo>
                  <a:cubicBezTo>
                    <a:pt x="67" y="72"/>
                    <a:pt x="64" y="71"/>
                    <a:pt x="60" y="71"/>
                  </a:cubicBezTo>
                  <a:cubicBezTo>
                    <a:pt x="56" y="71"/>
                    <a:pt x="53" y="72"/>
                    <a:pt x="51" y="72"/>
                  </a:cubicBezTo>
                  <a:cubicBezTo>
                    <a:pt x="51" y="76"/>
                    <a:pt x="51" y="81"/>
                    <a:pt x="51" y="87"/>
                  </a:cubicBezTo>
                  <a:cubicBezTo>
                    <a:pt x="51" y="94"/>
                    <a:pt x="51" y="99"/>
                    <a:pt x="51" y="102"/>
                  </a:cubicBezTo>
                  <a:cubicBezTo>
                    <a:pt x="51" y="103"/>
                    <a:pt x="51" y="105"/>
                    <a:pt x="51" y="109"/>
                  </a:cubicBezTo>
                  <a:cubicBezTo>
                    <a:pt x="51" y="112"/>
                    <a:pt x="51" y="116"/>
                    <a:pt x="51" y="118"/>
                  </a:cubicBezTo>
                  <a:cubicBezTo>
                    <a:pt x="51" y="120"/>
                    <a:pt x="51" y="123"/>
                    <a:pt x="51" y="126"/>
                  </a:cubicBezTo>
                  <a:cubicBezTo>
                    <a:pt x="51" y="129"/>
                    <a:pt x="52" y="131"/>
                    <a:pt x="52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E3451236-288E-429C-ADE5-DF0DC2861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608" y="1866240"/>
              <a:ext cx="101485" cy="151447"/>
            </a:xfrm>
            <a:custGeom>
              <a:avLst/>
              <a:gdLst>
                <a:gd name="T0" fmla="*/ 0 w 97"/>
                <a:gd name="T1" fmla="*/ 145 h 146"/>
                <a:gd name="T2" fmla="*/ 2 w 97"/>
                <a:gd name="T3" fmla="*/ 137 h 146"/>
                <a:gd name="T4" fmla="*/ 9 w 97"/>
                <a:gd name="T5" fmla="*/ 135 h 146"/>
                <a:gd name="T6" fmla="*/ 20 w 97"/>
                <a:gd name="T7" fmla="*/ 132 h 146"/>
                <a:gd name="T8" fmla="*/ 24 w 97"/>
                <a:gd name="T9" fmla="*/ 122 h 146"/>
                <a:gd name="T10" fmla="*/ 30 w 97"/>
                <a:gd name="T11" fmla="*/ 95 h 146"/>
                <a:gd name="T12" fmla="*/ 41 w 97"/>
                <a:gd name="T13" fmla="*/ 44 h 146"/>
                <a:gd name="T14" fmla="*/ 45 w 97"/>
                <a:gd name="T15" fmla="*/ 15 h 146"/>
                <a:gd name="T16" fmla="*/ 45 w 97"/>
                <a:gd name="T17" fmla="*/ 13 h 146"/>
                <a:gd name="T18" fmla="*/ 40 w 97"/>
                <a:gd name="T19" fmla="*/ 11 h 146"/>
                <a:gd name="T20" fmla="*/ 34 w 97"/>
                <a:gd name="T21" fmla="*/ 11 h 146"/>
                <a:gd name="T22" fmla="*/ 28 w 97"/>
                <a:gd name="T23" fmla="*/ 10 h 146"/>
                <a:gd name="T24" fmla="*/ 30 w 97"/>
                <a:gd name="T25" fmla="*/ 0 h 146"/>
                <a:gd name="T26" fmla="*/ 41 w 97"/>
                <a:gd name="T27" fmla="*/ 1 h 146"/>
                <a:gd name="T28" fmla="*/ 56 w 97"/>
                <a:gd name="T29" fmla="*/ 2 h 146"/>
                <a:gd name="T30" fmla="*/ 67 w 97"/>
                <a:gd name="T31" fmla="*/ 2 h 146"/>
                <a:gd name="T32" fmla="*/ 76 w 97"/>
                <a:gd name="T33" fmla="*/ 2 h 146"/>
                <a:gd name="T34" fmla="*/ 88 w 97"/>
                <a:gd name="T35" fmla="*/ 1 h 146"/>
                <a:gd name="T36" fmla="*/ 97 w 97"/>
                <a:gd name="T37" fmla="*/ 0 h 146"/>
                <a:gd name="T38" fmla="*/ 95 w 97"/>
                <a:gd name="T39" fmla="*/ 9 h 146"/>
                <a:gd name="T40" fmla="*/ 86 w 97"/>
                <a:gd name="T41" fmla="*/ 11 h 146"/>
                <a:gd name="T42" fmla="*/ 75 w 97"/>
                <a:gd name="T43" fmla="*/ 15 h 146"/>
                <a:gd name="T44" fmla="*/ 74 w 97"/>
                <a:gd name="T45" fmla="*/ 19 h 146"/>
                <a:gd name="T46" fmla="*/ 73 w 97"/>
                <a:gd name="T47" fmla="*/ 22 h 146"/>
                <a:gd name="T48" fmla="*/ 72 w 97"/>
                <a:gd name="T49" fmla="*/ 27 h 146"/>
                <a:gd name="T50" fmla="*/ 72 w 97"/>
                <a:gd name="T51" fmla="*/ 31 h 146"/>
                <a:gd name="T52" fmla="*/ 64 w 97"/>
                <a:gd name="T53" fmla="*/ 70 h 146"/>
                <a:gd name="T54" fmla="*/ 56 w 97"/>
                <a:gd name="T55" fmla="*/ 104 h 146"/>
                <a:gd name="T56" fmla="*/ 55 w 97"/>
                <a:gd name="T57" fmla="*/ 109 h 146"/>
                <a:gd name="T58" fmla="*/ 53 w 97"/>
                <a:gd name="T59" fmla="*/ 118 h 146"/>
                <a:gd name="T60" fmla="*/ 52 w 97"/>
                <a:gd name="T61" fmla="*/ 126 h 146"/>
                <a:gd name="T62" fmla="*/ 51 w 97"/>
                <a:gd name="T63" fmla="*/ 131 h 146"/>
                <a:gd name="T64" fmla="*/ 51 w 97"/>
                <a:gd name="T65" fmla="*/ 133 h 146"/>
                <a:gd name="T66" fmla="*/ 69 w 97"/>
                <a:gd name="T67" fmla="*/ 136 h 146"/>
                <a:gd name="T68" fmla="*/ 67 w 97"/>
                <a:gd name="T69" fmla="*/ 145 h 146"/>
                <a:gd name="T70" fmla="*/ 64 w 97"/>
                <a:gd name="T71" fmla="*/ 145 h 146"/>
                <a:gd name="T72" fmla="*/ 61 w 97"/>
                <a:gd name="T73" fmla="*/ 146 h 146"/>
                <a:gd name="T74" fmla="*/ 53 w 97"/>
                <a:gd name="T75" fmla="*/ 145 h 146"/>
                <a:gd name="T76" fmla="*/ 45 w 97"/>
                <a:gd name="T77" fmla="*/ 144 h 146"/>
                <a:gd name="T78" fmla="*/ 25 w 97"/>
                <a:gd name="T79" fmla="*/ 143 h 146"/>
                <a:gd name="T80" fmla="*/ 12 w 97"/>
                <a:gd name="T81" fmla="*/ 144 h 146"/>
                <a:gd name="T82" fmla="*/ 0 w 97"/>
                <a:gd name="T83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" h="146">
                  <a:moveTo>
                    <a:pt x="0" y="145"/>
                  </a:moveTo>
                  <a:cubicBezTo>
                    <a:pt x="2" y="137"/>
                    <a:pt x="2" y="137"/>
                    <a:pt x="2" y="137"/>
                  </a:cubicBezTo>
                  <a:cubicBezTo>
                    <a:pt x="2" y="137"/>
                    <a:pt x="5" y="137"/>
                    <a:pt x="9" y="135"/>
                  </a:cubicBezTo>
                  <a:cubicBezTo>
                    <a:pt x="14" y="134"/>
                    <a:pt x="18" y="133"/>
                    <a:pt x="20" y="132"/>
                  </a:cubicBezTo>
                  <a:cubicBezTo>
                    <a:pt x="22" y="130"/>
                    <a:pt x="23" y="126"/>
                    <a:pt x="24" y="122"/>
                  </a:cubicBezTo>
                  <a:cubicBezTo>
                    <a:pt x="24" y="122"/>
                    <a:pt x="26" y="113"/>
                    <a:pt x="30" y="95"/>
                  </a:cubicBezTo>
                  <a:cubicBezTo>
                    <a:pt x="34" y="77"/>
                    <a:pt x="37" y="60"/>
                    <a:pt x="41" y="44"/>
                  </a:cubicBezTo>
                  <a:cubicBezTo>
                    <a:pt x="44" y="27"/>
                    <a:pt x="45" y="18"/>
                    <a:pt x="45" y="15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2" y="12"/>
                    <a:pt x="40" y="11"/>
                  </a:cubicBezTo>
                  <a:cubicBezTo>
                    <a:pt x="38" y="11"/>
                    <a:pt x="36" y="11"/>
                    <a:pt x="34" y="11"/>
                  </a:cubicBezTo>
                  <a:cubicBezTo>
                    <a:pt x="31" y="10"/>
                    <a:pt x="29" y="10"/>
                    <a:pt x="28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6" y="1"/>
                    <a:pt x="41" y="1"/>
                  </a:cubicBezTo>
                  <a:cubicBezTo>
                    <a:pt x="47" y="1"/>
                    <a:pt x="52" y="1"/>
                    <a:pt x="56" y="2"/>
                  </a:cubicBezTo>
                  <a:cubicBezTo>
                    <a:pt x="59" y="2"/>
                    <a:pt x="63" y="2"/>
                    <a:pt x="67" y="2"/>
                  </a:cubicBezTo>
                  <a:cubicBezTo>
                    <a:pt x="70" y="2"/>
                    <a:pt x="73" y="2"/>
                    <a:pt x="76" y="2"/>
                  </a:cubicBezTo>
                  <a:cubicBezTo>
                    <a:pt x="79" y="1"/>
                    <a:pt x="83" y="1"/>
                    <a:pt x="88" y="1"/>
                  </a:cubicBezTo>
                  <a:cubicBezTo>
                    <a:pt x="92" y="1"/>
                    <a:pt x="95" y="0"/>
                    <a:pt x="97" y="0"/>
                  </a:cubicBezTo>
                  <a:cubicBezTo>
                    <a:pt x="97" y="3"/>
                    <a:pt x="96" y="6"/>
                    <a:pt x="95" y="9"/>
                  </a:cubicBezTo>
                  <a:cubicBezTo>
                    <a:pt x="93" y="9"/>
                    <a:pt x="90" y="10"/>
                    <a:pt x="86" y="11"/>
                  </a:cubicBezTo>
                  <a:cubicBezTo>
                    <a:pt x="81" y="13"/>
                    <a:pt x="78" y="14"/>
                    <a:pt x="75" y="15"/>
                  </a:cubicBezTo>
                  <a:cubicBezTo>
                    <a:pt x="75" y="16"/>
                    <a:pt x="74" y="17"/>
                    <a:pt x="74" y="19"/>
                  </a:cubicBezTo>
                  <a:cubicBezTo>
                    <a:pt x="74" y="20"/>
                    <a:pt x="73" y="21"/>
                    <a:pt x="73" y="22"/>
                  </a:cubicBezTo>
                  <a:cubicBezTo>
                    <a:pt x="73" y="23"/>
                    <a:pt x="73" y="25"/>
                    <a:pt x="72" y="27"/>
                  </a:cubicBezTo>
                  <a:cubicBezTo>
                    <a:pt x="72" y="29"/>
                    <a:pt x="72" y="30"/>
                    <a:pt x="72" y="31"/>
                  </a:cubicBezTo>
                  <a:cubicBezTo>
                    <a:pt x="70" y="40"/>
                    <a:pt x="67" y="53"/>
                    <a:pt x="64" y="70"/>
                  </a:cubicBezTo>
                  <a:cubicBezTo>
                    <a:pt x="60" y="87"/>
                    <a:pt x="57" y="99"/>
                    <a:pt x="56" y="104"/>
                  </a:cubicBezTo>
                  <a:cubicBezTo>
                    <a:pt x="56" y="105"/>
                    <a:pt x="56" y="106"/>
                    <a:pt x="55" y="109"/>
                  </a:cubicBezTo>
                  <a:cubicBezTo>
                    <a:pt x="54" y="113"/>
                    <a:pt x="54" y="115"/>
                    <a:pt x="53" y="118"/>
                  </a:cubicBezTo>
                  <a:cubicBezTo>
                    <a:pt x="53" y="121"/>
                    <a:pt x="52" y="123"/>
                    <a:pt x="52" y="126"/>
                  </a:cubicBezTo>
                  <a:cubicBezTo>
                    <a:pt x="51" y="129"/>
                    <a:pt x="51" y="130"/>
                    <a:pt x="51" y="131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2" y="133"/>
                    <a:pt x="58" y="134"/>
                    <a:pt x="69" y="136"/>
                  </a:cubicBezTo>
                  <a:cubicBezTo>
                    <a:pt x="68" y="139"/>
                    <a:pt x="68" y="142"/>
                    <a:pt x="67" y="145"/>
                  </a:cubicBezTo>
                  <a:cubicBezTo>
                    <a:pt x="66" y="145"/>
                    <a:pt x="65" y="145"/>
                    <a:pt x="64" y="145"/>
                  </a:cubicBezTo>
                  <a:cubicBezTo>
                    <a:pt x="63" y="146"/>
                    <a:pt x="62" y="146"/>
                    <a:pt x="61" y="146"/>
                  </a:cubicBezTo>
                  <a:cubicBezTo>
                    <a:pt x="59" y="146"/>
                    <a:pt x="56" y="145"/>
                    <a:pt x="53" y="145"/>
                  </a:cubicBezTo>
                  <a:cubicBezTo>
                    <a:pt x="49" y="144"/>
                    <a:pt x="46" y="144"/>
                    <a:pt x="45" y="144"/>
                  </a:cubicBezTo>
                  <a:cubicBezTo>
                    <a:pt x="36" y="144"/>
                    <a:pt x="29" y="143"/>
                    <a:pt x="25" y="143"/>
                  </a:cubicBezTo>
                  <a:cubicBezTo>
                    <a:pt x="22" y="143"/>
                    <a:pt x="17" y="144"/>
                    <a:pt x="12" y="144"/>
                  </a:cubicBezTo>
                  <a:cubicBezTo>
                    <a:pt x="6" y="145"/>
                    <a:pt x="2" y="145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2D2687AB-7A41-4028-B03A-CEA4B6212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4809" y="1866240"/>
              <a:ext cx="176428" cy="151447"/>
            </a:xfrm>
            <a:custGeom>
              <a:avLst/>
              <a:gdLst>
                <a:gd name="T0" fmla="*/ 13 w 170"/>
                <a:gd name="T1" fmla="*/ 3 h 146"/>
                <a:gd name="T2" fmla="*/ 45 w 170"/>
                <a:gd name="T3" fmla="*/ 3 h 146"/>
                <a:gd name="T4" fmla="*/ 68 w 170"/>
                <a:gd name="T5" fmla="*/ 3 h 146"/>
                <a:gd name="T6" fmla="*/ 106 w 170"/>
                <a:gd name="T7" fmla="*/ 3 h 146"/>
                <a:gd name="T8" fmla="*/ 110 w 170"/>
                <a:gd name="T9" fmla="*/ 3 h 146"/>
                <a:gd name="T10" fmla="*/ 113 w 170"/>
                <a:gd name="T11" fmla="*/ 2 h 146"/>
                <a:gd name="T12" fmla="*/ 118 w 170"/>
                <a:gd name="T13" fmla="*/ 0 h 146"/>
                <a:gd name="T14" fmla="*/ 121 w 170"/>
                <a:gd name="T15" fmla="*/ 0 h 146"/>
                <a:gd name="T16" fmla="*/ 121 w 170"/>
                <a:gd name="T17" fmla="*/ 43 h 146"/>
                <a:gd name="T18" fmla="*/ 109 w 170"/>
                <a:gd name="T19" fmla="*/ 32 h 146"/>
                <a:gd name="T20" fmla="*/ 107 w 170"/>
                <a:gd name="T21" fmla="*/ 21 h 146"/>
                <a:gd name="T22" fmla="*/ 105 w 170"/>
                <a:gd name="T23" fmla="*/ 16 h 146"/>
                <a:gd name="T24" fmla="*/ 102 w 170"/>
                <a:gd name="T25" fmla="*/ 15 h 146"/>
                <a:gd name="T26" fmla="*/ 99 w 170"/>
                <a:gd name="T27" fmla="*/ 15 h 146"/>
                <a:gd name="T28" fmla="*/ 86 w 170"/>
                <a:gd name="T29" fmla="*/ 15 h 146"/>
                <a:gd name="T30" fmla="*/ 73 w 170"/>
                <a:gd name="T31" fmla="*/ 16 h 146"/>
                <a:gd name="T32" fmla="*/ 72 w 170"/>
                <a:gd name="T33" fmla="*/ 65 h 146"/>
                <a:gd name="T34" fmla="*/ 72 w 170"/>
                <a:gd name="T35" fmla="*/ 115 h 146"/>
                <a:gd name="T36" fmla="*/ 74 w 170"/>
                <a:gd name="T37" fmla="*/ 130 h 146"/>
                <a:gd name="T38" fmla="*/ 97 w 170"/>
                <a:gd name="T39" fmla="*/ 138 h 146"/>
                <a:gd name="T40" fmla="*/ 97 w 170"/>
                <a:gd name="T41" fmla="*/ 145 h 146"/>
                <a:gd name="T42" fmla="*/ 73 w 170"/>
                <a:gd name="T43" fmla="*/ 145 h 146"/>
                <a:gd name="T44" fmla="*/ 39 w 170"/>
                <a:gd name="T45" fmla="*/ 145 h 146"/>
                <a:gd name="T46" fmla="*/ 24 w 170"/>
                <a:gd name="T47" fmla="*/ 141 h 146"/>
                <a:gd name="T48" fmla="*/ 30 w 170"/>
                <a:gd name="T49" fmla="*/ 136 h 146"/>
                <a:gd name="T50" fmla="*/ 47 w 170"/>
                <a:gd name="T51" fmla="*/ 130 h 146"/>
                <a:gd name="T52" fmla="*/ 49 w 170"/>
                <a:gd name="T53" fmla="*/ 66 h 146"/>
                <a:gd name="T54" fmla="*/ 48 w 170"/>
                <a:gd name="T55" fmla="*/ 26 h 146"/>
                <a:gd name="T56" fmla="*/ 48 w 170"/>
                <a:gd name="T57" fmla="*/ 22 h 146"/>
                <a:gd name="T58" fmla="*/ 48 w 170"/>
                <a:gd name="T59" fmla="*/ 17 h 146"/>
                <a:gd name="T60" fmla="*/ 32 w 170"/>
                <a:gd name="T61" fmla="*/ 15 h 146"/>
                <a:gd name="T62" fmla="*/ 16 w 170"/>
                <a:gd name="T63" fmla="*/ 19 h 146"/>
                <a:gd name="T64" fmla="*/ 10 w 170"/>
                <a:gd name="T65" fmla="*/ 36 h 146"/>
                <a:gd name="T66" fmla="*/ 0 w 170"/>
                <a:gd name="T67" fmla="*/ 37 h 146"/>
                <a:gd name="T68" fmla="*/ 8 w 170"/>
                <a:gd name="T69" fmla="*/ 0 h 146"/>
                <a:gd name="T70" fmla="*/ 169 w 170"/>
                <a:gd name="T71" fmla="*/ 123 h 146"/>
                <a:gd name="T72" fmla="*/ 156 w 170"/>
                <a:gd name="T73" fmla="*/ 143 h 146"/>
                <a:gd name="T74" fmla="*/ 147 w 170"/>
                <a:gd name="T75" fmla="*/ 143 h 146"/>
                <a:gd name="T76" fmla="*/ 134 w 170"/>
                <a:gd name="T77" fmla="*/ 123 h 146"/>
                <a:gd name="T78" fmla="*/ 146 w 170"/>
                <a:gd name="T79" fmla="*/ 121 h 146"/>
                <a:gd name="T80" fmla="*/ 138 w 170"/>
                <a:gd name="T81" fmla="*/ 25 h 146"/>
                <a:gd name="T82" fmla="*/ 135 w 170"/>
                <a:gd name="T83" fmla="*/ 19 h 146"/>
                <a:gd name="T84" fmla="*/ 152 w 170"/>
                <a:gd name="T85" fmla="*/ 1 h 146"/>
                <a:gd name="T86" fmla="*/ 168 w 170"/>
                <a:gd name="T87" fmla="*/ 19 h 146"/>
                <a:gd name="T88" fmla="*/ 165 w 170"/>
                <a:gd name="T89" fmla="*/ 25 h 146"/>
                <a:gd name="T90" fmla="*/ 158 w 170"/>
                <a:gd name="T91" fmla="*/ 1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0" h="146">
                  <a:moveTo>
                    <a:pt x="8" y="0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20" y="3"/>
                    <a:pt x="33" y="3"/>
                  </a:cubicBezTo>
                  <a:cubicBezTo>
                    <a:pt x="36" y="3"/>
                    <a:pt x="40" y="3"/>
                    <a:pt x="45" y="3"/>
                  </a:cubicBezTo>
                  <a:cubicBezTo>
                    <a:pt x="51" y="3"/>
                    <a:pt x="55" y="3"/>
                    <a:pt x="58" y="3"/>
                  </a:cubicBezTo>
                  <a:cubicBezTo>
                    <a:pt x="60" y="3"/>
                    <a:pt x="64" y="3"/>
                    <a:pt x="68" y="3"/>
                  </a:cubicBezTo>
                  <a:cubicBezTo>
                    <a:pt x="73" y="3"/>
                    <a:pt x="76" y="3"/>
                    <a:pt x="78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7" y="3"/>
                    <a:pt x="108" y="3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1" y="3"/>
                    <a:pt x="111" y="3"/>
                  </a:cubicBezTo>
                  <a:cubicBezTo>
                    <a:pt x="112" y="3"/>
                    <a:pt x="113" y="3"/>
                    <a:pt x="113" y="2"/>
                  </a:cubicBezTo>
                  <a:cubicBezTo>
                    <a:pt x="114" y="2"/>
                    <a:pt x="114" y="1"/>
                    <a:pt x="11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19" y="0"/>
                    <a:pt x="120" y="0"/>
                  </a:cubicBezTo>
                  <a:cubicBezTo>
                    <a:pt x="120" y="0"/>
                    <a:pt x="121" y="0"/>
                    <a:pt x="121" y="0"/>
                  </a:cubicBezTo>
                  <a:cubicBezTo>
                    <a:pt x="121" y="8"/>
                    <a:pt x="121" y="18"/>
                    <a:pt x="121" y="32"/>
                  </a:cubicBezTo>
                  <a:cubicBezTo>
                    <a:pt x="121" y="37"/>
                    <a:pt x="121" y="41"/>
                    <a:pt x="121" y="43"/>
                  </a:cubicBezTo>
                  <a:cubicBezTo>
                    <a:pt x="118" y="43"/>
                    <a:pt x="116" y="44"/>
                    <a:pt x="114" y="44"/>
                  </a:cubicBezTo>
                  <a:cubicBezTo>
                    <a:pt x="113" y="41"/>
                    <a:pt x="111" y="37"/>
                    <a:pt x="109" y="32"/>
                  </a:cubicBezTo>
                  <a:cubicBezTo>
                    <a:pt x="109" y="32"/>
                    <a:pt x="109" y="30"/>
                    <a:pt x="108" y="28"/>
                  </a:cubicBezTo>
                  <a:cubicBezTo>
                    <a:pt x="108" y="25"/>
                    <a:pt x="107" y="23"/>
                    <a:pt x="107" y="21"/>
                  </a:cubicBezTo>
                  <a:cubicBezTo>
                    <a:pt x="106" y="18"/>
                    <a:pt x="106" y="17"/>
                    <a:pt x="106" y="17"/>
                  </a:cubicBezTo>
                  <a:cubicBezTo>
                    <a:pt x="106" y="17"/>
                    <a:pt x="105" y="16"/>
                    <a:pt x="105" y="16"/>
                  </a:cubicBezTo>
                  <a:cubicBezTo>
                    <a:pt x="105" y="16"/>
                    <a:pt x="104" y="16"/>
                    <a:pt x="104" y="16"/>
                  </a:cubicBezTo>
                  <a:cubicBezTo>
                    <a:pt x="103" y="15"/>
                    <a:pt x="103" y="15"/>
                    <a:pt x="102" y="15"/>
                  </a:cubicBezTo>
                  <a:cubicBezTo>
                    <a:pt x="102" y="15"/>
                    <a:pt x="102" y="15"/>
                    <a:pt x="101" y="15"/>
                  </a:cubicBezTo>
                  <a:cubicBezTo>
                    <a:pt x="100" y="15"/>
                    <a:pt x="99" y="15"/>
                    <a:pt x="99" y="15"/>
                  </a:cubicBezTo>
                  <a:cubicBezTo>
                    <a:pt x="98" y="15"/>
                    <a:pt x="96" y="15"/>
                    <a:pt x="93" y="15"/>
                  </a:cubicBezTo>
                  <a:cubicBezTo>
                    <a:pt x="90" y="15"/>
                    <a:pt x="87" y="15"/>
                    <a:pt x="86" y="15"/>
                  </a:cubicBezTo>
                  <a:cubicBezTo>
                    <a:pt x="84" y="15"/>
                    <a:pt x="82" y="15"/>
                    <a:pt x="80" y="15"/>
                  </a:cubicBezTo>
                  <a:cubicBezTo>
                    <a:pt x="77" y="16"/>
                    <a:pt x="75" y="16"/>
                    <a:pt x="73" y="16"/>
                  </a:cubicBezTo>
                  <a:cubicBezTo>
                    <a:pt x="72" y="21"/>
                    <a:pt x="72" y="25"/>
                    <a:pt x="72" y="29"/>
                  </a:cubicBezTo>
                  <a:cubicBezTo>
                    <a:pt x="72" y="35"/>
                    <a:pt x="72" y="47"/>
                    <a:pt x="72" y="65"/>
                  </a:cubicBezTo>
                  <a:cubicBezTo>
                    <a:pt x="73" y="84"/>
                    <a:pt x="73" y="98"/>
                    <a:pt x="73" y="109"/>
                  </a:cubicBezTo>
                  <a:cubicBezTo>
                    <a:pt x="73" y="110"/>
                    <a:pt x="73" y="112"/>
                    <a:pt x="72" y="115"/>
                  </a:cubicBezTo>
                  <a:cubicBezTo>
                    <a:pt x="72" y="119"/>
                    <a:pt x="72" y="122"/>
                    <a:pt x="72" y="124"/>
                  </a:cubicBezTo>
                  <a:cubicBezTo>
                    <a:pt x="73" y="126"/>
                    <a:pt x="73" y="128"/>
                    <a:pt x="74" y="130"/>
                  </a:cubicBezTo>
                  <a:cubicBezTo>
                    <a:pt x="76" y="132"/>
                    <a:pt x="80" y="133"/>
                    <a:pt x="85" y="134"/>
                  </a:cubicBezTo>
                  <a:cubicBezTo>
                    <a:pt x="91" y="136"/>
                    <a:pt x="94" y="137"/>
                    <a:pt x="97" y="138"/>
                  </a:cubicBezTo>
                  <a:cubicBezTo>
                    <a:pt x="97" y="141"/>
                    <a:pt x="97" y="142"/>
                    <a:pt x="97" y="143"/>
                  </a:cubicBezTo>
                  <a:cubicBezTo>
                    <a:pt x="97" y="144"/>
                    <a:pt x="97" y="145"/>
                    <a:pt x="97" y="145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89" y="146"/>
                    <a:pt x="82" y="145"/>
                    <a:pt x="73" y="145"/>
                  </a:cubicBezTo>
                  <a:cubicBezTo>
                    <a:pt x="64" y="144"/>
                    <a:pt x="58" y="144"/>
                    <a:pt x="53" y="144"/>
                  </a:cubicBezTo>
                  <a:cubicBezTo>
                    <a:pt x="50" y="144"/>
                    <a:pt x="46" y="144"/>
                    <a:pt x="39" y="145"/>
                  </a:cubicBezTo>
                  <a:cubicBezTo>
                    <a:pt x="33" y="145"/>
                    <a:pt x="28" y="146"/>
                    <a:pt x="25" y="146"/>
                  </a:cubicBezTo>
                  <a:cubicBezTo>
                    <a:pt x="25" y="142"/>
                    <a:pt x="24" y="141"/>
                    <a:pt x="24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6" y="138"/>
                    <a:pt x="28" y="137"/>
                    <a:pt x="30" y="136"/>
                  </a:cubicBezTo>
                  <a:cubicBezTo>
                    <a:pt x="33" y="135"/>
                    <a:pt x="36" y="134"/>
                    <a:pt x="40" y="133"/>
                  </a:cubicBezTo>
                  <a:cubicBezTo>
                    <a:pt x="43" y="132"/>
                    <a:pt x="45" y="131"/>
                    <a:pt x="47" y="130"/>
                  </a:cubicBezTo>
                  <a:cubicBezTo>
                    <a:pt x="48" y="128"/>
                    <a:pt x="49" y="116"/>
                    <a:pt x="49" y="94"/>
                  </a:cubicBezTo>
                  <a:cubicBezTo>
                    <a:pt x="49" y="88"/>
                    <a:pt x="49" y="78"/>
                    <a:pt x="49" y="66"/>
                  </a:cubicBezTo>
                  <a:cubicBezTo>
                    <a:pt x="48" y="53"/>
                    <a:pt x="48" y="43"/>
                    <a:pt x="48" y="3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6"/>
                    <a:pt x="48" y="25"/>
                    <a:pt x="48" y="24"/>
                  </a:cubicBezTo>
                  <a:cubicBezTo>
                    <a:pt x="48" y="24"/>
                    <a:pt x="48" y="23"/>
                    <a:pt x="48" y="22"/>
                  </a:cubicBezTo>
                  <a:cubicBezTo>
                    <a:pt x="48" y="21"/>
                    <a:pt x="48" y="21"/>
                    <a:pt x="48" y="20"/>
                  </a:cubicBezTo>
                  <a:cubicBezTo>
                    <a:pt x="48" y="19"/>
                    <a:pt x="48" y="18"/>
                    <a:pt x="48" y="17"/>
                  </a:cubicBezTo>
                  <a:cubicBezTo>
                    <a:pt x="48" y="17"/>
                    <a:pt x="48" y="16"/>
                    <a:pt x="47" y="16"/>
                  </a:cubicBezTo>
                  <a:cubicBezTo>
                    <a:pt x="47" y="15"/>
                    <a:pt x="42" y="15"/>
                    <a:pt x="32" y="15"/>
                  </a:cubicBezTo>
                  <a:cubicBezTo>
                    <a:pt x="30" y="15"/>
                    <a:pt x="27" y="15"/>
                    <a:pt x="23" y="16"/>
                  </a:cubicBezTo>
                  <a:cubicBezTo>
                    <a:pt x="20" y="17"/>
                    <a:pt x="17" y="18"/>
                    <a:pt x="16" y="19"/>
                  </a:cubicBezTo>
                  <a:cubicBezTo>
                    <a:pt x="15" y="19"/>
                    <a:pt x="14" y="22"/>
                    <a:pt x="13" y="25"/>
                  </a:cubicBezTo>
                  <a:cubicBezTo>
                    <a:pt x="12" y="29"/>
                    <a:pt x="11" y="33"/>
                    <a:pt x="10" y="36"/>
                  </a:cubicBezTo>
                  <a:cubicBezTo>
                    <a:pt x="9" y="39"/>
                    <a:pt x="7" y="41"/>
                    <a:pt x="6" y="41"/>
                  </a:cubicBezTo>
                  <a:cubicBezTo>
                    <a:pt x="3" y="39"/>
                    <a:pt x="1" y="38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0"/>
                  </a:lnTo>
                  <a:close/>
                  <a:moveTo>
                    <a:pt x="165" y="121"/>
                  </a:moveTo>
                  <a:cubicBezTo>
                    <a:pt x="167" y="121"/>
                    <a:pt x="169" y="122"/>
                    <a:pt x="169" y="123"/>
                  </a:cubicBezTo>
                  <a:cubicBezTo>
                    <a:pt x="170" y="124"/>
                    <a:pt x="169" y="126"/>
                    <a:pt x="168" y="127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5" y="144"/>
                    <a:pt x="153" y="145"/>
                    <a:pt x="152" y="145"/>
                  </a:cubicBezTo>
                  <a:cubicBezTo>
                    <a:pt x="150" y="145"/>
                    <a:pt x="148" y="144"/>
                    <a:pt x="147" y="143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4" y="126"/>
                    <a:pt x="133" y="124"/>
                    <a:pt x="134" y="123"/>
                  </a:cubicBezTo>
                  <a:cubicBezTo>
                    <a:pt x="135" y="122"/>
                    <a:pt x="136" y="121"/>
                    <a:pt x="138" y="121"/>
                  </a:cubicBezTo>
                  <a:cubicBezTo>
                    <a:pt x="146" y="121"/>
                    <a:pt x="146" y="121"/>
                    <a:pt x="146" y="121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6" y="25"/>
                    <a:pt x="135" y="24"/>
                    <a:pt x="134" y="23"/>
                  </a:cubicBezTo>
                  <a:cubicBezTo>
                    <a:pt x="133" y="22"/>
                    <a:pt x="134" y="20"/>
                    <a:pt x="135" y="19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8" y="2"/>
                    <a:pt x="150" y="1"/>
                    <a:pt x="152" y="1"/>
                  </a:cubicBezTo>
                  <a:cubicBezTo>
                    <a:pt x="153" y="1"/>
                    <a:pt x="155" y="2"/>
                    <a:pt x="156" y="3"/>
                  </a:cubicBezTo>
                  <a:cubicBezTo>
                    <a:pt x="168" y="19"/>
                    <a:pt x="168" y="19"/>
                    <a:pt x="168" y="19"/>
                  </a:cubicBezTo>
                  <a:cubicBezTo>
                    <a:pt x="169" y="20"/>
                    <a:pt x="170" y="22"/>
                    <a:pt x="169" y="23"/>
                  </a:cubicBezTo>
                  <a:cubicBezTo>
                    <a:pt x="169" y="24"/>
                    <a:pt x="167" y="25"/>
                    <a:pt x="165" y="25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58" y="121"/>
                    <a:pt x="158" y="121"/>
                    <a:pt x="158" y="121"/>
                  </a:cubicBezTo>
                  <a:lnTo>
                    <a:pt x="165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C220C6EE-AA2C-4013-8BCA-3BD9136F6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6515" y="1866240"/>
              <a:ext cx="149885" cy="162376"/>
            </a:xfrm>
            <a:custGeom>
              <a:avLst/>
              <a:gdLst>
                <a:gd name="T0" fmla="*/ 13 w 145"/>
                <a:gd name="T1" fmla="*/ 3 h 157"/>
                <a:gd name="T2" fmla="*/ 45 w 145"/>
                <a:gd name="T3" fmla="*/ 3 h 157"/>
                <a:gd name="T4" fmla="*/ 81 w 145"/>
                <a:gd name="T5" fmla="*/ 3 h 157"/>
                <a:gd name="T6" fmla="*/ 133 w 145"/>
                <a:gd name="T7" fmla="*/ 3 h 157"/>
                <a:gd name="T8" fmla="*/ 142 w 145"/>
                <a:gd name="T9" fmla="*/ 0 h 157"/>
                <a:gd name="T10" fmla="*/ 145 w 145"/>
                <a:gd name="T11" fmla="*/ 0 h 157"/>
                <a:gd name="T12" fmla="*/ 145 w 145"/>
                <a:gd name="T13" fmla="*/ 43 h 157"/>
                <a:gd name="T14" fmla="*/ 133 w 145"/>
                <a:gd name="T15" fmla="*/ 32 h 157"/>
                <a:gd name="T16" fmla="*/ 131 w 145"/>
                <a:gd name="T17" fmla="*/ 21 h 157"/>
                <a:gd name="T18" fmla="*/ 128 w 145"/>
                <a:gd name="T19" fmla="*/ 15 h 157"/>
                <a:gd name="T20" fmla="*/ 113 w 145"/>
                <a:gd name="T21" fmla="*/ 15 h 157"/>
                <a:gd name="T22" fmla="*/ 94 w 145"/>
                <a:gd name="T23" fmla="*/ 15 h 157"/>
                <a:gd name="T24" fmla="*/ 84 w 145"/>
                <a:gd name="T25" fmla="*/ 29 h 157"/>
                <a:gd name="T26" fmla="*/ 84 w 145"/>
                <a:gd name="T27" fmla="*/ 38 h 157"/>
                <a:gd name="T28" fmla="*/ 84 w 145"/>
                <a:gd name="T29" fmla="*/ 70 h 157"/>
                <a:gd name="T30" fmla="*/ 84 w 145"/>
                <a:gd name="T31" fmla="*/ 91 h 157"/>
                <a:gd name="T32" fmla="*/ 85 w 145"/>
                <a:gd name="T33" fmla="*/ 106 h 157"/>
                <a:gd name="T34" fmla="*/ 108 w 145"/>
                <a:gd name="T35" fmla="*/ 114 h 157"/>
                <a:gd name="T36" fmla="*/ 109 w 145"/>
                <a:gd name="T37" fmla="*/ 121 h 157"/>
                <a:gd name="T38" fmla="*/ 85 w 145"/>
                <a:gd name="T39" fmla="*/ 121 h 157"/>
                <a:gd name="T40" fmla="*/ 51 w 145"/>
                <a:gd name="T41" fmla="*/ 121 h 157"/>
                <a:gd name="T42" fmla="*/ 36 w 145"/>
                <a:gd name="T43" fmla="*/ 116 h 157"/>
                <a:gd name="T44" fmla="*/ 42 w 145"/>
                <a:gd name="T45" fmla="*/ 112 h 157"/>
                <a:gd name="T46" fmla="*/ 59 w 145"/>
                <a:gd name="T47" fmla="*/ 106 h 157"/>
                <a:gd name="T48" fmla="*/ 61 w 145"/>
                <a:gd name="T49" fmla="*/ 85 h 157"/>
                <a:gd name="T50" fmla="*/ 61 w 145"/>
                <a:gd name="T51" fmla="*/ 56 h 157"/>
                <a:gd name="T52" fmla="*/ 60 w 145"/>
                <a:gd name="T53" fmla="*/ 46 h 157"/>
                <a:gd name="T54" fmla="*/ 60 w 145"/>
                <a:gd name="T55" fmla="*/ 40 h 157"/>
                <a:gd name="T56" fmla="*/ 60 w 145"/>
                <a:gd name="T57" fmla="*/ 25 h 157"/>
                <a:gd name="T58" fmla="*/ 59 w 145"/>
                <a:gd name="T59" fmla="*/ 16 h 157"/>
                <a:gd name="T60" fmla="*/ 29 w 145"/>
                <a:gd name="T61" fmla="*/ 16 h 157"/>
                <a:gd name="T62" fmla="*/ 12 w 145"/>
                <a:gd name="T63" fmla="*/ 25 h 157"/>
                <a:gd name="T64" fmla="*/ 5 w 145"/>
                <a:gd name="T65" fmla="*/ 41 h 157"/>
                <a:gd name="T66" fmla="*/ 0 w 145"/>
                <a:gd name="T67" fmla="*/ 1 h 157"/>
                <a:gd name="T68" fmla="*/ 124 w 145"/>
                <a:gd name="T69" fmla="*/ 122 h 157"/>
                <a:gd name="T70" fmla="*/ 133 w 145"/>
                <a:gd name="T71" fmla="*/ 127 h 157"/>
                <a:gd name="T72" fmla="*/ 142 w 145"/>
                <a:gd name="T73" fmla="*/ 135 h 157"/>
                <a:gd name="T74" fmla="*/ 142 w 145"/>
                <a:gd name="T75" fmla="*/ 144 h 157"/>
                <a:gd name="T76" fmla="*/ 133 w 145"/>
                <a:gd name="T77" fmla="*/ 152 h 157"/>
                <a:gd name="T78" fmla="*/ 124 w 145"/>
                <a:gd name="T79" fmla="*/ 157 h 157"/>
                <a:gd name="T80" fmla="*/ 121 w 145"/>
                <a:gd name="T81" fmla="*/ 154 h 157"/>
                <a:gd name="T82" fmla="*/ 121 w 145"/>
                <a:gd name="T83" fmla="*/ 147 h 157"/>
                <a:gd name="T84" fmla="*/ 24 w 145"/>
                <a:gd name="T85" fmla="*/ 146 h 157"/>
                <a:gd name="T86" fmla="*/ 25 w 145"/>
                <a:gd name="T87" fmla="*/ 151 h 157"/>
                <a:gd name="T88" fmla="*/ 23 w 145"/>
                <a:gd name="T89" fmla="*/ 156 h 157"/>
                <a:gd name="T90" fmla="*/ 17 w 145"/>
                <a:gd name="T91" fmla="*/ 156 h 157"/>
                <a:gd name="T92" fmla="*/ 6 w 145"/>
                <a:gd name="T93" fmla="*/ 147 h 157"/>
                <a:gd name="T94" fmla="*/ 1 w 145"/>
                <a:gd name="T95" fmla="*/ 140 h 157"/>
                <a:gd name="T96" fmla="*/ 6 w 145"/>
                <a:gd name="T97" fmla="*/ 132 h 157"/>
                <a:gd name="T98" fmla="*/ 17 w 145"/>
                <a:gd name="T99" fmla="*/ 123 h 157"/>
                <a:gd name="T100" fmla="*/ 23 w 145"/>
                <a:gd name="T101" fmla="*/ 123 h 157"/>
                <a:gd name="T102" fmla="*/ 25 w 145"/>
                <a:gd name="T103" fmla="*/ 129 h 157"/>
                <a:gd name="T104" fmla="*/ 24 w 145"/>
                <a:gd name="T105" fmla="*/ 133 h 157"/>
                <a:gd name="T106" fmla="*/ 121 w 145"/>
                <a:gd name="T107" fmla="*/ 132 h 157"/>
                <a:gd name="T108" fmla="*/ 121 w 145"/>
                <a:gd name="T109" fmla="*/ 125 h 157"/>
                <a:gd name="T110" fmla="*/ 124 w 145"/>
                <a:gd name="T111" fmla="*/ 12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57">
                  <a:moveTo>
                    <a:pt x="8" y="0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20" y="3"/>
                    <a:pt x="33" y="3"/>
                  </a:cubicBezTo>
                  <a:cubicBezTo>
                    <a:pt x="36" y="3"/>
                    <a:pt x="40" y="3"/>
                    <a:pt x="45" y="3"/>
                  </a:cubicBezTo>
                  <a:cubicBezTo>
                    <a:pt x="51" y="3"/>
                    <a:pt x="55" y="3"/>
                    <a:pt x="58" y="3"/>
                  </a:cubicBezTo>
                  <a:cubicBezTo>
                    <a:pt x="62" y="3"/>
                    <a:pt x="70" y="3"/>
                    <a:pt x="81" y="3"/>
                  </a:cubicBezTo>
                  <a:cubicBezTo>
                    <a:pt x="92" y="3"/>
                    <a:pt x="102" y="3"/>
                    <a:pt x="110" y="3"/>
                  </a:cubicBezTo>
                  <a:cubicBezTo>
                    <a:pt x="118" y="3"/>
                    <a:pt x="126" y="3"/>
                    <a:pt x="133" y="3"/>
                  </a:cubicBezTo>
                  <a:cubicBezTo>
                    <a:pt x="135" y="3"/>
                    <a:pt x="137" y="2"/>
                    <a:pt x="138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3" y="0"/>
                    <a:pt x="143" y="0"/>
                    <a:pt x="144" y="0"/>
                  </a:cubicBezTo>
                  <a:cubicBezTo>
                    <a:pt x="144" y="0"/>
                    <a:pt x="145" y="0"/>
                    <a:pt x="145" y="0"/>
                  </a:cubicBezTo>
                  <a:cubicBezTo>
                    <a:pt x="145" y="8"/>
                    <a:pt x="145" y="18"/>
                    <a:pt x="145" y="32"/>
                  </a:cubicBezTo>
                  <a:cubicBezTo>
                    <a:pt x="145" y="37"/>
                    <a:pt x="145" y="41"/>
                    <a:pt x="145" y="43"/>
                  </a:cubicBezTo>
                  <a:cubicBezTo>
                    <a:pt x="142" y="43"/>
                    <a:pt x="140" y="44"/>
                    <a:pt x="138" y="44"/>
                  </a:cubicBezTo>
                  <a:cubicBezTo>
                    <a:pt x="137" y="41"/>
                    <a:pt x="135" y="37"/>
                    <a:pt x="133" y="32"/>
                  </a:cubicBezTo>
                  <a:cubicBezTo>
                    <a:pt x="133" y="32"/>
                    <a:pt x="133" y="30"/>
                    <a:pt x="132" y="28"/>
                  </a:cubicBezTo>
                  <a:cubicBezTo>
                    <a:pt x="132" y="25"/>
                    <a:pt x="131" y="23"/>
                    <a:pt x="131" y="21"/>
                  </a:cubicBezTo>
                  <a:cubicBezTo>
                    <a:pt x="130" y="18"/>
                    <a:pt x="130" y="17"/>
                    <a:pt x="130" y="17"/>
                  </a:cubicBezTo>
                  <a:cubicBezTo>
                    <a:pt x="130" y="16"/>
                    <a:pt x="129" y="16"/>
                    <a:pt x="128" y="15"/>
                  </a:cubicBezTo>
                  <a:cubicBezTo>
                    <a:pt x="127" y="15"/>
                    <a:pt x="125" y="15"/>
                    <a:pt x="121" y="15"/>
                  </a:cubicBezTo>
                  <a:cubicBezTo>
                    <a:pt x="119" y="15"/>
                    <a:pt x="117" y="15"/>
                    <a:pt x="113" y="15"/>
                  </a:cubicBezTo>
                  <a:cubicBezTo>
                    <a:pt x="109" y="15"/>
                    <a:pt x="105" y="15"/>
                    <a:pt x="103" y="15"/>
                  </a:cubicBezTo>
                  <a:cubicBezTo>
                    <a:pt x="100" y="15"/>
                    <a:pt x="97" y="15"/>
                    <a:pt x="94" y="15"/>
                  </a:cubicBezTo>
                  <a:cubicBezTo>
                    <a:pt x="91" y="15"/>
                    <a:pt x="88" y="16"/>
                    <a:pt x="85" y="16"/>
                  </a:cubicBezTo>
                  <a:cubicBezTo>
                    <a:pt x="84" y="21"/>
                    <a:pt x="84" y="25"/>
                    <a:pt x="84" y="29"/>
                  </a:cubicBezTo>
                  <a:cubicBezTo>
                    <a:pt x="84" y="43"/>
                    <a:pt x="84" y="43"/>
                    <a:pt x="84" y="43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42"/>
                    <a:pt x="84" y="47"/>
                    <a:pt x="84" y="53"/>
                  </a:cubicBezTo>
                  <a:cubicBezTo>
                    <a:pt x="84" y="59"/>
                    <a:pt x="84" y="65"/>
                    <a:pt x="84" y="70"/>
                  </a:cubicBezTo>
                  <a:cubicBezTo>
                    <a:pt x="84" y="75"/>
                    <a:pt x="84" y="80"/>
                    <a:pt x="84" y="84"/>
                  </a:cubicBezTo>
                  <a:cubicBezTo>
                    <a:pt x="84" y="85"/>
                    <a:pt x="84" y="88"/>
                    <a:pt x="84" y="91"/>
                  </a:cubicBezTo>
                  <a:cubicBezTo>
                    <a:pt x="84" y="95"/>
                    <a:pt x="84" y="97"/>
                    <a:pt x="84" y="100"/>
                  </a:cubicBezTo>
                  <a:cubicBezTo>
                    <a:pt x="84" y="102"/>
                    <a:pt x="85" y="104"/>
                    <a:pt x="85" y="106"/>
                  </a:cubicBezTo>
                  <a:cubicBezTo>
                    <a:pt x="88" y="108"/>
                    <a:pt x="92" y="109"/>
                    <a:pt x="97" y="110"/>
                  </a:cubicBezTo>
                  <a:cubicBezTo>
                    <a:pt x="102" y="112"/>
                    <a:pt x="106" y="113"/>
                    <a:pt x="108" y="114"/>
                  </a:cubicBezTo>
                  <a:cubicBezTo>
                    <a:pt x="109" y="116"/>
                    <a:pt x="109" y="118"/>
                    <a:pt x="109" y="119"/>
                  </a:cubicBezTo>
                  <a:cubicBezTo>
                    <a:pt x="109" y="119"/>
                    <a:pt x="109" y="120"/>
                    <a:pt x="109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1" y="121"/>
                    <a:pt x="94" y="121"/>
                    <a:pt x="85" y="121"/>
                  </a:cubicBezTo>
                  <a:cubicBezTo>
                    <a:pt x="76" y="120"/>
                    <a:pt x="69" y="120"/>
                    <a:pt x="65" y="120"/>
                  </a:cubicBezTo>
                  <a:cubicBezTo>
                    <a:pt x="62" y="120"/>
                    <a:pt x="57" y="120"/>
                    <a:pt x="51" y="121"/>
                  </a:cubicBezTo>
                  <a:cubicBezTo>
                    <a:pt x="45" y="121"/>
                    <a:pt x="40" y="121"/>
                    <a:pt x="37" y="121"/>
                  </a:cubicBezTo>
                  <a:cubicBezTo>
                    <a:pt x="36" y="118"/>
                    <a:pt x="36" y="117"/>
                    <a:pt x="36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9" y="113"/>
                    <a:pt x="42" y="112"/>
                  </a:cubicBezTo>
                  <a:cubicBezTo>
                    <a:pt x="45" y="111"/>
                    <a:pt x="48" y="110"/>
                    <a:pt x="51" y="109"/>
                  </a:cubicBezTo>
                  <a:cubicBezTo>
                    <a:pt x="55" y="108"/>
                    <a:pt x="57" y="107"/>
                    <a:pt x="59" y="106"/>
                  </a:cubicBezTo>
                  <a:cubicBezTo>
                    <a:pt x="59" y="105"/>
                    <a:pt x="60" y="103"/>
                    <a:pt x="60" y="99"/>
                  </a:cubicBezTo>
                  <a:cubicBezTo>
                    <a:pt x="60" y="96"/>
                    <a:pt x="60" y="91"/>
                    <a:pt x="61" y="85"/>
                  </a:cubicBezTo>
                  <a:cubicBezTo>
                    <a:pt x="61" y="80"/>
                    <a:pt x="61" y="75"/>
                    <a:pt x="61" y="71"/>
                  </a:cubicBezTo>
                  <a:cubicBezTo>
                    <a:pt x="61" y="67"/>
                    <a:pt x="61" y="62"/>
                    <a:pt x="61" y="56"/>
                  </a:cubicBezTo>
                  <a:cubicBezTo>
                    <a:pt x="61" y="51"/>
                    <a:pt x="61" y="48"/>
                    <a:pt x="61" y="48"/>
                  </a:cubicBezTo>
                  <a:cubicBezTo>
                    <a:pt x="61" y="47"/>
                    <a:pt x="60" y="47"/>
                    <a:pt x="60" y="46"/>
                  </a:cubicBezTo>
                  <a:cubicBezTo>
                    <a:pt x="60" y="45"/>
                    <a:pt x="60" y="44"/>
                    <a:pt x="60" y="44"/>
                  </a:cubicBezTo>
                  <a:cubicBezTo>
                    <a:pt x="60" y="43"/>
                    <a:pt x="60" y="42"/>
                    <a:pt x="60" y="40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0" y="30"/>
                    <a:pt x="60" y="28"/>
                    <a:pt x="60" y="25"/>
                  </a:cubicBezTo>
                  <a:cubicBezTo>
                    <a:pt x="60" y="23"/>
                    <a:pt x="60" y="21"/>
                    <a:pt x="60" y="19"/>
                  </a:cubicBezTo>
                  <a:cubicBezTo>
                    <a:pt x="60" y="17"/>
                    <a:pt x="60" y="16"/>
                    <a:pt x="59" y="16"/>
                  </a:cubicBezTo>
                  <a:cubicBezTo>
                    <a:pt x="59" y="15"/>
                    <a:pt x="54" y="15"/>
                    <a:pt x="44" y="15"/>
                  </a:cubicBezTo>
                  <a:cubicBezTo>
                    <a:pt x="41" y="15"/>
                    <a:pt x="36" y="15"/>
                    <a:pt x="29" y="16"/>
                  </a:cubicBezTo>
                  <a:cubicBezTo>
                    <a:pt x="21" y="17"/>
                    <a:pt x="17" y="18"/>
                    <a:pt x="16" y="19"/>
                  </a:cubicBezTo>
                  <a:cubicBezTo>
                    <a:pt x="14" y="19"/>
                    <a:pt x="13" y="22"/>
                    <a:pt x="12" y="25"/>
                  </a:cubicBezTo>
                  <a:cubicBezTo>
                    <a:pt x="11" y="29"/>
                    <a:pt x="10" y="33"/>
                    <a:pt x="9" y="36"/>
                  </a:cubicBezTo>
                  <a:cubicBezTo>
                    <a:pt x="8" y="39"/>
                    <a:pt x="7" y="41"/>
                    <a:pt x="5" y="41"/>
                  </a:cubicBezTo>
                  <a:cubicBezTo>
                    <a:pt x="3" y="39"/>
                    <a:pt x="1" y="38"/>
                    <a:pt x="0" y="37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" y="0"/>
                  </a:lnTo>
                  <a:close/>
                  <a:moveTo>
                    <a:pt x="124" y="122"/>
                  </a:moveTo>
                  <a:cubicBezTo>
                    <a:pt x="125" y="122"/>
                    <a:pt x="126" y="122"/>
                    <a:pt x="128" y="123"/>
                  </a:cubicBezTo>
                  <a:cubicBezTo>
                    <a:pt x="130" y="125"/>
                    <a:pt x="132" y="126"/>
                    <a:pt x="133" y="127"/>
                  </a:cubicBezTo>
                  <a:cubicBezTo>
                    <a:pt x="135" y="129"/>
                    <a:pt x="137" y="130"/>
                    <a:pt x="139" y="132"/>
                  </a:cubicBezTo>
                  <a:cubicBezTo>
                    <a:pt x="141" y="134"/>
                    <a:pt x="142" y="135"/>
                    <a:pt x="142" y="135"/>
                  </a:cubicBezTo>
                  <a:cubicBezTo>
                    <a:pt x="144" y="136"/>
                    <a:pt x="145" y="138"/>
                    <a:pt x="145" y="140"/>
                  </a:cubicBezTo>
                  <a:cubicBezTo>
                    <a:pt x="145" y="141"/>
                    <a:pt x="144" y="143"/>
                    <a:pt x="142" y="144"/>
                  </a:cubicBezTo>
                  <a:cubicBezTo>
                    <a:pt x="142" y="144"/>
                    <a:pt x="141" y="145"/>
                    <a:pt x="139" y="147"/>
                  </a:cubicBezTo>
                  <a:cubicBezTo>
                    <a:pt x="137" y="149"/>
                    <a:pt x="135" y="150"/>
                    <a:pt x="133" y="152"/>
                  </a:cubicBezTo>
                  <a:cubicBezTo>
                    <a:pt x="132" y="153"/>
                    <a:pt x="130" y="154"/>
                    <a:pt x="128" y="156"/>
                  </a:cubicBezTo>
                  <a:cubicBezTo>
                    <a:pt x="126" y="157"/>
                    <a:pt x="125" y="157"/>
                    <a:pt x="124" y="157"/>
                  </a:cubicBezTo>
                  <a:cubicBezTo>
                    <a:pt x="123" y="157"/>
                    <a:pt x="122" y="157"/>
                    <a:pt x="122" y="156"/>
                  </a:cubicBezTo>
                  <a:cubicBezTo>
                    <a:pt x="121" y="156"/>
                    <a:pt x="121" y="155"/>
                    <a:pt x="121" y="154"/>
                  </a:cubicBezTo>
                  <a:cubicBezTo>
                    <a:pt x="121" y="153"/>
                    <a:pt x="121" y="152"/>
                    <a:pt x="121" y="151"/>
                  </a:cubicBezTo>
                  <a:cubicBezTo>
                    <a:pt x="121" y="150"/>
                    <a:pt x="121" y="149"/>
                    <a:pt x="121" y="147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4" y="146"/>
                    <a:pt x="24" y="146"/>
                    <a:pt x="24" y="147"/>
                  </a:cubicBezTo>
                  <a:cubicBezTo>
                    <a:pt x="24" y="149"/>
                    <a:pt x="25" y="150"/>
                    <a:pt x="25" y="151"/>
                  </a:cubicBezTo>
                  <a:cubicBezTo>
                    <a:pt x="25" y="152"/>
                    <a:pt x="24" y="153"/>
                    <a:pt x="24" y="154"/>
                  </a:cubicBezTo>
                  <a:cubicBezTo>
                    <a:pt x="24" y="155"/>
                    <a:pt x="24" y="156"/>
                    <a:pt x="23" y="156"/>
                  </a:cubicBezTo>
                  <a:cubicBezTo>
                    <a:pt x="23" y="157"/>
                    <a:pt x="22" y="157"/>
                    <a:pt x="21" y="157"/>
                  </a:cubicBezTo>
                  <a:cubicBezTo>
                    <a:pt x="21" y="157"/>
                    <a:pt x="19" y="157"/>
                    <a:pt x="17" y="156"/>
                  </a:cubicBezTo>
                  <a:cubicBezTo>
                    <a:pt x="16" y="154"/>
                    <a:pt x="14" y="153"/>
                    <a:pt x="12" y="152"/>
                  </a:cubicBezTo>
                  <a:cubicBezTo>
                    <a:pt x="10" y="150"/>
                    <a:pt x="8" y="149"/>
                    <a:pt x="6" y="147"/>
                  </a:cubicBezTo>
                  <a:cubicBezTo>
                    <a:pt x="4" y="145"/>
                    <a:pt x="3" y="144"/>
                    <a:pt x="3" y="144"/>
                  </a:cubicBezTo>
                  <a:cubicBezTo>
                    <a:pt x="1" y="143"/>
                    <a:pt x="1" y="141"/>
                    <a:pt x="1" y="140"/>
                  </a:cubicBezTo>
                  <a:cubicBezTo>
                    <a:pt x="1" y="138"/>
                    <a:pt x="1" y="136"/>
                    <a:pt x="3" y="135"/>
                  </a:cubicBezTo>
                  <a:cubicBezTo>
                    <a:pt x="3" y="135"/>
                    <a:pt x="4" y="134"/>
                    <a:pt x="6" y="132"/>
                  </a:cubicBezTo>
                  <a:cubicBezTo>
                    <a:pt x="8" y="130"/>
                    <a:pt x="10" y="129"/>
                    <a:pt x="12" y="127"/>
                  </a:cubicBezTo>
                  <a:cubicBezTo>
                    <a:pt x="14" y="126"/>
                    <a:pt x="16" y="125"/>
                    <a:pt x="17" y="123"/>
                  </a:cubicBezTo>
                  <a:cubicBezTo>
                    <a:pt x="19" y="122"/>
                    <a:pt x="21" y="122"/>
                    <a:pt x="21" y="122"/>
                  </a:cubicBezTo>
                  <a:cubicBezTo>
                    <a:pt x="22" y="122"/>
                    <a:pt x="23" y="122"/>
                    <a:pt x="23" y="123"/>
                  </a:cubicBezTo>
                  <a:cubicBezTo>
                    <a:pt x="24" y="123"/>
                    <a:pt x="24" y="124"/>
                    <a:pt x="24" y="125"/>
                  </a:cubicBezTo>
                  <a:cubicBezTo>
                    <a:pt x="24" y="126"/>
                    <a:pt x="25" y="128"/>
                    <a:pt x="25" y="129"/>
                  </a:cubicBezTo>
                  <a:cubicBezTo>
                    <a:pt x="25" y="129"/>
                    <a:pt x="24" y="131"/>
                    <a:pt x="24" y="132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3"/>
                    <a:pt x="121" y="133"/>
                    <a:pt x="121" y="132"/>
                  </a:cubicBezTo>
                  <a:cubicBezTo>
                    <a:pt x="121" y="131"/>
                    <a:pt x="121" y="129"/>
                    <a:pt x="121" y="129"/>
                  </a:cubicBezTo>
                  <a:cubicBezTo>
                    <a:pt x="121" y="128"/>
                    <a:pt x="121" y="126"/>
                    <a:pt x="121" y="125"/>
                  </a:cubicBezTo>
                  <a:cubicBezTo>
                    <a:pt x="121" y="124"/>
                    <a:pt x="121" y="123"/>
                    <a:pt x="122" y="123"/>
                  </a:cubicBezTo>
                  <a:cubicBezTo>
                    <a:pt x="122" y="122"/>
                    <a:pt x="123" y="122"/>
                    <a:pt x="12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315433C8-E232-4D30-A851-4F7C72FB9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1678" y="1866240"/>
              <a:ext cx="174866" cy="137395"/>
            </a:xfrm>
            <a:custGeom>
              <a:avLst/>
              <a:gdLst>
                <a:gd name="T0" fmla="*/ 121 w 169"/>
                <a:gd name="T1" fmla="*/ 6 h 133"/>
                <a:gd name="T2" fmla="*/ 121 w 169"/>
                <a:gd name="T3" fmla="*/ 19 h 133"/>
                <a:gd name="T4" fmla="*/ 119 w 169"/>
                <a:gd name="T5" fmla="*/ 23 h 133"/>
                <a:gd name="T6" fmla="*/ 115 w 169"/>
                <a:gd name="T7" fmla="*/ 25 h 133"/>
                <a:gd name="T8" fmla="*/ 6 w 169"/>
                <a:gd name="T9" fmla="*/ 25 h 133"/>
                <a:gd name="T10" fmla="*/ 1 w 169"/>
                <a:gd name="T11" fmla="*/ 23 h 133"/>
                <a:gd name="T12" fmla="*/ 0 w 169"/>
                <a:gd name="T13" fmla="*/ 19 h 133"/>
                <a:gd name="T14" fmla="*/ 0 w 169"/>
                <a:gd name="T15" fmla="*/ 6 h 133"/>
                <a:gd name="T16" fmla="*/ 1 w 169"/>
                <a:gd name="T17" fmla="*/ 2 h 133"/>
                <a:gd name="T18" fmla="*/ 6 w 169"/>
                <a:gd name="T19" fmla="*/ 0 h 133"/>
                <a:gd name="T20" fmla="*/ 115 w 169"/>
                <a:gd name="T21" fmla="*/ 0 h 133"/>
                <a:gd name="T22" fmla="*/ 119 w 169"/>
                <a:gd name="T23" fmla="*/ 2 h 133"/>
                <a:gd name="T24" fmla="*/ 121 w 169"/>
                <a:gd name="T25" fmla="*/ 6 h 133"/>
                <a:gd name="T26" fmla="*/ 157 w 169"/>
                <a:gd name="T27" fmla="*/ 43 h 133"/>
                <a:gd name="T28" fmla="*/ 157 w 169"/>
                <a:gd name="T29" fmla="*/ 55 h 133"/>
                <a:gd name="T30" fmla="*/ 155 w 169"/>
                <a:gd name="T31" fmla="*/ 59 h 133"/>
                <a:gd name="T32" fmla="*/ 151 w 169"/>
                <a:gd name="T33" fmla="*/ 61 h 133"/>
                <a:gd name="T34" fmla="*/ 6 w 169"/>
                <a:gd name="T35" fmla="*/ 61 h 133"/>
                <a:gd name="T36" fmla="*/ 1 w 169"/>
                <a:gd name="T37" fmla="*/ 59 h 133"/>
                <a:gd name="T38" fmla="*/ 0 w 169"/>
                <a:gd name="T39" fmla="*/ 55 h 133"/>
                <a:gd name="T40" fmla="*/ 0 w 169"/>
                <a:gd name="T41" fmla="*/ 43 h 133"/>
                <a:gd name="T42" fmla="*/ 1 w 169"/>
                <a:gd name="T43" fmla="*/ 38 h 133"/>
                <a:gd name="T44" fmla="*/ 6 w 169"/>
                <a:gd name="T45" fmla="*/ 37 h 133"/>
                <a:gd name="T46" fmla="*/ 151 w 169"/>
                <a:gd name="T47" fmla="*/ 37 h 133"/>
                <a:gd name="T48" fmla="*/ 155 w 169"/>
                <a:gd name="T49" fmla="*/ 38 h 133"/>
                <a:gd name="T50" fmla="*/ 157 w 169"/>
                <a:gd name="T51" fmla="*/ 43 h 133"/>
                <a:gd name="T52" fmla="*/ 133 w 169"/>
                <a:gd name="T53" fmla="*/ 79 h 133"/>
                <a:gd name="T54" fmla="*/ 133 w 169"/>
                <a:gd name="T55" fmla="*/ 91 h 133"/>
                <a:gd name="T56" fmla="*/ 131 w 169"/>
                <a:gd name="T57" fmla="*/ 95 h 133"/>
                <a:gd name="T58" fmla="*/ 127 w 169"/>
                <a:gd name="T59" fmla="*/ 97 h 133"/>
                <a:gd name="T60" fmla="*/ 6 w 169"/>
                <a:gd name="T61" fmla="*/ 97 h 133"/>
                <a:gd name="T62" fmla="*/ 1 w 169"/>
                <a:gd name="T63" fmla="*/ 95 h 133"/>
                <a:gd name="T64" fmla="*/ 0 w 169"/>
                <a:gd name="T65" fmla="*/ 91 h 133"/>
                <a:gd name="T66" fmla="*/ 0 w 169"/>
                <a:gd name="T67" fmla="*/ 79 h 133"/>
                <a:gd name="T68" fmla="*/ 1 w 169"/>
                <a:gd name="T69" fmla="*/ 75 h 133"/>
                <a:gd name="T70" fmla="*/ 6 w 169"/>
                <a:gd name="T71" fmla="*/ 73 h 133"/>
                <a:gd name="T72" fmla="*/ 127 w 169"/>
                <a:gd name="T73" fmla="*/ 73 h 133"/>
                <a:gd name="T74" fmla="*/ 131 w 169"/>
                <a:gd name="T75" fmla="*/ 75 h 133"/>
                <a:gd name="T76" fmla="*/ 133 w 169"/>
                <a:gd name="T77" fmla="*/ 79 h 133"/>
                <a:gd name="T78" fmla="*/ 169 w 169"/>
                <a:gd name="T79" fmla="*/ 115 h 133"/>
                <a:gd name="T80" fmla="*/ 169 w 169"/>
                <a:gd name="T81" fmla="*/ 127 h 133"/>
                <a:gd name="T82" fmla="*/ 167 w 169"/>
                <a:gd name="T83" fmla="*/ 132 h 133"/>
                <a:gd name="T84" fmla="*/ 163 w 169"/>
                <a:gd name="T85" fmla="*/ 133 h 133"/>
                <a:gd name="T86" fmla="*/ 6 w 169"/>
                <a:gd name="T87" fmla="*/ 133 h 133"/>
                <a:gd name="T88" fmla="*/ 1 w 169"/>
                <a:gd name="T89" fmla="*/ 132 h 133"/>
                <a:gd name="T90" fmla="*/ 0 w 169"/>
                <a:gd name="T91" fmla="*/ 127 h 133"/>
                <a:gd name="T92" fmla="*/ 0 w 169"/>
                <a:gd name="T93" fmla="*/ 115 h 133"/>
                <a:gd name="T94" fmla="*/ 1 w 169"/>
                <a:gd name="T95" fmla="*/ 111 h 133"/>
                <a:gd name="T96" fmla="*/ 6 w 169"/>
                <a:gd name="T97" fmla="*/ 109 h 133"/>
                <a:gd name="T98" fmla="*/ 163 w 169"/>
                <a:gd name="T99" fmla="*/ 109 h 133"/>
                <a:gd name="T100" fmla="*/ 167 w 169"/>
                <a:gd name="T101" fmla="*/ 111 h 133"/>
                <a:gd name="T102" fmla="*/ 169 w 169"/>
                <a:gd name="T103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133">
                  <a:moveTo>
                    <a:pt x="121" y="6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1" y="20"/>
                    <a:pt x="120" y="22"/>
                    <a:pt x="119" y="23"/>
                  </a:cubicBezTo>
                  <a:cubicBezTo>
                    <a:pt x="118" y="24"/>
                    <a:pt x="116" y="25"/>
                    <a:pt x="115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4"/>
                    <a:pt x="1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8" y="1"/>
                    <a:pt x="119" y="2"/>
                  </a:cubicBezTo>
                  <a:cubicBezTo>
                    <a:pt x="120" y="3"/>
                    <a:pt x="121" y="5"/>
                    <a:pt x="121" y="6"/>
                  </a:cubicBezTo>
                  <a:close/>
                  <a:moveTo>
                    <a:pt x="157" y="43"/>
                  </a:moveTo>
                  <a:cubicBezTo>
                    <a:pt x="157" y="55"/>
                    <a:pt x="157" y="55"/>
                    <a:pt x="157" y="55"/>
                  </a:cubicBezTo>
                  <a:cubicBezTo>
                    <a:pt x="157" y="56"/>
                    <a:pt x="156" y="58"/>
                    <a:pt x="155" y="59"/>
                  </a:cubicBezTo>
                  <a:cubicBezTo>
                    <a:pt x="154" y="60"/>
                    <a:pt x="153" y="61"/>
                    <a:pt x="151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4" y="61"/>
                    <a:pt x="3" y="60"/>
                    <a:pt x="1" y="59"/>
                  </a:cubicBezTo>
                  <a:cubicBezTo>
                    <a:pt x="0" y="58"/>
                    <a:pt x="0" y="56"/>
                    <a:pt x="0" y="5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0"/>
                    <a:pt x="1" y="38"/>
                  </a:cubicBezTo>
                  <a:cubicBezTo>
                    <a:pt x="3" y="37"/>
                    <a:pt x="4" y="37"/>
                    <a:pt x="6" y="37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3" y="37"/>
                    <a:pt x="154" y="37"/>
                    <a:pt x="155" y="38"/>
                  </a:cubicBezTo>
                  <a:cubicBezTo>
                    <a:pt x="156" y="40"/>
                    <a:pt x="157" y="41"/>
                    <a:pt x="157" y="43"/>
                  </a:cubicBezTo>
                  <a:close/>
                  <a:moveTo>
                    <a:pt x="133" y="79"/>
                  </a:moveTo>
                  <a:cubicBezTo>
                    <a:pt x="133" y="91"/>
                    <a:pt x="133" y="91"/>
                    <a:pt x="133" y="91"/>
                  </a:cubicBezTo>
                  <a:cubicBezTo>
                    <a:pt x="133" y="93"/>
                    <a:pt x="132" y="94"/>
                    <a:pt x="131" y="95"/>
                  </a:cubicBezTo>
                  <a:cubicBezTo>
                    <a:pt x="130" y="97"/>
                    <a:pt x="128" y="97"/>
                    <a:pt x="127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4" y="97"/>
                    <a:pt x="3" y="97"/>
                    <a:pt x="1" y="95"/>
                  </a:cubicBezTo>
                  <a:cubicBezTo>
                    <a:pt x="0" y="94"/>
                    <a:pt x="0" y="93"/>
                    <a:pt x="0" y="9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7"/>
                    <a:pt x="0" y="76"/>
                    <a:pt x="1" y="75"/>
                  </a:cubicBezTo>
                  <a:cubicBezTo>
                    <a:pt x="3" y="74"/>
                    <a:pt x="4" y="73"/>
                    <a:pt x="6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8" y="73"/>
                    <a:pt x="130" y="74"/>
                    <a:pt x="131" y="75"/>
                  </a:cubicBezTo>
                  <a:cubicBezTo>
                    <a:pt x="132" y="76"/>
                    <a:pt x="133" y="77"/>
                    <a:pt x="133" y="79"/>
                  </a:cubicBezTo>
                  <a:close/>
                  <a:moveTo>
                    <a:pt x="169" y="115"/>
                  </a:moveTo>
                  <a:cubicBezTo>
                    <a:pt x="169" y="127"/>
                    <a:pt x="169" y="127"/>
                    <a:pt x="169" y="127"/>
                  </a:cubicBezTo>
                  <a:cubicBezTo>
                    <a:pt x="169" y="129"/>
                    <a:pt x="168" y="130"/>
                    <a:pt x="167" y="132"/>
                  </a:cubicBezTo>
                  <a:cubicBezTo>
                    <a:pt x="166" y="133"/>
                    <a:pt x="165" y="133"/>
                    <a:pt x="163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3"/>
                    <a:pt x="1" y="132"/>
                  </a:cubicBezTo>
                  <a:cubicBezTo>
                    <a:pt x="0" y="130"/>
                    <a:pt x="0" y="129"/>
                    <a:pt x="0" y="12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2"/>
                    <a:pt x="1" y="111"/>
                  </a:cubicBezTo>
                  <a:cubicBezTo>
                    <a:pt x="3" y="110"/>
                    <a:pt x="4" y="109"/>
                    <a:pt x="6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5" y="109"/>
                    <a:pt x="166" y="110"/>
                    <a:pt x="167" y="111"/>
                  </a:cubicBezTo>
                  <a:cubicBezTo>
                    <a:pt x="168" y="112"/>
                    <a:pt x="169" y="114"/>
                    <a:pt x="16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8B18EA6B-9B2D-45EA-B51C-E68885182A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0261" y="1866240"/>
              <a:ext cx="176428" cy="137395"/>
            </a:xfrm>
            <a:custGeom>
              <a:avLst/>
              <a:gdLst>
                <a:gd name="T0" fmla="*/ 170 w 170"/>
                <a:gd name="T1" fmla="*/ 115 h 133"/>
                <a:gd name="T2" fmla="*/ 170 w 170"/>
                <a:gd name="T3" fmla="*/ 127 h 133"/>
                <a:gd name="T4" fmla="*/ 168 w 170"/>
                <a:gd name="T5" fmla="*/ 132 h 133"/>
                <a:gd name="T6" fmla="*/ 164 w 170"/>
                <a:gd name="T7" fmla="*/ 133 h 133"/>
                <a:gd name="T8" fmla="*/ 6 w 170"/>
                <a:gd name="T9" fmla="*/ 133 h 133"/>
                <a:gd name="T10" fmla="*/ 2 w 170"/>
                <a:gd name="T11" fmla="*/ 132 h 133"/>
                <a:gd name="T12" fmla="*/ 0 w 170"/>
                <a:gd name="T13" fmla="*/ 127 h 133"/>
                <a:gd name="T14" fmla="*/ 0 w 170"/>
                <a:gd name="T15" fmla="*/ 115 h 133"/>
                <a:gd name="T16" fmla="*/ 2 w 170"/>
                <a:gd name="T17" fmla="*/ 111 h 133"/>
                <a:gd name="T18" fmla="*/ 6 w 170"/>
                <a:gd name="T19" fmla="*/ 109 h 133"/>
                <a:gd name="T20" fmla="*/ 164 w 170"/>
                <a:gd name="T21" fmla="*/ 109 h 133"/>
                <a:gd name="T22" fmla="*/ 168 w 170"/>
                <a:gd name="T23" fmla="*/ 111 h 133"/>
                <a:gd name="T24" fmla="*/ 170 w 170"/>
                <a:gd name="T25" fmla="*/ 115 h 133"/>
                <a:gd name="T26" fmla="*/ 158 w 170"/>
                <a:gd name="T27" fmla="*/ 43 h 133"/>
                <a:gd name="T28" fmla="*/ 158 w 170"/>
                <a:gd name="T29" fmla="*/ 55 h 133"/>
                <a:gd name="T30" fmla="*/ 156 w 170"/>
                <a:gd name="T31" fmla="*/ 59 h 133"/>
                <a:gd name="T32" fmla="*/ 152 w 170"/>
                <a:gd name="T33" fmla="*/ 61 h 133"/>
                <a:gd name="T34" fmla="*/ 18 w 170"/>
                <a:gd name="T35" fmla="*/ 61 h 133"/>
                <a:gd name="T36" fmla="*/ 14 w 170"/>
                <a:gd name="T37" fmla="*/ 59 h 133"/>
                <a:gd name="T38" fmla="*/ 12 w 170"/>
                <a:gd name="T39" fmla="*/ 55 h 133"/>
                <a:gd name="T40" fmla="*/ 12 w 170"/>
                <a:gd name="T41" fmla="*/ 43 h 133"/>
                <a:gd name="T42" fmla="*/ 14 w 170"/>
                <a:gd name="T43" fmla="*/ 38 h 133"/>
                <a:gd name="T44" fmla="*/ 18 w 170"/>
                <a:gd name="T45" fmla="*/ 37 h 133"/>
                <a:gd name="T46" fmla="*/ 152 w 170"/>
                <a:gd name="T47" fmla="*/ 37 h 133"/>
                <a:gd name="T48" fmla="*/ 156 w 170"/>
                <a:gd name="T49" fmla="*/ 38 h 133"/>
                <a:gd name="T50" fmla="*/ 158 w 170"/>
                <a:gd name="T51" fmla="*/ 43 h 133"/>
                <a:gd name="T52" fmla="*/ 133 w 170"/>
                <a:gd name="T53" fmla="*/ 79 h 133"/>
                <a:gd name="T54" fmla="*/ 133 w 170"/>
                <a:gd name="T55" fmla="*/ 91 h 133"/>
                <a:gd name="T56" fmla="*/ 132 w 170"/>
                <a:gd name="T57" fmla="*/ 95 h 133"/>
                <a:gd name="T58" fmla="*/ 127 w 170"/>
                <a:gd name="T59" fmla="*/ 97 h 133"/>
                <a:gd name="T60" fmla="*/ 43 w 170"/>
                <a:gd name="T61" fmla="*/ 97 h 133"/>
                <a:gd name="T62" fmla="*/ 38 w 170"/>
                <a:gd name="T63" fmla="*/ 95 h 133"/>
                <a:gd name="T64" fmla="*/ 37 w 170"/>
                <a:gd name="T65" fmla="*/ 91 h 133"/>
                <a:gd name="T66" fmla="*/ 37 w 170"/>
                <a:gd name="T67" fmla="*/ 79 h 133"/>
                <a:gd name="T68" fmla="*/ 38 w 170"/>
                <a:gd name="T69" fmla="*/ 75 h 133"/>
                <a:gd name="T70" fmla="*/ 43 w 170"/>
                <a:gd name="T71" fmla="*/ 73 h 133"/>
                <a:gd name="T72" fmla="*/ 127 w 170"/>
                <a:gd name="T73" fmla="*/ 73 h 133"/>
                <a:gd name="T74" fmla="*/ 132 w 170"/>
                <a:gd name="T75" fmla="*/ 75 h 133"/>
                <a:gd name="T76" fmla="*/ 133 w 170"/>
                <a:gd name="T77" fmla="*/ 79 h 133"/>
                <a:gd name="T78" fmla="*/ 121 w 170"/>
                <a:gd name="T79" fmla="*/ 6 h 133"/>
                <a:gd name="T80" fmla="*/ 121 w 170"/>
                <a:gd name="T81" fmla="*/ 19 h 133"/>
                <a:gd name="T82" fmla="*/ 120 w 170"/>
                <a:gd name="T83" fmla="*/ 23 h 133"/>
                <a:gd name="T84" fmla="*/ 115 w 170"/>
                <a:gd name="T85" fmla="*/ 25 h 133"/>
                <a:gd name="T86" fmla="*/ 55 w 170"/>
                <a:gd name="T87" fmla="*/ 25 h 133"/>
                <a:gd name="T88" fmla="*/ 51 w 170"/>
                <a:gd name="T89" fmla="*/ 23 h 133"/>
                <a:gd name="T90" fmla="*/ 49 w 170"/>
                <a:gd name="T91" fmla="*/ 19 h 133"/>
                <a:gd name="T92" fmla="*/ 49 w 170"/>
                <a:gd name="T93" fmla="*/ 6 h 133"/>
                <a:gd name="T94" fmla="*/ 51 w 170"/>
                <a:gd name="T95" fmla="*/ 2 h 133"/>
                <a:gd name="T96" fmla="*/ 55 w 170"/>
                <a:gd name="T97" fmla="*/ 0 h 133"/>
                <a:gd name="T98" fmla="*/ 115 w 170"/>
                <a:gd name="T99" fmla="*/ 0 h 133"/>
                <a:gd name="T100" fmla="*/ 120 w 170"/>
                <a:gd name="T101" fmla="*/ 2 h 133"/>
                <a:gd name="T102" fmla="*/ 121 w 170"/>
                <a:gd name="T103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" h="133">
                  <a:moveTo>
                    <a:pt x="170" y="115"/>
                  </a:moveTo>
                  <a:cubicBezTo>
                    <a:pt x="170" y="127"/>
                    <a:pt x="170" y="127"/>
                    <a:pt x="170" y="127"/>
                  </a:cubicBezTo>
                  <a:cubicBezTo>
                    <a:pt x="170" y="129"/>
                    <a:pt x="169" y="130"/>
                    <a:pt x="168" y="132"/>
                  </a:cubicBezTo>
                  <a:cubicBezTo>
                    <a:pt x="167" y="133"/>
                    <a:pt x="165" y="133"/>
                    <a:pt x="164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" y="133"/>
                    <a:pt x="3" y="133"/>
                    <a:pt x="2" y="132"/>
                  </a:cubicBezTo>
                  <a:cubicBezTo>
                    <a:pt x="1" y="130"/>
                    <a:pt x="0" y="129"/>
                    <a:pt x="0" y="12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1" y="112"/>
                    <a:pt x="2" y="111"/>
                  </a:cubicBezTo>
                  <a:cubicBezTo>
                    <a:pt x="3" y="110"/>
                    <a:pt x="5" y="109"/>
                    <a:pt x="6" y="109"/>
                  </a:cubicBezTo>
                  <a:cubicBezTo>
                    <a:pt x="164" y="109"/>
                    <a:pt x="164" y="109"/>
                    <a:pt x="164" y="109"/>
                  </a:cubicBezTo>
                  <a:cubicBezTo>
                    <a:pt x="165" y="109"/>
                    <a:pt x="167" y="110"/>
                    <a:pt x="168" y="111"/>
                  </a:cubicBezTo>
                  <a:cubicBezTo>
                    <a:pt x="169" y="112"/>
                    <a:pt x="170" y="114"/>
                    <a:pt x="170" y="115"/>
                  </a:cubicBezTo>
                  <a:close/>
                  <a:moveTo>
                    <a:pt x="158" y="43"/>
                  </a:moveTo>
                  <a:cubicBezTo>
                    <a:pt x="158" y="55"/>
                    <a:pt x="158" y="55"/>
                    <a:pt x="158" y="55"/>
                  </a:cubicBezTo>
                  <a:cubicBezTo>
                    <a:pt x="158" y="56"/>
                    <a:pt x="157" y="58"/>
                    <a:pt x="156" y="59"/>
                  </a:cubicBezTo>
                  <a:cubicBezTo>
                    <a:pt x="155" y="60"/>
                    <a:pt x="153" y="61"/>
                    <a:pt x="152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1"/>
                    <a:pt x="15" y="60"/>
                    <a:pt x="14" y="59"/>
                  </a:cubicBezTo>
                  <a:cubicBezTo>
                    <a:pt x="13" y="58"/>
                    <a:pt x="12" y="56"/>
                    <a:pt x="12" y="5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3" y="40"/>
                    <a:pt x="14" y="38"/>
                  </a:cubicBezTo>
                  <a:cubicBezTo>
                    <a:pt x="15" y="37"/>
                    <a:pt x="17" y="37"/>
                    <a:pt x="18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3" y="37"/>
                    <a:pt x="155" y="37"/>
                    <a:pt x="156" y="38"/>
                  </a:cubicBezTo>
                  <a:cubicBezTo>
                    <a:pt x="157" y="40"/>
                    <a:pt x="158" y="41"/>
                    <a:pt x="158" y="43"/>
                  </a:cubicBezTo>
                  <a:close/>
                  <a:moveTo>
                    <a:pt x="133" y="79"/>
                  </a:moveTo>
                  <a:cubicBezTo>
                    <a:pt x="133" y="91"/>
                    <a:pt x="133" y="91"/>
                    <a:pt x="133" y="91"/>
                  </a:cubicBezTo>
                  <a:cubicBezTo>
                    <a:pt x="133" y="93"/>
                    <a:pt x="133" y="94"/>
                    <a:pt x="132" y="95"/>
                  </a:cubicBezTo>
                  <a:cubicBezTo>
                    <a:pt x="130" y="97"/>
                    <a:pt x="129" y="97"/>
                    <a:pt x="127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1" y="97"/>
                    <a:pt x="40" y="97"/>
                    <a:pt x="38" y="95"/>
                  </a:cubicBezTo>
                  <a:cubicBezTo>
                    <a:pt x="37" y="94"/>
                    <a:pt x="37" y="93"/>
                    <a:pt x="37" y="91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7"/>
                    <a:pt x="37" y="76"/>
                    <a:pt x="38" y="75"/>
                  </a:cubicBezTo>
                  <a:cubicBezTo>
                    <a:pt x="40" y="74"/>
                    <a:pt x="41" y="73"/>
                    <a:pt x="4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9" y="73"/>
                    <a:pt x="130" y="74"/>
                    <a:pt x="132" y="75"/>
                  </a:cubicBezTo>
                  <a:cubicBezTo>
                    <a:pt x="133" y="76"/>
                    <a:pt x="133" y="77"/>
                    <a:pt x="133" y="79"/>
                  </a:cubicBezTo>
                  <a:close/>
                  <a:moveTo>
                    <a:pt x="121" y="6"/>
                  </a:moveTo>
                  <a:cubicBezTo>
                    <a:pt x="121" y="19"/>
                    <a:pt x="121" y="19"/>
                    <a:pt x="121" y="19"/>
                  </a:cubicBezTo>
                  <a:cubicBezTo>
                    <a:pt x="121" y="20"/>
                    <a:pt x="121" y="22"/>
                    <a:pt x="120" y="23"/>
                  </a:cubicBezTo>
                  <a:cubicBezTo>
                    <a:pt x="118" y="24"/>
                    <a:pt x="117" y="25"/>
                    <a:pt x="11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49" y="22"/>
                    <a:pt x="49" y="20"/>
                    <a:pt x="49" y="19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5"/>
                    <a:pt x="49" y="3"/>
                    <a:pt x="51" y="2"/>
                  </a:cubicBezTo>
                  <a:cubicBezTo>
                    <a:pt x="52" y="1"/>
                    <a:pt x="53" y="0"/>
                    <a:pt x="5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8" y="1"/>
                    <a:pt x="120" y="2"/>
                  </a:cubicBezTo>
                  <a:cubicBezTo>
                    <a:pt x="121" y="3"/>
                    <a:pt x="121" y="5"/>
                    <a:pt x="1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04011A9C-7522-47EA-B0D6-2C2F8B4315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1966" y="1866240"/>
              <a:ext cx="174866" cy="137395"/>
            </a:xfrm>
            <a:custGeom>
              <a:avLst/>
              <a:gdLst>
                <a:gd name="T0" fmla="*/ 170 w 170"/>
                <a:gd name="T1" fmla="*/ 115 h 133"/>
                <a:gd name="T2" fmla="*/ 170 w 170"/>
                <a:gd name="T3" fmla="*/ 127 h 133"/>
                <a:gd name="T4" fmla="*/ 168 w 170"/>
                <a:gd name="T5" fmla="*/ 132 h 133"/>
                <a:gd name="T6" fmla="*/ 163 w 170"/>
                <a:gd name="T7" fmla="*/ 133 h 133"/>
                <a:gd name="T8" fmla="*/ 6 w 170"/>
                <a:gd name="T9" fmla="*/ 133 h 133"/>
                <a:gd name="T10" fmla="*/ 2 w 170"/>
                <a:gd name="T11" fmla="*/ 132 h 133"/>
                <a:gd name="T12" fmla="*/ 0 w 170"/>
                <a:gd name="T13" fmla="*/ 127 h 133"/>
                <a:gd name="T14" fmla="*/ 0 w 170"/>
                <a:gd name="T15" fmla="*/ 115 h 133"/>
                <a:gd name="T16" fmla="*/ 2 w 170"/>
                <a:gd name="T17" fmla="*/ 111 h 133"/>
                <a:gd name="T18" fmla="*/ 6 w 170"/>
                <a:gd name="T19" fmla="*/ 109 h 133"/>
                <a:gd name="T20" fmla="*/ 163 w 170"/>
                <a:gd name="T21" fmla="*/ 109 h 133"/>
                <a:gd name="T22" fmla="*/ 168 w 170"/>
                <a:gd name="T23" fmla="*/ 111 h 133"/>
                <a:gd name="T24" fmla="*/ 170 w 170"/>
                <a:gd name="T25" fmla="*/ 115 h 133"/>
                <a:gd name="T26" fmla="*/ 170 w 170"/>
                <a:gd name="T27" fmla="*/ 43 h 133"/>
                <a:gd name="T28" fmla="*/ 170 w 170"/>
                <a:gd name="T29" fmla="*/ 55 h 133"/>
                <a:gd name="T30" fmla="*/ 168 w 170"/>
                <a:gd name="T31" fmla="*/ 59 h 133"/>
                <a:gd name="T32" fmla="*/ 163 w 170"/>
                <a:gd name="T33" fmla="*/ 61 h 133"/>
                <a:gd name="T34" fmla="*/ 18 w 170"/>
                <a:gd name="T35" fmla="*/ 61 h 133"/>
                <a:gd name="T36" fmla="*/ 14 w 170"/>
                <a:gd name="T37" fmla="*/ 59 h 133"/>
                <a:gd name="T38" fmla="*/ 12 w 170"/>
                <a:gd name="T39" fmla="*/ 55 h 133"/>
                <a:gd name="T40" fmla="*/ 12 w 170"/>
                <a:gd name="T41" fmla="*/ 43 h 133"/>
                <a:gd name="T42" fmla="*/ 14 w 170"/>
                <a:gd name="T43" fmla="*/ 38 h 133"/>
                <a:gd name="T44" fmla="*/ 18 w 170"/>
                <a:gd name="T45" fmla="*/ 37 h 133"/>
                <a:gd name="T46" fmla="*/ 163 w 170"/>
                <a:gd name="T47" fmla="*/ 37 h 133"/>
                <a:gd name="T48" fmla="*/ 168 w 170"/>
                <a:gd name="T49" fmla="*/ 38 h 133"/>
                <a:gd name="T50" fmla="*/ 170 w 170"/>
                <a:gd name="T51" fmla="*/ 43 h 133"/>
                <a:gd name="T52" fmla="*/ 170 w 170"/>
                <a:gd name="T53" fmla="*/ 79 h 133"/>
                <a:gd name="T54" fmla="*/ 170 w 170"/>
                <a:gd name="T55" fmla="*/ 91 h 133"/>
                <a:gd name="T56" fmla="*/ 168 w 170"/>
                <a:gd name="T57" fmla="*/ 95 h 133"/>
                <a:gd name="T58" fmla="*/ 163 w 170"/>
                <a:gd name="T59" fmla="*/ 97 h 133"/>
                <a:gd name="T60" fmla="*/ 42 w 170"/>
                <a:gd name="T61" fmla="*/ 97 h 133"/>
                <a:gd name="T62" fmla="*/ 38 w 170"/>
                <a:gd name="T63" fmla="*/ 95 h 133"/>
                <a:gd name="T64" fmla="*/ 36 w 170"/>
                <a:gd name="T65" fmla="*/ 91 h 133"/>
                <a:gd name="T66" fmla="*/ 36 w 170"/>
                <a:gd name="T67" fmla="*/ 79 h 133"/>
                <a:gd name="T68" fmla="*/ 38 w 170"/>
                <a:gd name="T69" fmla="*/ 75 h 133"/>
                <a:gd name="T70" fmla="*/ 42 w 170"/>
                <a:gd name="T71" fmla="*/ 73 h 133"/>
                <a:gd name="T72" fmla="*/ 163 w 170"/>
                <a:gd name="T73" fmla="*/ 73 h 133"/>
                <a:gd name="T74" fmla="*/ 168 w 170"/>
                <a:gd name="T75" fmla="*/ 75 h 133"/>
                <a:gd name="T76" fmla="*/ 170 w 170"/>
                <a:gd name="T77" fmla="*/ 79 h 133"/>
                <a:gd name="T78" fmla="*/ 170 w 170"/>
                <a:gd name="T79" fmla="*/ 6 h 133"/>
                <a:gd name="T80" fmla="*/ 170 w 170"/>
                <a:gd name="T81" fmla="*/ 19 h 133"/>
                <a:gd name="T82" fmla="*/ 168 w 170"/>
                <a:gd name="T83" fmla="*/ 23 h 133"/>
                <a:gd name="T84" fmla="*/ 163 w 170"/>
                <a:gd name="T85" fmla="*/ 25 h 133"/>
                <a:gd name="T86" fmla="*/ 55 w 170"/>
                <a:gd name="T87" fmla="*/ 25 h 133"/>
                <a:gd name="T88" fmla="*/ 50 w 170"/>
                <a:gd name="T89" fmla="*/ 23 h 133"/>
                <a:gd name="T90" fmla="*/ 49 w 170"/>
                <a:gd name="T91" fmla="*/ 19 h 133"/>
                <a:gd name="T92" fmla="*/ 49 w 170"/>
                <a:gd name="T93" fmla="*/ 6 h 133"/>
                <a:gd name="T94" fmla="*/ 50 w 170"/>
                <a:gd name="T95" fmla="*/ 2 h 133"/>
                <a:gd name="T96" fmla="*/ 55 w 170"/>
                <a:gd name="T97" fmla="*/ 0 h 133"/>
                <a:gd name="T98" fmla="*/ 163 w 170"/>
                <a:gd name="T99" fmla="*/ 0 h 133"/>
                <a:gd name="T100" fmla="*/ 168 w 170"/>
                <a:gd name="T101" fmla="*/ 2 h 133"/>
                <a:gd name="T102" fmla="*/ 170 w 170"/>
                <a:gd name="T103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0" h="133">
                  <a:moveTo>
                    <a:pt x="170" y="115"/>
                  </a:moveTo>
                  <a:cubicBezTo>
                    <a:pt x="170" y="127"/>
                    <a:pt x="170" y="127"/>
                    <a:pt x="170" y="127"/>
                  </a:cubicBezTo>
                  <a:cubicBezTo>
                    <a:pt x="170" y="129"/>
                    <a:pt x="169" y="130"/>
                    <a:pt x="168" y="132"/>
                  </a:cubicBezTo>
                  <a:cubicBezTo>
                    <a:pt x="167" y="133"/>
                    <a:pt x="165" y="133"/>
                    <a:pt x="163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" y="133"/>
                    <a:pt x="3" y="133"/>
                    <a:pt x="2" y="132"/>
                  </a:cubicBezTo>
                  <a:cubicBezTo>
                    <a:pt x="1" y="130"/>
                    <a:pt x="0" y="129"/>
                    <a:pt x="0" y="12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1" y="112"/>
                    <a:pt x="2" y="111"/>
                  </a:cubicBezTo>
                  <a:cubicBezTo>
                    <a:pt x="3" y="110"/>
                    <a:pt x="5" y="109"/>
                    <a:pt x="6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5" y="109"/>
                    <a:pt x="167" y="110"/>
                    <a:pt x="168" y="111"/>
                  </a:cubicBezTo>
                  <a:cubicBezTo>
                    <a:pt x="169" y="112"/>
                    <a:pt x="170" y="114"/>
                    <a:pt x="170" y="115"/>
                  </a:cubicBezTo>
                  <a:close/>
                  <a:moveTo>
                    <a:pt x="170" y="43"/>
                  </a:moveTo>
                  <a:cubicBezTo>
                    <a:pt x="170" y="55"/>
                    <a:pt x="170" y="55"/>
                    <a:pt x="170" y="55"/>
                  </a:cubicBezTo>
                  <a:cubicBezTo>
                    <a:pt x="170" y="56"/>
                    <a:pt x="169" y="58"/>
                    <a:pt x="168" y="59"/>
                  </a:cubicBezTo>
                  <a:cubicBezTo>
                    <a:pt x="167" y="60"/>
                    <a:pt x="165" y="61"/>
                    <a:pt x="163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1"/>
                    <a:pt x="15" y="60"/>
                    <a:pt x="14" y="59"/>
                  </a:cubicBezTo>
                  <a:cubicBezTo>
                    <a:pt x="13" y="58"/>
                    <a:pt x="12" y="56"/>
                    <a:pt x="12" y="55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3" y="40"/>
                    <a:pt x="14" y="38"/>
                  </a:cubicBezTo>
                  <a:cubicBezTo>
                    <a:pt x="15" y="37"/>
                    <a:pt x="17" y="37"/>
                    <a:pt x="18" y="37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5" y="37"/>
                    <a:pt x="167" y="37"/>
                    <a:pt x="168" y="38"/>
                  </a:cubicBezTo>
                  <a:cubicBezTo>
                    <a:pt x="169" y="40"/>
                    <a:pt x="170" y="41"/>
                    <a:pt x="170" y="43"/>
                  </a:cubicBezTo>
                  <a:close/>
                  <a:moveTo>
                    <a:pt x="170" y="79"/>
                  </a:moveTo>
                  <a:cubicBezTo>
                    <a:pt x="170" y="91"/>
                    <a:pt x="170" y="91"/>
                    <a:pt x="170" y="91"/>
                  </a:cubicBezTo>
                  <a:cubicBezTo>
                    <a:pt x="170" y="93"/>
                    <a:pt x="169" y="94"/>
                    <a:pt x="168" y="95"/>
                  </a:cubicBezTo>
                  <a:cubicBezTo>
                    <a:pt x="167" y="97"/>
                    <a:pt x="165" y="97"/>
                    <a:pt x="163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1" y="97"/>
                    <a:pt x="39" y="97"/>
                    <a:pt x="38" y="95"/>
                  </a:cubicBezTo>
                  <a:cubicBezTo>
                    <a:pt x="37" y="94"/>
                    <a:pt x="36" y="93"/>
                    <a:pt x="36" y="91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7"/>
                    <a:pt x="37" y="76"/>
                    <a:pt x="38" y="75"/>
                  </a:cubicBezTo>
                  <a:cubicBezTo>
                    <a:pt x="39" y="74"/>
                    <a:pt x="41" y="73"/>
                    <a:pt x="42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5" y="73"/>
                    <a:pt x="167" y="74"/>
                    <a:pt x="168" y="75"/>
                  </a:cubicBezTo>
                  <a:cubicBezTo>
                    <a:pt x="169" y="76"/>
                    <a:pt x="170" y="77"/>
                    <a:pt x="170" y="79"/>
                  </a:cubicBezTo>
                  <a:close/>
                  <a:moveTo>
                    <a:pt x="170" y="6"/>
                  </a:moveTo>
                  <a:cubicBezTo>
                    <a:pt x="170" y="19"/>
                    <a:pt x="170" y="19"/>
                    <a:pt x="170" y="19"/>
                  </a:cubicBezTo>
                  <a:cubicBezTo>
                    <a:pt x="170" y="20"/>
                    <a:pt x="169" y="22"/>
                    <a:pt x="168" y="23"/>
                  </a:cubicBezTo>
                  <a:cubicBezTo>
                    <a:pt x="167" y="24"/>
                    <a:pt x="165" y="25"/>
                    <a:pt x="163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1" y="24"/>
                    <a:pt x="50" y="23"/>
                  </a:cubicBezTo>
                  <a:cubicBezTo>
                    <a:pt x="49" y="22"/>
                    <a:pt x="49" y="20"/>
                    <a:pt x="49" y="19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5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1"/>
                    <a:pt x="168" y="2"/>
                  </a:cubicBezTo>
                  <a:cubicBezTo>
                    <a:pt x="169" y="3"/>
                    <a:pt x="170" y="5"/>
                    <a:pt x="17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F8AB76BC-D69F-4F4A-A3A1-9D2E1FBA7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2111" y="1866240"/>
              <a:ext cx="174866" cy="137395"/>
            </a:xfrm>
            <a:custGeom>
              <a:avLst/>
              <a:gdLst>
                <a:gd name="T0" fmla="*/ 169 w 169"/>
                <a:gd name="T1" fmla="*/ 6 h 133"/>
                <a:gd name="T2" fmla="*/ 169 w 169"/>
                <a:gd name="T3" fmla="*/ 19 h 133"/>
                <a:gd name="T4" fmla="*/ 167 w 169"/>
                <a:gd name="T5" fmla="*/ 23 h 133"/>
                <a:gd name="T6" fmla="*/ 163 w 169"/>
                <a:gd name="T7" fmla="*/ 25 h 133"/>
                <a:gd name="T8" fmla="*/ 6 w 169"/>
                <a:gd name="T9" fmla="*/ 25 h 133"/>
                <a:gd name="T10" fmla="*/ 2 w 169"/>
                <a:gd name="T11" fmla="*/ 23 h 133"/>
                <a:gd name="T12" fmla="*/ 0 w 169"/>
                <a:gd name="T13" fmla="*/ 19 h 133"/>
                <a:gd name="T14" fmla="*/ 0 w 169"/>
                <a:gd name="T15" fmla="*/ 6 h 133"/>
                <a:gd name="T16" fmla="*/ 2 w 169"/>
                <a:gd name="T17" fmla="*/ 2 h 133"/>
                <a:gd name="T18" fmla="*/ 6 w 169"/>
                <a:gd name="T19" fmla="*/ 0 h 133"/>
                <a:gd name="T20" fmla="*/ 163 w 169"/>
                <a:gd name="T21" fmla="*/ 0 h 133"/>
                <a:gd name="T22" fmla="*/ 167 w 169"/>
                <a:gd name="T23" fmla="*/ 2 h 133"/>
                <a:gd name="T24" fmla="*/ 169 w 169"/>
                <a:gd name="T25" fmla="*/ 6 h 133"/>
                <a:gd name="T26" fmla="*/ 169 w 169"/>
                <a:gd name="T27" fmla="*/ 43 h 133"/>
                <a:gd name="T28" fmla="*/ 169 w 169"/>
                <a:gd name="T29" fmla="*/ 55 h 133"/>
                <a:gd name="T30" fmla="*/ 167 w 169"/>
                <a:gd name="T31" fmla="*/ 59 h 133"/>
                <a:gd name="T32" fmla="*/ 163 w 169"/>
                <a:gd name="T33" fmla="*/ 61 h 133"/>
                <a:gd name="T34" fmla="*/ 6 w 169"/>
                <a:gd name="T35" fmla="*/ 61 h 133"/>
                <a:gd name="T36" fmla="*/ 2 w 169"/>
                <a:gd name="T37" fmla="*/ 59 h 133"/>
                <a:gd name="T38" fmla="*/ 0 w 169"/>
                <a:gd name="T39" fmla="*/ 55 h 133"/>
                <a:gd name="T40" fmla="*/ 0 w 169"/>
                <a:gd name="T41" fmla="*/ 43 h 133"/>
                <a:gd name="T42" fmla="*/ 2 w 169"/>
                <a:gd name="T43" fmla="*/ 38 h 133"/>
                <a:gd name="T44" fmla="*/ 6 w 169"/>
                <a:gd name="T45" fmla="*/ 37 h 133"/>
                <a:gd name="T46" fmla="*/ 163 w 169"/>
                <a:gd name="T47" fmla="*/ 37 h 133"/>
                <a:gd name="T48" fmla="*/ 167 w 169"/>
                <a:gd name="T49" fmla="*/ 38 h 133"/>
                <a:gd name="T50" fmla="*/ 169 w 169"/>
                <a:gd name="T51" fmla="*/ 43 h 133"/>
                <a:gd name="T52" fmla="*/ 169 w 169"/>
                <a:gd name="T53" fmla="*/ 79 h 133"/>
                <a:gd name="T54" fmla="*/ 169 w 169"/>
                <a:gd name="T55" fmla="*/ 91 h 133"/>
                <a:gd name="T56" fmla="*/ 167 w 169"/>
                <a:gd name="T57" fmla="*/ 95 h 133"/>
                <a:gd name="T58" fmla="*/ 163 w 169"/>
                <a:gd name="T59" fmla="*/ 97 h 133"/>
                <a:gd name="T60" fmla="*/ 6 w 169"/>
                <a:gd name="T61" fmla="*/ 97 h 133"/>
                <a:gd name="T62" fmla="*/ 2 w 169"/>
                <a:gd name="T63" fmla="*/ 95 h 133"/>
                <a:gd name="T64" fmla="*/ 0 w 169"/>
                <a:gd name="T65" fmla="*/ 91 h 133"/>
                <a:gd name="T66" fmla="*/ 0 w 169"/>
                <a:gd name="T67" fmla="*/ 79 h 133"/>
                <a:gd name="T68" fmla="*/ 2 w 169"/>
                <a:gd name="T69" fmla="*/ 75 h 133"/>
                <a:gd name="T70" fmla="*/ 6 w 169"/>
                <a:gd name="T71" fmla="*/ 73 h 133"/>
                <a:gd name="T72" fmla="*/ 163 w 169"/>
                <a:gd name="T73" fmla="*/ 73 h 133"/>
                <a:gd name="T74" fmla="*/ 167 w 169"/>
                <a:gd name="T75" fmla="*/ 75 h 133"/>
                <a:gd name="T76" fmla="*/ 169 w 169"/>
                <a:gd name="T77" fmla="*/ 79 h 133"/>
                <a:gd name="T78" fmla="*/ 169 w 169"/>
                <a:gd name="T79" fmla="*/ 115 h 133"/>
                <a:gd name="T80" fmla="*/ 169 w 169"/>
                <a:gd name="T81" fmla="*/ 127 h 133"/>
                <a:gd name="T82" fmla="*/ 167 w 169"/>
                <a:gd name="T83" fmla="*/ 132 h 133"/>
                <a:gd name="T84" fmla="*/ 163 w 169"/>
                <a:gd name="T85" fmla="*/ 133 h 133"/>
                <a:gd name="T86" fmla="*/ 6 w 169"/>
                <a:gd name="T87" fmla="*/ 133 h 133"/>
                <a:gd name="T88" fmla="*/ 2 w 169"/>
                <a:gd name="T89" fmla="*/ 132 h 133"/>
                <a:gd name="T90" fmla="*/ 0 w 169"/>
                <a:gd name="T91" fmla="*/ 127 h 133"/>
                <a:gd name="T92" fmla="*/ 0 w 169"/>
                <a:gd name="T93" fmla="*/ 115 h 133"/>
                <a:gd name="T94" fmla="*/ 2 w 169"/>
                <a:gd name="T95" fmla="*/ 111 h 133"/>
                <a:gd name="T96" fmla="*/ 6 w 169"/>
                <a:gd name="T97" fmla="*/ 109 h 133"/>
                <a:gd name="T98" fmla="*/ 163 w 169"/>
                <a:gd name="T99" fmla="*/ 109 h 133"/>
                <a:gd name="T100" fmla="*/ 167 w 169"/>
                <a:gd name="T101" fmla="*/ 111 h 133"/>
                <a:gd name="T102" fmla="*/ 169 w 169"/>
                <a:gd name="T103" fmla="*/ 1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133">
                  <a:moveTo>
                    <a:pt x="169" y="6"/>
                  </a:move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9" y="22"/>
                    <a:pt x="167" y="23"/>
                  </a:cubicBezTo>
                  <a:cubicBezTo>
                    <a:pt x="166" y="24"/>
                    <a:pt x="165" y="25"/>
                    <a:pt x="163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4"/>
                    <a:pt x="2" y="23"/>
                  </a:cubicBezTo>
                  <a:cubicBezTo>
                    <a:pt x="0" y="22"/>
                    <a:pt x="0" y="20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6" y="1"/>
                    <a:pt x="167" y="2"/>
                  </a:cubicBezTo>
                  <a:cubicBezTo>
                    <a:pt x="169" y="3"/>
                    <a:pt x="169" y="5"/>
                    <a:pt x="169" y="6"/>
                  </a:cubicBezTo>
                  <a:close/>
                  <a:moveTo>
                    <a:pt x="169" y="43"/>
                  </a:moveTo>
                  <a:cubicBezTo>
                    <a:pt x="169" y="55"/>
                    <a:pt x="169" y="55"/>
                    <a:pt x="169" y="55"/>
                  </a:cubicBezTo>
                  <a:cubicBezTo>
                    <a:pt x="169" y="56"/>
                    <a:pt x="169" y="58"/>
                    <a:pt x="167" y="59"/>
                  </a:cubicBezTo>
                  <a:cubicBezTo>
                    <a:pt x="166" y="60"/>
                    <a:pt x="165" y="61"/>
                    <a:pt x="163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4" y="61"/>
                    <a:pt x="3" y="60"/>
                    <a:pt x="2" y="59"/>
                  </a:cubicBezTo>
                  <a:cubicBezTo>
                    <a:pt x="0" y="58"/>
                    <a:pt x="0" y="56"/>
                    <a:pt x="0" y="5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0"/>
                    <a:pt x="2" y="38"/>
                  </a:cubicBezTo>
                  <a:cubicBezTo>
                    <a:pt x="3" y="37"/>
                    <a:pt x="4" y="37"/>
                    <a:pt x="6" y="37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65" y="37"/>
                    <a:pt x="166" y="37"/>
                    <a:pt x="167" y="38"/>
                  </a:cubicBezTo>
                  <a:cubicBezTo>
                    <a:pt x="169" y="40"/>
                    <a:pt x="169" y="41"/>
                    <a:pt x="169" y="43"/>
                  </a:cubicBezTo>
                  <a:close/>
                  <a:moveTo>
                    <a:pt x="169" y="79"/>
                  </a:moveTo>
                  <a:cubicBezTo>
                    <a:pt x="169" y="91"/>
                    <a:pt x="169" y="91"/>
                    <a:pt x="169" y="91"/>
                  </a:cubicBezTo>
                  <a:cubicBezTo>
                    <a:pt x="169" y="93"/>
                    <a:pt x="169" y="94"/>
                    <a:pt x="167" y="95"/>
                  </a:cubicBezTo>
                  <a:cubicBezTo>
                    <a:pt x="166" y="97"/>
                    <a:pt x="165" y="97"/>
                    <a:pt x="163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4" y="97"/>
                    <a:pt x="3" y="97"/>
                    <a:pt x="2" y="95"/>
                  </a:cubicBezTo>
                  <a:cubicBezTo>
                    <a:pt x="0" y="94"/>
                    <a:pt x="0" y="93"/>
                    <a:pt x="0" y="9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3" y="74"/>
                    <a:pt x="4" y="73"/>
                    <a:pt x="6" y="73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65" y="73"/>
                    <a:pt x="166" y="74"/>
                    <a:pt x="167" y="75"/>
                  </a:cubicBezTo>
                  <a:cubicBezTo>
                    <a:pt x="169" y="76"/>
                    <a:pt x="169" y="77"/>
                    <a:pt x="169" y="79"/>
                  </a:cubicBezTo>
                  <a:close/>
                  <a:moveTo>
                    <a:pt x="169" y="115"/>
                  </a:moveTo>
                  <a:cubicBezTo>
                    <a:pt x="169" y="127"/>
                    <a:pt x="169" y="127"/>
                    <a:pt x="169" y="127"/>
                  </a:cubicBezTo>
                  <a:cubicBezTo>
                    <a:pt x="169" y="129"/>
                    <a:pt x="169" y="130"/>
                    <a:pt x="167" y="132"/>
                  </a:cubicBezTo>
                  <a:cubicBezTo>
                    <a:pt x="166" y="133"/>
                    <a:pt x="165" y="133"/>
                    <a:pt x="163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3"/>
                    <a:pt x="2" y="132"/>
                  </a:cubicBezTo>
                  <a:cubicBezTo>
                    <a:pt x="0" y="130"/>
                    <a:pt x="0" y="129"/>
                    <a:pt x="0" y="12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2"/>
                    <a:pt x="2" y="111"/>
                  </a:cubicBezTo>
                  <a:cubicBezTo>
                    <a:pt x="3" y="110"/>
                    <a:pt x="4" y="109"/>
                    <a:pt x="6" y="109"/>
                  </a:cubicBezTo>
                  <a:cubicBezTo>
                    <a:pt x="163" y="109"/>
                    <a:pt x="163" y="109"/>
                    <a:pt x="163" y="109"/>
                  </a:cubicBezTo>
                  <a:cubicBezTo>
                    <a:pt x="165" y="109"/>
                    <a:pt x="166" y="110"/>
                    <a:pt x="167" y="111"/>
                  </a:cubicBezTo>
                  <a:cubicBezTo>
                    <a:pt x="169" y="112"/>
                    <a:pt x="169" y="114"/>
                    <a:pt x="169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EBE18C3E-69E6-4650-B092-3A1F2C56A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2255" y="1866240"/>
              <a:ext cx="174866" cy="137395"/>
            </a:xfrm>
            <a:custGeom>
              <a:avLst/>
              <a:gdLst>
                <a:gd name="T0" fmla="*/ 24 w 169"/>
                <a:gd name="T1" fmla="*/ 22 h 133"/>
                <a:gd name="T2" fmla="*/ 21 w 169"/>
                <a:gd name="T3" fmla="*/ 25 h 133"/>
                <a:gd name="T4" fmla="*/ 1 w 169"/>
                <a:gd name="T5" fmla="*/ 24 h 133"/>
                <a:gd name="T6" fmla="*/ 0 w 169"/>
                <a:gd name="T7" fmla="*/ 3 h 133"/>
                <a:gd name="T8" fmla="*/ 3 w 169"/>
                <a:gd name="T9" fmla="*/ 0 h 133"/>
                <a:gd name="T10" fmla="*/ 23 w 169"/>
                <a:gd name="T11" fmla="*/ 1 h 133"/>
                <a:gd name="T12" fmla="*/ 24 w 169"/>
                <a:gd name="T13" fmla="*/ 40 h 133"/>
                <a:gd name="T14" fmla="*/ 23 w 169"/>
                <a:gd name="T15" fmla="*/ 60 h 133"/>
                <a:gd name="T16" fmla="*/ 3 w 169"/>
                <a:gd name="T17" fmla="*/ 61 h 133"/>
                <a:gd name="T18" fmla="*/ 0 w 169"/>
                <a:gd name="T19" fmla="*/ 58 h 133"/>
                <a:gd name="T20" fmla="*/ 1 w 169"/>
                <a:gd name="T21" fmla="*/ 38 h 133"/>
                <a:gd name="T22" fmla="*/ 21 w 169"/>
                <a:gd name="T23" fmla="*/ 37 h 133"/>
                <a:gd name="T24" fmla="*/ 24 w 169"/>
                <a:gd name="T25" fmla="*/ 40 h 133"/>
                <a:gd name="T26" fmla="*/ 24 w 169"/>
                <a:gd name="T27" fmla="*/ 94 h 133"/>
                <a:gd name="T28" fmla="*/ 21 w 169"/>
                <a:gd name="T29" fmla="*/ 97 h 133"/>
                <a:gd name="T30" fmla="*/ 1 w 169"/>
                <a:gd name="T31" fmla="*/ 96 h 133"/>
                <a:gd name="T32" fmla="*/ 0 w 169"/>
                <a:gd name="T33" fmla="*/ 76 h 133"/>
                <a:gd name="T34" fmla="*/ 3 w 169"/>
                <a:gd name="T35" fmla="*/ 73 h 133"/>
                <a:gd name="T36" fmla="*/ 23 w 169"/>
                <a:gd name="T37" fmla="*/ 74 h 133"/>
                <a:gd name="T38" fmla="*/ 24 w 169"/>
                <a:gd name="T39" fmla="*/ 112 h 133"/>
                <a:gd name="T40" fmla="*/ 23 w 169"/>
                <a:gd name="T41" fmla="*/ 133 h 133"/>
                <a:gd name="T42" fmla="*/ 3 w 169"/>
                <a:gd name="T43" fmla="*/ 133 h 133"/>
                <a:gd name="T44" fmla="*/ 0 w 169"/>
                <a:gd name="T45" fmla="*/ 130 h 133"/>
                <a:gd name="T46" fmla="*/ 1 w 169"/>
                <a:gd name="T47" fmla="*/ 110 h 133"/>
                <a:gd name="T48" fmla="*/ 21 w 169"/>
                <a:gd name="T49" fmla="*/ 109 h 133"/>
                <a:gd name="T50" fmla="*/ 24 w 169"/>
                <a:gd name="T51" fmla="*/ 112 h 133"/>
                <a:gd name="T52" fmla="*/ 169 w 169"/>
                <a:gd name="T53" fmla="*/ 22 h 133"/>
                <a:gd name="T54" fmla="*/ 166 w 169"/>
                <a:gd name="T55" fmla="*/ 25 h 133"/>
                <a:gd name="T56" fmla="*/ 37 w 169"/>
                <a:gd name="T57" fmla="*/ 24 h 133"/>
                <a:gd name="T58" fmla="*/ 36 w 169"/>
                <a:gd name="T59" fmla="*/ 3 h 133"/>
                <a:gd name="T60" fmla="*/ 39 w 169"/>
                <a:gd name="T61" fmla="*/ 0 h 133"/>
                <a:gd name="T62" fmla="*/ 168 w 169"/>
                <a:gd name="T63" fmla="*/ 1 h 133"/>
                <a:gd name="T64" fmla="*/ 169 w 169"/>
                <a:gd name="T65" fmla="*/ 40 h 133"/>
                <a:gd name="T66" fmla="*/ 168 w 169"/>
                <a:gd name="T67" fmla="*/ 60 h 133"/>
                <a:gd name="T68" fmla="*/ 39 w 169"/>
                <a:gd name="T69" fmla="*/ 61 h 133"/>
                <a:gd name="T70" fmla="*/ 36 w 169"/>
                <a:gd name="T71" fmla="*/ 58 h 133"/>
                <a:gd name="T72" fmla="*/ 37 w 169"/>
                <a:gd name="T73" fmla="*/ 38 h 133"/>
                <a:gd name="T74" fmla="*/ 166 w 169"/>
                <a:gd name="T75" fmla="*/ 37 h 133"/>
                <a:gd name="T76" fmla="*/ 169 w 169"/>
                <a:gd name="T77" fmla="*/ 40 h 133"/>
                <a:gd name="T78" fmla="*/ 169 w 169"/>
                <a:gd name="T79" fmla="*/ 94 h 133"/>
                <a:gd name="T80" fmla="*/ 166 w 169"/>
                <a:gd name="T81" fmla="*/ 97 h 133"/>
                <a:gd name="T82" fmla="*/ 37 w 169"/>
                <a:gd name="T83" fmla="*/ 96 h 133"/>
                <a:gd name="T84" fmla="*/ 36 w 169"/>
                <a:gd name="T85" fmla="*/ 76 h 133"/>
                <a:gd name="T86" fmla="*/ 39 w 169"/>
                <a:gd name="T87" fmla="*/ 73 h 133"/>
                <a:gd name="T88" fmla="*/ 168 w 169"/>
                <a:gd name="T89" fmla="*/ 74 h 133"/>
                <a:gd name="T90" fmla="*/ 169 w 169"/>
                <a:gd name="T91" fmla="*/ 112 h 133"/>
                <a:gd name="T92" fmla="*/ 168 w 169"/>
                <a:gd name="T93" fmla="*/ 133 h 133"/>
                <a:gd name="T94" fmla="*/ 39 w 169"/>
                <a:gd name="T95" fmla="*/ 133 h 133"/>
                <a:gd name="T96" fmla="*/ 36 w 169"/>
                <a:gd name="T97" fmla="*/ 130 h 133"/>
                <a:gd name="T98" fmla="*/ 37 w 169"/>
                <a:gd name="T99" fmla="*/ 110 h 133"/>
                <a:gd name="T100" fmla="*/ 166 w 169"/>
                <a:gd name="T101" fmla="*/ 109 h 133"/>
                <a:gd name="T102" fmla="*/ 169 w 169"/>
                <a:gd name="T10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133">
                  <a:moveTo>
                    <a:pt x="24" y="3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3"/>
                    <a:pt x="23" y="24"/>
                  </a:cubicBezTo>
                  <a:cubicBezTo>
                    <a:pt x="22" y="24"/>
                    <a:pt x="22" y="25"/>
                    <a:pt x="21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1" y="24"/>
                    <a:pt x="1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1"/>
                    <a:pt x="23" y="1"/>
                  </a:cubicBezTo>
                  <a:cubicBezTo>
                    <a:pt x="24" y="2"/>
                    <a:pt x="24" y="3"/>
                    <a:pt x="24" y="3"/>
                  </a:cubicBezTo>
                  <a:close/>
                  <a:moveTo>
                    <a:pt x="24" y="40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3" y="60"/>
                  </a:cubicBezTo>
                  <a:cubicBezTo>
                    <a:pt x="22" y="61"/>
                    <a:pt x="22" y="61"/>
                    <a:pt x="21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1"/>
                    <a:pt x="1" y="61"/>
                    <a:pt x="1" y="60"/>
                  </a:cubicBezTo>
                  <a:cubicBezTo>
                    <a:pt x="0" y="59"/>
                    <a:pt x="0" y="59"/>
                    <a:pt x="0" y="5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2" y="37"/>
                    <a:pt x="22" y="37"/>
                    <a:pt x="23" y="38"/>
                  </a:cubicBezTo>
                  <a:cubicBezTo>
                    <a:pt x="24" y="38"/>
                    <a:pt x="24" y="39"/>
                    <a:pt x="24" y="40"/>
                  </a:cubicBezTo>
                  <a:close/>
                  <a:moveTo>
                    <a:pt x="24" y="76"/>
                  </a:moveTo>
                  <a:cubicBezTo>
                    <a:pt x="24" y="94"/>
                    <a:pt x="24" y="94"/>
                    <a:pt x="24" y="94"/>
                  </a:cubicBezTo>
                  <a:cubicBezTo>
                    <a:pt x="24" y="95"/>
                    <a:pt x="24" y="96"/>
                    <a:pt x="23" y="96"/>
                  </a:cubicBezTo>
                  <a:cubicBezTo>
                    <a:pt x="22" y="97"/>
                    <a:pt x="22" y="97"/>
                    <a:pt x="21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2" y="97"/>
                    <a:pt x="1" y="97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5"/>
                    <a:pt x="0" y="74"/>
                    <a:pt x="1" y="74"/>
                  </a:cubicBezTo>
                  <a:cubicBezTo>
                    <a:pt x="1" y="73"/>
                    <a:pt x="2" y="73"/>
                    <a:pt x="3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2" y="73"/>
                    <a:pt x="22" y="73"/>
                    <a:pt x="23" y="74"/>
                  </a:cubicBezTo>
                  <a:cubicBezTo>
                    <a:pt x="24" y="74"/>
                    <a:pt x="24" y="75"/>
                    <a:pt x="24" y="76"/>
                  </a:cubicBezTo>
                  <a:close/>
                  <a:moveTo>
                    <a:pt x="24" y="112"/>
                  </a:moveTo>
                  <a:cubicBezTo>
                    <a:pt x="24" y="130"/>
                    <a:pt x="24" y="130"/>
                    <a:pt x="24" y="130"/>
                  </a:cubicBezTo>
                  <a:cubicBezTo>
                    <a:pt x="24" y="131"/>
                    <a:pt x="24" y="132"/>
                    <a:pt x="23" y="133"/>
                  </a:cubicBezTo>
                  <a:cubicBezTo>
                    <a:pt x="22" y="133"/>
                    <a:pt x="22" y="133"/>
                    <a:pt x="21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2" y="133"/>
                    <a:pt x="1" y="133"/>
                    <a:pt x="1" y="133"/>
                  </a:cubicBezTo>
                  <a:cubicBezTo>
                    <a:pt x="0" y="132"/>
                    <a:pt x="0" y="131"/>
                    <a:pt x="0" y="13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0" y="111"/>
                    <a:pt x="1" y="110"/>
                  </a:cubicBezTo>
                  <a:cubicBezTo>
                    <a:pt x="1" y="110"/>
                    <a:pt x="2" y="109"/>
                    <a:pt x="3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2" y="109"/>
                    <a:pt x="22" y="110"/>
                    <a:pt x="23" y="110"/>
                  </a:cubicBezTo>
                  <a:cubicBezTo>
                    <a:pt x="24" y="111"/>
                    <a:pt x="24" y="111"/>
                    <a:pt x="24" y="112"/>
                  </a:cubicBezTo>
                  <a:close/>
                  <a:moveTo>
                    <a:pt x="169" y="3"/>
                  </a:moveTo>
                  <a:cubicBezTo>
                    <a:pt x="169" y="22"/>
                    <a:pt x="169" y="22"/>
                    <a:pt x="169" y="22"/>
                  </a:cubicBezTo>
                  <a:cubicBezTo>
                    <a:pt x="169" y="22"/>
                    <a:pt x="169" y="23"/>
                    <a:pt x="168" y="24"/>
                  </a:cubicBezTo>
                  <a:cubicBezTo>
                    <a:pt x="168" y="24"/>
                    <a:pt x="167" y="25"/>
                    <a:pt x="166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5"/>
                    <a:pt x="37" y="24"/>
                    <a:pt x="37" y="24"/>
                  </a:cubicBezTo>
                  <a:cubicBezTo>
                    <a:pt x="36" y="23"/>
                    <a:pt x="36" y="22"/>
                    <a:pt x="36" y="2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0"/>
                    <a:pt x="3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7" y="0"/>
                    <a:pt x="168" y="1"/>
                    <a:pt x="168" y="1"/>
                  </a:cubicBezTo>
                  <a:cubicBezTo>
                    <a:pt x="169" y="2"/>
                    <a:pt x="169" y="3"/>
                    <a:pt x="169" y="3"/>
                  </a:cubicBezTo>
                  <a:close/>
                  <a:moveTo>
                    <a:pt x="169" y="40"/>
                  </a:moveTo>
                  <a:cubicBezTo>
                    <a:pt x="169" y="58"/>
                    <a:pt x="169" y="58"/>
                    <a:pt x="169" y="58"/>
                  </a:cubicBezTo>
                  <a:cubicBezTo>
                    <a:pt x="169" y="59"/>
                    <a:pt x="169" y="59"/>
                    <a:pt x="168" y="60"/>
                  </a:cubicBezTo>
                  <a:cubicBezTo>
                    <a:pt x="168" y="61"/>
                    <a:pt x="167" y="61"/>
                    <a:pt x="166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8" y="61"/>
                    <a:pt x="37" y="61"/>
                    <a:pt x="37" y="60"/>
                  </a:cubicBezTo>
                  <a:cubicBezTo>
                    <a:pt x="36" y="59"/>
                    <a:pt x="36" y="59"/>
                    <a:pt x="36" y="58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39"/>
                    <a:pt x="36" y="38"/>
                    <a:pt x="37" y="38"/>
                  </a:cubicBezTo>
                  <a:cubicBezTo>
                    <a:pt x="37" y="37"/>
                    <a:pt x="38" y="37"/>
                    <a:pt x="39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7" y="37"/>
                    <a:pt x="168" y="37"/>
                    <a:pt x="168" y="38"/>
                  </a:cubicBezTo>
                  <a:cubicBezTo>
                    <a:pt x="169" y="38"/>
                    <a:pt x="169" y="39"/>
                    <a:pt x="169" y="40"/>
                  </a:cubicBezTo>
                  <a:close/>
                  <a:moveTo>
                    <a:pt x="169" y="76"/>
                  </a:moveTo>
                  <a:cubicBezTo>
                    <a:pt x="169" y="94"/>
                    <a:pt x="169" y="94"/>
                    <a:pt x="169" y="94"/>
                  </a:cubicBezTo>
                  <a:cubicBezTo>
                    <a:pt x="169" y="95"/>
                    <a:pt x="169" y="96"/>
                    <a:pt x="168" y="96"/>
                  </a:cubicBezTo>
                  <a:cubicBezTo>
                    <a:pt x="168" y="97"/>
                    <a:pt x="167" y="97"/>
                    <a:pt x="166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8" y="97"/>
                    <a:pt x="37" y="97"/>
                    <a:pt x="37" y="96"/>
                  </a:cubicBezTo>
                  <a:cubicBezTo>
                    <a:pt x="36" y="96"/>
                    <a:pt x="36" y="95"/>
                    <a:pt x="36" y="94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75"/>
                    <a:pt x="36" y="74"/>
                    <a:pt x="37" y="74"/>
                  </a:cubicBezTo>
                  <a:cubicBezTo>
                    <a:pt x="37" y="73"/>
                    <a:pt x="38" y="73"/>
                    <a:pt x="39" y="73"/>
                  </a:cubicBezTo>
                  <a:cubicBezTo>
                    <a:pt x="166" y="73"/>
                    <a:pt x="166" y="73"/>
                    <a:pt x="166" y="73"/>
                  </a:cubicBezTo>
                  <a:cubicBezTo>
                    <a:pt x="167" y="73"/>
                    <a:pt x="168" y="73"/>
                    <a:pt x="168" y="74"/>
                  </a:cubicBezTo>
                  <a:cubicBezTo>
                    <a:pt x="169" y="74"/>
                    <a:pt x="169" y="75"/>
                    <a:pt x="169" y="76"/>
                  </a:cubicBezTo>
                  <a:close/>
                  <a:moveTo>
                    <a:pt x="169" y="112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2"/>
                    <a:pt x="168" y="133"/>
                  </a:cubicBezTo>
                  <a:cubicBezTo>
                    <a:pt x="168" y="133"/>
                    <a:pt x="167" y="133"/>
                    <a:pt x="16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8" y="133"/>
                    <a:pt x="37" y="133"/>
                    <a:pt x="37" y="133"/>
                  </a:cubicBezTo>
                  <a:cubicBezTo>
                    <a:pt x="36" y="132"/>
                    <a:pt x="36" y="131"/>
                    <a:pt x="36" y="130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6" y="111"/>
                    <a:pt x="36" y="111"/>
                    <a:pt x="37" y="110"/>
                  </a:cubicBezTo>
                  <a:cubicBezTo>
                    <a:pt x="37" y="110"/>
                    <a:pt x="38" y="109"/>
                    <a:pt x="39" y="109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7" y="109"/>
                    <a:pt x="168" y="110"/>
                    <a:pt x="168" y="110"/>
                  </a:cubicBezTo>
                  <a:cubicBezTo>
                    <a:pt x="169" y="111"/>
                    <a:pt x="169" y="111"/>
                    <a:pt x="16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FEEF9C3F-B6B4-4484-A5D1-F1C05CEED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2399" y="1866240"/>
              <a:ext cx="176428" cy="137395"/>
            </a:xfrm>
            <a:custGeom>
              <a:avLst/>
              <a:gdLst>
                <a:gd name="T0" fmla="*/ 170 w 170"/>
                <a:gd name="T1" fmla="*/ 22 h 133"/>
                <a:gd name="T2" fmla="*/ 167 w 170"/>
                <a:gd name="T3" fmla="*/ 25 h 133"/>
                <a:gd name="T4" fmla="*/ 1 w 170"/>
                <a:gd name="T5" fmla="*/ 24 h 133"/>
                <a:gd name="T6" fmla="*/ 0 w 170"/>
                <a:gd name="T7" fmla="*/ 3 h 133"/>
                <a:gd name="T8" fmla="*/ 3 w 170"/>
                <a:gd name="T9" fmla="*/ 0 h 133"/>
                <a:gd name="T10" fmla="*/ 169 w 170"/>
                <a:gd name="T11" fmla="*/ 1 h 133"/>
                <a:gd name="T12" fmla="*/ 170 w 170"/>
                <a:gd name="T13" fmla="*/ 112 h 133"/>
                <a:gd name="T14" fmla="*/ 169 w 170"/>
                <a:gd name="T15" fmla="*/ 133 h 133"/>
                <a:gd name="T16" fmla="*/ 3 w 170"/>
                <a:gd name="T17" fmla="*/ 133 h 133"/>
                <a:gd name="T18" fmla="*/ 0 w 170"/>
                <a:gd name="T19" fmla="*/ 130 h 133"/>
                <a:gd name="T20" fmla="*/ 1 w 170"/>
                <a:gd name="T21" fmla="*/ 110 h 133"/>
                <a:gd name="T22" fmla="*/ 167 w 170"/>
                <a:gd name="T23" fmla="*/ 109 h 133"/>
                <a:gd name="T24" fmla="*/ 170 w 170"/>
                <a:gd name="T25" fmla="*/ 112 h 133"/>
                <a:gd name="T26" fmla="*/ 37 w 170"/>
                <a:gd name="T27" fmla="*/ 94 h 133"/>
                <a:gd name="T28" fmla="*/ 34 w 170"/>
                <a:gd name="T29" fmla="*/ 97 h 133"/>
                <a:gd name="T30" fmla="*/ 4 w 170"/>
                <a:gd name="T31" fmla="*/ 69 h 133"/>
                <a:gd name="T32" fmla="*/ 4 w 170"/>
                <a:gd name="T33" fmla="*/ 65 h 133"/>
                <a:gd name="T34" fmla="*/ 34 w 170"/>
                <a:gd name="T35" fmla="*/ 37 h 133"/>
                <a:gd name="T36" fmla="*/ 37 w 170"/>
                <a:gd name="T37" fmla="*/ 40 h 133"/>
                <a:gd name="T38" fmla="*/ 170 w 170"/>
                <a:gd name="T39" fmla="*/ 58 h 133"/>
                <a:gd name="T40" fmla="*/ 167 w 170"/>
                <a:gd name="T41" fmla="*/ 61 h 133"/>
                <a:gd name="T42" fmla="*/ 62 w 170"/>
                <a:gd name="T43" fmla="*/ 60 h 133"/>
                <a:gd name="T44" fmla="*/ 61 w 170"/>
                <a:gd name="T45" fmla="*/ 40 h 133"/>
                <a:gd name="T46" fmla="*/ 64 w 170"/>
                <a:gd name="T47" fmla="*/ 37 h 133"/>
                <a:gd name="T48" fmla="*/ 169 w 170"/>
                <a:gd name="T49" fmla="*/ 38 h 133"/>
                <a:gd name="T50" fmla="*/ 170 w 170"/>
                <a:gd name="T51" fmla="*/ 76 h 133"/>
                <a:gd name="T52" fmla="*/ 169 w 170"/>
                <a:gd name="T53" fmla="*/ 96 h 133"/>
                <a:gd name="T54" fmla="*/ 64 w 170"/>
                <a:gd name="T55" fmla="*/ 97 h 133"/>
                <a:gd name="T56" fmla="*/ 61 w 170"/>
                <a:gd name="T57" fmla="*/ 94 h 133"/>
                <a:gd name="T58" fmla="*/ 62 w 170"/>
                <a:gd name="T59" fmla="*/ 74 h 133"/>
                <a:gd name="T60" fmla="*/ 167 w 170"/>
                <a:gd name="T61" fmla="*/ 73 h 133"/>
                <a:gd name="T62" fmla="*/ 170 w 170"/>
                <a:gd name="T63" fmla="*/ 7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33">
                  <a:moveTo>
                    <a:pt x="170" y="3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69" y="23"/>
                    <a:pt x="169" y="24"/>
                  </a:cubicBezTo>
                  <a:cubicBezTo>
                    <a:pt x="168" y="24"/>
                    <a:pt x="168" y="25"/>
                    <a:pt x="167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2" y="24"/>
                    <a:pt x="1" y="24"/>
                  </a:cubicBezTo>
                  <a:cubicBezTo>
                    <a:pt x="1" y="23"/>
                    <a:pt x="0" y="22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8" y="0"/>
                    <a:pt x="168" y="1"/>
                    <a:pt x="169" y="1"/>
                  </a:cubicBezTo>
                  <a:cubicBezTo>
                    <a:pt x="169" y="2"/>
                    <a:pt x="170" y="3"/>
                    <a:pt x="170" y="3"/>
                  </a:cubicBezTo>
                  <a:close/>
                  <a:moveTo>
                    <a:pt x="170" y="112"/>
                  </a:move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69" y="132"/>
                    <a:pt x="169" y="133"/>
                  </a:cubicBezTo>
                  <a:cubicBezTo>
                    <a:pt x="168" y="133"/>
                    <a:pt x="168" y="133"/>
                    <a:pt x="167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3" y="133"/>
                    <a:pt x="2" y="133"/>
                    <a:pt x="1" y="133"/>
                  </a:cubicBezTo>
                  <a:cubicBezTo>
                    <a:pt x="1" y="132"/>
                    <a:pt x="0" y="131"/>
                    <a:pt x="0" y="13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1" y="111"/>
                    <a:pt x="1" y="110"/>
                  </a:cubicBezTo>
                  <a:cubicBezTo>
                    <a:pt x="2" y="110"/>
                    <a:pt x="3" y="109"/>
                    <a:pt x="3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09"/>
                    <a:pt x="168" y="110"/>
                    <a:pt x="169" y="110"/>
                  </a:cubicBezTo>
                  <a:cubicBezTo>
                    <a:pt x="169" y="111"/>
                    <a:pt x="170" y="111"/>
                    <a:pt x="170" y="112"/>
                  </a:cubicBezTo>
                  <a:close/>
                  <a:moveTo>
                    <a:pt x="37" y="40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37" y="95"/>
                    <a:pt x="36" y="96"/>
                    <a:pt x="36" y="96"/>
                  </a:cubicBezTo>
                  <a:cubicBezTo>
                    <a:pt x="35" y="97"/>
                    <a:pt x="34" y="97"/>
                    <a:pt x="34" y="97"/>
                  </a:cubicBezTo>
                  <a:cubicBezTo>
                    <a:pt x="33" y="97"/>
                    <a:pt x="32" y="97"/>
                    <a:pt x="31" y="9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3" y="68"/>
                    <a:pt x="3" y="67"/>
                  </a:cubicBezTo>
                  <a:cubicBezTo>
                    <a:pt x="3" y="66"/>
                    <a:pt x="4" y="65"/>
                    <a:pt x="4" y="65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7"/>
                    <a:pt x="33" y="37"/>
                    <a:pt x="34" y="37"/>
                  </a:cubicBezTo>
                  <a:cubicBezTo>
                    <a:pt x="34" y="37"/>
                    <a:pt x="35" y="37"/>
                    <a:pt x="36" y="38"/>
                  </a:cubicBezTo>
                  <a:cubicBezTo>
                    <a:pt x="36" y="38"/>
                    <a:pt x="37" y="39"/>
                    <a:pt x="37" y="40"/>
                  </a:cubicBezTo>
                  <a:close/>
                  <a:moveTo>
                    <a:pt x="170" y="40"/>
                  </a:moveTo>
                  <a:cubicBezTo>
                    <a:pt x="170" y="58"/>
                    <a:pt x="170" y="58"/>
                    <a:pt x="170" y="58"/>
                  </a:cubicBezTo>
                  <a:cubicBezTo>
                    <a:pt x="170" y="59"/>
                    <a:pt x="169" y="59"/>
                    <a:pt x="169" y="60"/>
                  </a:cubicBezTo>
                  <a:cubicBezTo>
                    <a:pt x="168" y="61"/>
                    <a:pt x="168" y="61"/>
                    <a:pt x="167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2" y="61"/>
                    <a:pt x="62" y="60"/>
                  </a:cubicBezTo>
                  <a:cubicBezTo>
                    <a:pt x="61" y="59"/>
                    <a:pt x="61" y="59"/>
                    <a:pt x="61" y="58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8"/>
                    <a:pt x="62" y="38"/>
                  </a:cubicBezTo>
                  <a:cubicBezTo>
                    <a:pt x="62" y="37"/>
                    <a:pt x="63" y="37"/>
                    <a:pt x="64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8" y="37"/>
                    <a:pt x="168" y="37"/>
                    <a:pt x="169" y="38"/>
                  </a:cubicBezTo>
                  <a:cubicBezTo>
                    <a:pt x="169" y="38"/>
                    <a:pt x="170" y="39"/>
                    <a:pt x="170" y="40"/>
                  </a:cubicBezTo>
                  <a:close/>
                  <a:moveTo>
                    <a:pt x="170" y="76"/>
                  </a:moveTo>
                  <a:cubicBezTo>
                    <a:pt x="170" y="94"/>
                    <a:pt x="170" y="94"/>
                    <a:pt x="170" y="94"/>
                  </a:cubicBezTo>
                  <a:cubicBezTo>
                    <a:pt x="170" y="95"/>
                    <a:pt x="169" y="96"/>
                    <a:pt x="169" y="96"/>
                  </a:cubicBezTo>
                  <a:cubicBezTo>
                    <a:pt x="168" y="97"/>
                    <a:pt x="168" y="97"/>
                    <a:pt x="167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2" y="97"/>
                    <a:pt x="62" y="96"/>
                  </a:cubicBezTo>
                  <a:cubicBezTo>
                    <a:pt x="61" y="96"/>
                    <a:pt x="61" y="95"/>
                    <a:pt x="61" y="94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5"/>
                    <a:pt x="61" y="74"/>
                    <a:pt x="62" y="74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8" y="73"/>
                    <a:pt x="168" y="73"/>
                    <a:pt x="169" y="74"/>
                  </a:cubicBezTo>
                  <a:cubicBezTo>
                    <a:pt x="169" y="74"/>
                    <a:pt x="170" y="75"/>
                    <a:pt x="17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1843CFDE-DE81-4692-BD5F-0C239CA12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2543" y="1866240"/>
              <a:ext cx="176428" cy="137395"/>
            </a:xfrm>
            <a:custGeom>
              <a:avLst/>
              <a:gdLst>
                <a:gd name="T0" fmla="*/ 170 w 170"/>
                <a:gd name="T1" fmla="*/ 22 h 133"/>
                <a:gd name="T2" fmla="*/ 167 w 170"/>
                <a:gd name="T3" fmla="*/ 25 h 133"/>
                <a:gd name="T4" fmla="*/ 1 w 170"/>
                <a:gd name="T5" fmla="*/ 24 h 133"/>
                <a:gd name="T6" fmla="*/ 0 w 170"/>
                <a:gd name="T7" fmla="*/ 3 h 133"/>
                <a:gd name="T8" fmla="*/ 3 w 170"/>
                <a:gd name="T9" fmla="*/ 0 h 133"/>
                <a:gd name="T10" fmla="*/ 169 w 170"/>
                <a:gd name="T11" fmla="*/ 1 h 133"/>
                <a:gd name="T12" fmla="*/ 33 w 170"/>
                <a:gd name="T13" fmla="*/ 67 h 133"/>
                <a:gd name="T14" fmla="*/ 5 w 170"/>
                <a:gd name="T15" fmla="*/ 96 h 133"/>
                <a:gd name="T16" fmla="*/ 1 w 170"/>
                <a:gd name="T17" fmla="*/ 96 h 133"/>
                <a:gd name="T18" fmla="*/ 0 w 170"/>
                <a:gd name="T19" fmla="*/ 40 h 133"/>
                <a:gd name="T20" fmla="*/ 3 w 170"/>
                <a:gd name="T21" fmla="*/ 37 h 133"/>
                <a:gd name="T22" fmla="*/ 33 w 170"/>
                <a:gd name="T23" fmla="*/ 65 h 133"/>
                <a:gd name="T24" fmla="*/ 170 w 170"/>
                <a:gd name="T25" fmla="*/ 112 h 133"/>
                <a:gd name="T26" fmla="*/ 169 w 170"/>
                <a:gd name="T27" fmla="*/ 133 h 133"/>
                <a:gd name="T28" fmla="*/ 3 w 170"/>
                <a:gd name="T29" fmla="*/ 133 h 133"/>
                <a:gd name="T30" fmla="*/ 0 w 170"/>
                <a:gd name="T31" fmla="*/ 130 h 133"/>
                <a:gd name="T32" fmla="*/ 1 w 170"/>
                <a:gd name="T33" fmla="*/ 110 h 133"/>
                <a:gd name="T34" fmla="*/ 167 w 170"/>
                <a:gd name="T35" fmla="*/ 109 h 133"/>
                <a:gd name="T36" fmla="*/ 170 w 170"/>
                <a:gd name="T37" fmla="*/ 112 h 133"/>
                <a:gd name="T38" fmla="*/ 170 w 170"/>
                <a:gd name="T39" fmla="*/ 58 h 133"/>
                <a:gd name="T40" fmla="*/ 167 w 170"/>
                <a:gd name="T41" fmla="*/ 61 h 133"/>
                <a:gd name="T42" fmla="*/ 62 w 170"/>
                <a:gd name="T43" fmla="*/ 60 h 133"/>
                <a:gd name="T44" fmla="*/ 61 w 170"/>
                <a:gd name="T45" fmla="*/ 40 h 133"/>
                <a:gd name="T46" fmla="*/ 64 w 170"/>
                <a:gd name="T47" fmla="*/ 37 h 133"/>
                <a:gd name="T48" fmla="*/ 169 w 170"/>
                <a:gd name="T49" fmla="*/ 38 h 133"/>
                <a:gd name="T50" fmla="*/ 170 w 170"/>
                <a:gd name="T51" fmla="*/ 76 h 133"/>
                <a:gd name="T52" fmla="*/ 169 w 170"/>
                <a:gd name="T53" fmla="*/ 96 h 133"/>
                <a:gd name="T54" fmla="*/ 64 w 170"/>
                <a:gd name="T55" fmla="*/ 97 h 133"/>
                <a:gd name="T56" fmla="*/ 61 w 170"/>
                <a:gd name="T57" fmla="*/ 94 h 133"/>
                <a:gd name="T58" fmla="*/ 62 w 170"/>
                <a:gd name="T59" fmla="*/ 74 h 133"/>
                <a:gd name="T60" fmla="*/ 167 w 170"/>
                <a:gd name="T61" fmla="*/ 73 h 133"/>
                <a:gd name="T62" fmla="*/ 170 w 170"/>
                <a:gd name="T63" fmla="*/ 7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33">
                  <a:moveTo>
                    <a:pt x="170" y="3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69" y="23"/>
                    <a:pt x="169" y="24"/>
                  </a:cubicBezTo>
                  <a:cubicBezTo>
                    <a:pt x="168" y="24"/>
                    <a:pt x="167" y="25"/>
                    <a:pt x="167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5"/>
                    <a:pt x="2" y="24"/>
                    <a:pt x="1" y="24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7" y="0"/>
                    <a:pt x="168" y="1"/>
                    <a:pt x="169" y="1"/>
                  </a:cubicBezTo>
                  <a:cubicBezTo>
                    <a:pt x="169" y="2"/>
                    <a:pt x="170" y="3"/>
                    <a:pt x="170" y="3"/>
                  </a:cubicBezTo>
                  <a:close/>
                  <a:moveTo>
                    <a:pt x="33" y="67"/>
                  </a:moveTo>
                  <a:cubicBezTo>
                    <a:pt x="33" y="68"/>
                    <a:pt x="33" y="69"/>
                    <a:pt x="33" y="69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7"/>
                    <a:pt x="4" y="97"/>
                    <a:pt x="3" y="97"/>
                  </a:cubicBezTo>
                  <a:cubicBezTo>
                    <a:pt x="2" y="97"/>
                    <a:pt x="2" y="97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2" y="37"/>
                    <a:pt x="2" y="37"/>
                    <a:pt x="3" y="37"/>
                  </a:cubicBezTo>
                  <a:cubicBezTo>
                    <a:pt x="4" y="37"/>
                    <a:pt x="5" y="37"/>
                    <a:pt x="5" y="38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6"/>
                    <a:pt x="33" y="67"/>
                  </a:cubicBezTo>
                  <a:close/>
                  <a:moveTo>
                    <a:pt x="170" y="112"/>
                  </a:moveTo>
                  <a:cubicBezTo>
                    <a:pt x="170" y="130"/>
                    <a:pt x="170" y="130"/>
                    <a:pt x="170" y="130"/>
                  </a:cubicBezTo>
                  <a:cubicBezTo>
                    <a:pt x="170" y="131"/>
                    <a:pt x="169" y="132"/>
                    <a:pt x="169" y="133"/>
                  </a:cubicBezTo>
                  <a:cubicBezTo>
                    <a:pt x="168" y="133"/>
                    <a:pt x="167" y="133"/>
                    <a:pt x="167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2" y="133"/>
                    <a:pt x="2" y="133"/>
                    <a:pt x="1" y="133"/>
                  </a:cubicBezTo>
                  <a:cubicBezTo>
                    <a:pt x="0" y="132"/>
                    <a:pt x="0" y="131"/>
                    <a:pt x="0" y="13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0" y="111"/>
                    <a:pt x="1" y="110"/>
                  </a:cubicBezTo>
                  <a:cubicBezTo>
                    <a:pt x="2" y="110"/>
                    <a:pt x="2" y="109"/>
                    <a:pt x="3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8" y="110"/>
                    <a:pt x="169" y="110"/>
                  </a:cubicBezTo>
                  <a:cubicBezTo>
                    <a:pt x="169" y="111"/>
                    <a:pt x="170" y="111"/>
                    <a:pt x="170" y="112"/>
                  </a:cubicBezTo>
                  <a:close/>
                  <a:moveTo>
                    <a:pt x="170" y="40"/>
                  </a:moveTo>
                  <a:cubicBezTo>
                    <a:pt x="170" y="58"/>
                    <a:pt x="170" y="58"/>
                    <a:pt x="170" y="58"/>
                  </a:cubicBezTo>
                  <a:cubicBezTo>
                    <a:pt x="170" y="59"/>
                    <a:pt x="169" y="59"/>
                    <a:pt x="169" y="60"/>
                  </a:cubicBezTo>
                  <a:cubicBezTo>
                    <a:pt x="168" y="61"/>
                    <a:pt x="167" y="61"/>
                    <a:pt x="167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1"/>
                    <a:pt x="62" y="61"/>
                    <a:pt x="62" y="60"/>
                  </a:cubicBezTo>
                  <a:cubicBezTo>
                    <a:pt x="61" y="59"/>
                    <a:pt x="61" y="59"/>
                    <a:pt x="61" y="58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39"/>
                    <a:pt x="61" y="38"/>
                    <a:pt x="62" y="38"/>
                  </a:cubicBezTo>
                  <a:cubicBezTo>
                    <a:pt x="62" y="37"/>
                    <a:pt x="63" y="37"/>
                    <a:pt x="64" y="37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67" y="37"/>
                    <a:pt x="168" y="37"/>
                    <a:pt x="169" y="38"/>
                  </a:cubicBezTo>
                  <a:cubicBezTo>
                    <a:pt x="169" y="38"/>
                    <a:pt x="170" y="39"/>
                    <a:pt x="170" y="40"/>
                  </a:cubicBezTo>
                  <a:close/>
                  <a:moveTo>
                    <a:pt x="170" y="76"/>
                  </a:moveTo>
                  <a:cubicBezTo>
                    <a:pt x="170" y="94"/>
                    <a:pt x="170" y="94"/>
                    <a:pt x="170" y="94"/>
                  </a:cubicBezTo>
                  <a:cubicBezTo>
                    <a:pt x="170" y="95"/>
                    <a:pt x="169" y="96"/>
                    <a:pt x="169" y="96"/>
                  </a:cubicBezTo>
                  <a:cubicBezTo>
                    <a:pt x="168" y="97"/>
                    <a:pt x="167" y="97"/>
                    <a:pt x="167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2" y="97"/>
                    <a:pt x="62" y="96"/>
                  </a:cubicBezTo>
                  <a:cubicBezTo>
                    <a:pt x="61" y="96"/>
                    <a:pt x="61" y="95"/>
                    <a:pt x="61" y="94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5"/>
                    <a:pt x="61" y="74"/>
                    <a:pt x="62" y="74"/>
                  </a:cubicBezTo>
                  <a:cubicBezTo>
                    <a:pt x="62" y="73"/>
                    <a:pt x="63" y="73"/>
                    <a:pt x="64" y="73"/>
                  </a:cubicBezTo>
                  <a:cubicBezTo>
                    <a:pt x="167" y="73"/>
                    <a:pt x="167" y="73"/>
                    <a:pt x="167" y="73"/>
                  </a:cubicBezTo>
                  <a:cubicBezTo>
                    <a:pt x="167" y="73"/>
                    <a:pt x="168" y="73"/>
                    <a:pt x="169" y="74"/>
                  </a:cubicBezTo>
                  <a:cubicBezTo>
                    <a:pt x="169" y="74"/>
                    <a:pt x="170" y="75"/>
                    <a:pt x="170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CF9E07CD-C991-4BD0-A0E5-72B2405B1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8" y="1878731"/>
              <a:ext cx="174866" cy="124904"/>
            </a:xfrm>
            <a:custGeom>
              <a:avLst/>
              <a:gdLst>
                <a:gd name="T0" fmla="*/ 169 w 169"/>
                <a:gd name="T1" fmla="*/ 10 h 121"/>
                <a:gd name="T2" fmla="*/ 169 w 169"/>
                <a:gd name="T3" fmla="*/ 112 h 121"/>
                <a:gd name="T4" fmla="*/ 166 w 169"/>
                <a:gd name="T5" fmla="*/ 118 h 121"/>
                <a:gd name="T6" fmla="*/ 163 w 169"/>
                <a:gd name="T7" fmla="*/ 118 h 121"/>
                <a:gd name="T8" fmla="*/ 159 w 169"/>
                <a:gd name="T9" fmla="*/ 117 h 121"/>
                <a:gd name="T10" fmla="*/ 121 w 169"/>
                <a:gd name="T11" fmla="*/ 79 h 121"/>
                <a:gd name="T12" fmla="*/ 121 w 169"/>
                <a:gd name="T13" fmla="*/ 94 h 121"/>
                <a:gd name="T14" fmla="*/ 113 w 169"/>
                <a:gd name="T15" fmla="*/ 113 h 121"/>
                <a:gd name="T16" fmla="*/ 94 w 169"/>
                <a:gd name="T17" fmla="*/ 121 h 121"/>
                <a:gd name="T18" fmla="*/ 27 w 169"/>
                <a:gd name="T19" fmla="*/ 121 h 121"/>
                <a:gd name="T20" fmla="*/ 8 w 169"/>
                <a:gd name="T21" fmla="*/ 113 h 121"/>
                <a:gd name="T22" fmla="*/ 0 w 169"/>
                <a:gd name="T23" fmla="*/ 94 h 121"/>
                <a:gd name="T24" fmla="*/ 0 w 169"/>
                <a:gd name="T25" fmla="*/ 28 h 121"/>
                <a:gd name="T26" fmla="*/ 8 w 169"/>
                <a:gd name="T27" fmla="*/ 8 h 121"/>
                <a:gd name="T28" fmla="*/ 27 w 169"/>
                <a:gd name="T29" fmla="*/ 0 h 121"/>
                <a:gd name="T30" fmla="*/ 94 w 169"/>
                <a:gd name="T31" fmla="*/ 0 h 121"/>
                <a:gd name="T32" fmla="*/ 113 w 169"/>
                <a:gd name="T33" fmla="*/ 8 h 121"/>
                <a:gd name="T34" fmla="*/ 121 w 169"/>
                <a:gd name="T35" fmla="*/ 28 h 121"/>
                <a:gd name="T36" fmla="*/ 121 w 169"/>
                <a:gd name="T37" fmla="*/ 43 h 121"/>
                <a:gd name="T38" fmla="*/ 159 w 169"/>
                <a:gd name="T39" fmla="*/ 5 h 121"/>
                <a:gd name="T40" fmla="*/ 163 w 169"/>
                <a:gd name="T41" fmla="*/ 3 h 121"/>
                <a:gd name="T42" fmla="*/ 166 w 169"/>
                <a:gd name="T43" fmla="*/ 4 h 121"/>
                <a:gd name="T44" fmla="*/ 169 w 169"/>
                <a:gd name="T45" fmla="*/ 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21">
                  <a:moveTo>
                    <a:pt x="169" y="10"/>
                  </a:moveTo>
                  <a:cubicBezTo>
                    <a:pt x="169" y="112"/>
                    <a:pt x="169" y="112"/>
                    <a:pt x="169" y="112"/>
                  </a:cubicBezTo>
                  <a:cubicBezTo>
                    <a:pt x="169" y="115"/>
                    <a:pt x="168" y="117"/>
                    <a:pt x="166" y="118"/>
                  </a:cubicBezTo>
                  <a:cubicBezTo>
                    <a:pt x="165" y="118"/>
                    <a:pt x="164" y="118"/>
                    <a:pt x="163" y="118"/>
                  </a:cubicBezTo>
                  <a:cubicBezTo>
                    <a:pt x="162" y="118"/>
                    <a:pt x="160" y="118"/>
                    <a:pt x="159" y="117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102"/>
                    <a:pt x="118" y="108"/>
                    <a:pt x="113" y="113"/>
                  </a:cubicBezTo>
                  <a:cubicBezTo>
                    <a:pt x="108" y="119"/>
                    <a:pt x="101" y="121"/>
                    <a:pt x="94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0" y="121"/>
                    <a:pt x="13" y="119"/>
                    <a:pt x="8" y="113"/>
                  </a:cubicBezTo>
                  <a:cubicBezTo>
                    <a:pt x="3" y="108"/>
                    <a:pt x="0" y="102"/>
                    <a:pt x="0" y="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1" y="0"/>
                    <a:pt x="108" y="3"/>
                    <a:pt x="113" y="8"/>
                  </a:cubicBezTo>
                  <a:cubicBezTo>
                    <a:pt x="118" y="14"/>
                    <a:pt x="121" y="20"/>
                    <a:pt x="121" y="28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60" y="4"/>
                    <a:pt x="162" y="3"/>
                    <a:pt x="163" y="3"/>
                  </a:cubicBezTo>
                  <a:cubicBezTo>
                    <a:pt x="164" y="3"/>
                    <a:pt x="165" y="4"/>
                    <a:pt x="166" y="4"/>
                  </a:cubicBezTo>
                  <a:cubicBezTo>
                    <a:pt x="168" y="5"/>
                    <a:pt x="169" y="7"/>
                    <a:pt x="16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3805FA46-1E19-4BC0-B499-6BFA477A9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4393" y="1866240"/>
              <a:ext cx="187357" cy="151447"/>
            </a:xfrm>
            <a:custGeom>
              <a:avLst/>
              <a:gdLst>
                <a:gd name="T0" fmla="*/ 181 w 181"/>
                <a:gd name="T1" fmla="*/ 15 h 146"/>
                <a:gd name="T2" fmla="*/ 181 w 181"/>
                <a:gd name="T3" fmla="*/ 130 h 146"/>
                <a:gd name="T4" fmla="*/ 177 w 181"/>
                <a:gd name="T5" fmla="*/ 141 h 146"/>
                <a:gd name="T6" fmla="*/ 166 w 181"/>
                <a:gd name="T7" fmla="*/ 146 h 146"/>
                <a:gd name="T8" fmla="*/ 15 w 181"/>
                <a:gd name="T9" fmla="*/ 146 h 146"/>
                <a:gd name="T10" fmla="*/ 4 w 181"/>
                <a:gd name="T11" fmla="*/ 141 h 146"/>
                <a:gd name="T12" fmla="*/ 0 w 181"/>
                <a:gd name="T13" fmla="*/ 130 h 146"/>
                <a:gd name="T14" fmla="*/ 0 w 181"/>
                <a:gd name="T15" fmla="*/ 15 h 146"/>
                <a:gd name="T16" fmla="*/ 4 w 181"/>
                <a:gd name="T17" fmla="*/ 5 h 146"/>
                <a:gd name="T18" fmla="*/ 15 w 181"/>
                <a:gd name="T19" fmla="*/ 0 h 146"/>
                <a:gd name="T20" fmla="*/ 166 w 181"/>
                <a:gd name="T21" fmla="*/ 0 h 146"/>
                <a:gd name="T22" fmla="*/ 177 w 181"/>
                <a:gd name="T23" fmla="*/ 5 h 146"/>
                <a:gd name="T24" fmla="*/ 181 w 181"/>
                <a:gd name="T25" fmla="*/ 15 h 146"/>
                <a:gd name="T26" fmla="*/ 166 w 181"/>
                <a:gd name="T27" fmla="*/ 12 h 146"/>
                <a:gd name="T28" fmla="*/ 15 w 181"/>
                <a:gd name="T29" fmla="*/ 12 h 146"/>
                <a:gd name="T30" fmla="*/ 13 w 181"/>
                <a:gd name="T31" fmla="*/ 13 h 146"/>
                <a:gd name="T32" fmla="*/ 12 w 181"/>
                <a:gd name="T33" fmla="*/ 15 h 146"/>
                <a:gd name="T34" fmla="*/ 12 w 181"/>
                <a:gd name="T35" fmla="*/ 130 h 146"/>
                <a:gd name="T36" fmla="*/ 13 w 181"/>
                <a:gd name="T37" fmla="*/ 133 h 146"/>
                <a:gd name="T38" fmla="*/ 15 w 181"/>
                <a:gd name="T39" fmla="*/ 133 h 146"/>
                <a:gd name="T40" fmla="*/ 166 w 181"/>
                <a:gd name="T41" fmla="*/ 133 h 146"/>
                <a:gd name="T42" fmla="*/ 168 w 181"/>
                <a:gd name="T43" fmla="*/ 133 h 146"/>
                <a:gd name="T44" fmla="*/ 169 w 181"/>
                <a:gd name="T45" fmla="*/ 130 h 146"/>
                <a:gd name="T46" fmla="*/ 169 w 181"/>
                <a:gd name="T47" fmla="*/ 15 h 146"/>
                <a:gd name="T48" fmla="*/ 168 w 181"/>
                <a:gd name="T49" fmla="*/ 13 h 146"/>
                <a:gd name="T50" fmla="*/ 166 w 181"/>
                <a:gd name="T51" fmla="*/ 12 h 146"/>
                <a:gd name="T52" fmla="*/ 55 w 181"/>
                <a:gd name="T53" fmla="*/ 30 h 146"/>
                <a:gd name="T54" fmla="*/ 60 w 181"/>
                <a:gd name="T55" fmla="*/ 43 h 146"/>
                <a:gd name="T56" fmla="*/ 55 w 181"/>
                <a:gd name="T57" fmla="*/ 56 h 146"/>
                <a:gd name="T58" fmla="*/ 42 w 181"/>
                <a:gd name="T59" fmla="*/ 61 h 146"/>
                <a:gd name="T60" fmla="*/ 29 w 181"/>
                <a:gd name="T61" fmla="*/ 56 h 146"/>
                <a:gd name="T62" fmla="*/ 24 w 181"/>
                <a:gd name="T63" fmla="*/ 43 h 146"/>
                <a:gd name="T64" fmla="*/ 29 w 181"/>
                <a:gd name="T65" fmla="*/ 30 h 146"/>
                <a:gd name="T66" fmla="*/ 42 w 181"/>
                <a:gd name="T67" fmla="*/ 25 h 146"/>
                <a:gd name="T68" fmla="*/ 55 w 181"/>
                <a:gd name="T69" fmla="*/ 30 h 146"/>
                <a:gd name="T70" fmla="*/ 157 w 181"/>
                <a:gd name="T71" fmla="*/ 79 h 146"/>
                <a:gd name="T72" fmla="*/ 157 w 181"/>
                <a:gd name="T73" fmla="*/ 121 h 146"/>
                <a:gd name="T74" fmla="*/ 24 w 181"/>
                <a:gd name="T75" fmla="*/ 121 h 146"/>
                <a:gd name="T76" fmla="*/ 24 w 181"/>
                <a:gd name="T77" fmla="*/ 103 h 146"/>
                <a:gd name="T78" fmla="*/ 54 w 181"/>
                <a:gd name="T79" fmla="*/ 73 h 146"/>
                <a:gd name="T80" fmla="*/ 69 w 181"/>
                <a:gd name="T81" fmla="*/ 88 h 146"/>
                <a:gd name="T82" fmla="*/ 118 w 181"/>
                <a:gd name="T83" fmla="*/ 40 h 146"/>
                <a:gd name="T84" fmla="*/ 157 w 181"/>
                <a:gd name="T85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46">
                  <a:moveTo>
                    <a:pt x="181" y="15"/>
                  </a:moveTo>
                  <a:cubicBezTo>
                    <a:pt x="181" y="130"/>
                    <a:pt x="181" y="130"/>
                    <a:pt x="181" y="130"/>
                  </a:cubicBezTo>
                  <a:cubicBezTo>
                    <a:pt x="181" y="135"/>
                    <a:pt x="180" y="138"/>
                    <a:pt x="177" y="141"/>
                  </a:cubicBezTo>
                  <a:cubicBezTo>
                    <a:pt x="174" y="144"/>
                    <a:pt x="170" y="146"/>
                    <a:pt x="166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7" y="144"/>
                    <a:pt x="4" y="141"/>
                  </a:cubicBezTo>
                  <a:cubicBezTo>
                    <a:pt x="1" y="138"/>
                    <a:pt x="0" y="135"/>
                    <a:pt x="0" y="1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0" y="0"/>
                    <a:pt x="174" y="2"/>
                    <a:pt x="177" y="5"/>
                  </a:cubicBezTo>
                  <a:cubicBezTo>
                    <a:pt x="180" y="8"/>
                    <a:pt x="181" y="11"/>
                    <a:pt x="181" y="15"/>
                  </a:cubicBezTo>
                  <a:close/>
                  <a:moveTo>
                    <a:pt x="166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131"/>
                    <a:pt x="12" y="132"/>
                    <a:pt x="13" y="133"/>
                  </a:cubicBezTo>
                  <a:cubicBezTo>
                    <a:pt x="13" y="133"/>
                    <a:pt x="14" y="133"/>
                    <a:pt x="15" y="133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7" y="133"/>
                    <a:pt x="168" y="133"/>
                    <a:pt x="168" y="133"/>
                  </a:cubicBezTo>
                  <a:cubicBezTo>
                    <a:pt x="169" y="132"/>
                    <a:pt x="169" y="131"/>
                    <a:pt x="169" y="130"/>
                  </a:cubicBez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4"/>
                    <a:pt x="168" y="13"/>
                  </a:cubicBezTo>
                  <a:cubicBezTo>
                    <a:pt x="168" y="13"/>
                    <a:pt x="167" y="12"/>
                    <a:pt x="166" y="12"/>
                  </a:cubicBezTo>
                  <a:close/>
                  <a:moveTo>
                    <a:pt x="55" y="30"/>
                  </a:moveTo>
                  <a:cubicBezTo>
                    <a:pt x="58" y="33"/>
                    <a:pt x="60" y="38"/>
                    <a:pt x="60" y="43"/>
                  </a:cubicBezTo>
                  <a:cubicBezTo>
                    <a:pt x="60" y="48"/>
                    <a:pt x="58" y="52"/>
                    <a:pt x="55" y="56"/>
                  </a:cubicBezTo>
                  <a:cubicBezTo>
                    <a:pt x="51" y="59"/>
                    <a:pt x="47" y="61"/>
                    <a:pt x="42" y="61"/>
                  </a:cubicBezTo>
                  <a:cubicBezTo>
                    <a:pt x="37" y="61"/>
                    <a:pt x="33" y="59"/>
                    <a:pt x="29" y="56"/>
                  </a:cubicBezTo>
                  <a:cubicBezTo>
                    <a:pt x="26" y="52"/>
                    <a:pt x="24" y="48"/>
                    <a:pt x="24" y="43"/>
                  </a:cubicBezTo>
                  <a:cubicBezTo>
                    <a:pt x="24" y="38"/>
                    <a:pt x="26" y="33"/>
                    <a:pt x="29" y="30"/>
                  </a:cubicBezTo>
                  <a:cubicBezTo>
                    <a:pt x="33" y="26"/>
                    <a:pt x="37" y="25"/>
                    <a:pt x="42" y="25"/>
                  </a:cubicBezTo>
                  <a:cubicBezTo>
                    <a:pt x="47" y="25"/>
                    <a:pt x="51" y="26"/>
                    <a:pt x="55" y="30"/>
                  </a:cubicBezTo>
                  <a:close/>
                  <a:moveTo>
                    <a:pt x="157" y="79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03"/>
                    <a:pt x="24" y="103"/>
                    <a:pt x="24" y="10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118" y="40"/>
                    <a:pt x="118" y="40"/>
                    <a:pt x="118" y="40"/>
                  </a:cubicBezTo>
                  <a:lnTo>
                    <a:pt x="157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21FB8E80-F97F-42F3-A52D-FEE712695C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5467" y="1867802"/>
              <a:ext cx="149885" cy="149885"/>
            </a:xfrm>
            <a:custGeom>
              <a:avLst/>
              <a:gdLst>
                <a:gd name="T0" fmla="*/ 79 w 144"/>
                <a:gd name="T1" fmla="*/ 26 h 144"/>
                <a:gd name="T2" fmla="*/ 118 w 144"/>
                <a:gd name="T3" fmla="*/ 65 h 144"/>
                <a:gd name="T4" fmla="*/ 40 w 144"/>
                <a:gd name="T5" fmla="*/ 144 h 144"/>
                <a:gd name="T6" fmla="*/ 0 w 144"/>
                <a:gd name="T7" fmla="*/ 144 h 144"/>
                <a:gd name="T8" fmla="*/ 0 w 144"/>
                <a:gd name="T9" fmla="*/ 104 h 144"/>
                <a:gd name="T10" fmla="*/ 79 w 144"/>
                <a:gd name="T11" fmla="*/ 26 h 144"/>
                <a:gd name="T12" fmla="*/ 35 w 144"/>
                <a:gd name="T13" fmla="*/ 131 h 144"/>
                <a:gd name="T14" fmla="*/ 43 w 144"/>
                <a:gd name="T15" fmla="*/ 123 h 144"/>
                <a:gd name="T16" fmla="*/ 21 w 144"/>
                <a:gd name="T17" fmla="*/ 101 h 144"/>
                <a:gd name="T18" fmla="*/ 13 w 144"/>
                <a:gd name="T19" fmla="*/ 109 h 144"/>
                <a:gd name="T20" fmla="*/ 13 w 144"/>
                <a:gd name="T21" fmla="*/ 119 h 144"/>
                <a:gd name="T22" fmla="*/ 25 w 144"/>
                <a:gd name="T23" fmla="*/ 119 h 144"/>
                <a:gd name="T24" fmla="*/ 25 w 144"/>
                <a:gd name="T25" fmla="*/ 131 h 144"/>
                <a:gd name="T26" fmla="*/ 35 w 144"/>
                <a:gd name="T27" fmla="*/ 131 h 144"/>
                <a:gd name="T28" fmla="*/ 84 w 144"/>
                <a:gd name="T29" fmla="*/ 44 h 144"/>
                <a:gd name="T30" fmla="*/ 82 w 144"/>
                <a:gd name="T31" fmla="*/ 42 h 144"/>
                <a:gd name="T32" fmla="*/ 81 w 144"/>
                <a:gd name="T33" fmla="*/ 42 h 144"/>
                <a:gd name="T34" fmla="*/ 29 w 144"/>
                <a:gd name="T35" fmla="*/ 94 h 144"/>
                <a:gd name="T36" fmla="*/ 29 w 144"/>
                <a:gd name="T37" fmla="*/ 95 h 144"/>
                <a:gd name="T38" fmla="*/ 31 w 144"/>
                <a:gd name="T39" fmla="*/ 97 h 144"/>
                <a:gd name="T40" fmla="*/ 32 w 144"/>
                <a:gd name="T41" fmla="*/ 97 h 144"/>
                <a:gd name="T42" fmla="*/ 84 w 144"/>
                <a:gd name="T43" fmla="*/ 45 h 144"/>
                <a:gd name="T44" fmla="*/ 84 w 144"/>
                <a:gd name="T45" fmla="*/ 44 h 144"/>
                <a:gd name="T46" fmla="*/ 144 w 144"/>
                <a:gd name="T47" fmla="*/ 35 h 144"/>
                <a:gd name="T48" fmla="*/ 140 w 144"/>
                <a:gd name="T49" fmla="*/ 43 h 144"/>
                <a:gd name="T50" fmla="*/ 125 w 144"/>
                <a:gd name="T51" fmla="*/ 59 h 144"/>
                <a:gd name="T52" fmla="*/ 85 w 144"/>
                <a:gd name="T53" fmla="*/ 20 h 144"/>
                <a:gd name="T54" fmla="*/ 101 w 144"/>
                <a:gd name="T55" fmla="*/ 4 h 144"/>
                <a:gd name="T56" fmla="*/ 109 w 144"/>
                <a:gd name="T57" fmla="*/ 0 h 144"/>
                <a:gd name="T58" fmla="*/ 118 w 144"/>
                <a:gd name="T59" fmla="*/ 4 h 144"/>
                <a:gd name="T60" fmla="*/ 140 w 144"/>
                <a:gd name="T61" fmla="*/ 26 h 144"/>
                <a:gd name="T62" fmla="*/ 144 w 144"/>
                <a:gd name="T63" fmla="*/ 3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44">
                  <a:moveTo>
                    <a:pt x="79" y="26"/>
                  </a:moveTo>
                  <a:cubicBezTo>
                    <a:pt x="118" y="65"/>
                    <a:pt x="118" y="65"/>
                    <a:pt x="118" y="65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79" y="26"/>
                  </a:lnTo>
                  <a:close/>
                  <a:moveTo>
                    <a:pt x="35" y="131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31"/>
                    <a:pt x="25" y="131"/>
                    <a:pt x="25" y="131"/>
                  </a:cubicBezTo>
                  <a:lnTo>
                    <a:pt x="35" y="131"/>
                  </a:lnTo>
                  <a:close/>
                  <a:moveTo>
                    <a:pt x="84" y="44"/>
                  </a:moveTo>
                  <a:cubicBezTo>
                    <a:pt x="84" y="42"/>
                    <a:pt x="84" y="42"/>
                    <a:pt x="82" y="42"/>
                  </a:cubicBezTo>
                  <a:cubicBezTo>
                    <a:pt x="82" y="42"/>
                    <a:pt x="81" y="42"/>
                    <a:pt x="81" y="42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4"/>
                    <a:pt x="29" y="95"/>
                    <a:pt x="29" y="95"/>
                  </a:cubicBezTo>
                  <a:cubicBezTo>
                    <a:pt x="29" y="97"/>
                    <a:pt x="29" y="97"/>
                    <a:pt x="31" y="97"/>
                  </a:cubicBezTo>
                  <a:cubicBezTo>
                    <a:pt x="31" y="97"/>
                    <a:pt x="32" y="97"/>
                    <a:pt x="32" y="97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4" y="44"/>
                    <a:pt x="84" y="44"/>
                  </a:cubicBezTo>
                  <a:close/>
                  <a:moveTo>
                    <a:pt x="144" y="35"/>
                  </a:moveTo>
                  <a:cubicBezTo>
                    <a:pt x="144" y="38"/>
                    <a:pt x="143" y="41"/>
                    <a:pt x="140" y="43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3" y="2"/>
                    <a:pt x="106" y="0"/>
                    <a:pt x="109" y="0"/>
                  </a:cubicBezTo>
                  <a:cubicBezTo>
                    <a:pt x="113" y="0"/>
                    <a:pt x="116" y="2"/>
                    <a:pt x="118" y="4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3" y="29"/>
                    <a:pt x="144" y="31"/>
                    <a:pt x="14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51B91405-7D82-4199-9424-BA94B4770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0630" y="1866240"/>
              <a:ext cx="101485" cy="151447"/>
            </a:xfrm>
            <a:custGeom>
              <a:avLst/>
              <a:gdLst>
                <a:gd name="T0" fmla="*/ 97 w 97"/>
                <a:gd name="T1" fmla="*/ 49 h 146"/>
                <a:gd name="T2" fmla="*/ 94 w 97"/>
                <a:gd name="T3" fmla="*/ 66 h 146"/>
                <a:gd name="T4" fmla="*/ 59 w 97"/>
                <a:gd name="T5" fmla="*/ 139 h 146"/>
                <a:gd name="T6" fmla="*/ 55 w 97"/>
                <a:gd name="T7" fmla="*/ 144 h 146"/>
                <a:gd name="T8" fmla="*/ 48 w 97"/>
                <a:gd name="T9" fmla="*/ 146 h 146"/>
                <a:gd name="T10" fmla="*/ 42 w 97"/>
                <a:gd name="T11" fmla="*/ 144 h 146"/>
                <a:gd name="T12" fmla="*/ 38 w 97"/>
                <a:gd name="T13" fmla="*/ 139 h 146"/>
                <a:gd name="T14" fmla="*/ 3 w 97"/>
                <a:gd name="T15" fmla="*/ 66 h 146"/>
                <a:gd name="T16" fmla="*/ 0 w 97"/>
                <a:gd name="T17" fmla="*/ 49 h 146"/>
                <a:gd name="T18" fmla="*/ 14 w 97"/>
                <a:gd name="T19" fmla="*/ 15 h 146"/>
                <a:gd name="T20" fmla="*/ 48 w 97"/>
                <a:gd name="T21" fmla="*/ 0 h 146"/>
                <a:gd name="T22" fmla="*/ 83 w 97"/>
                <a:gd name="T23" fmla="*/ 15 h 146"/>
                <a:gd name="T24" fmla="*/ 97 w 97"/>
                <a:gd name="T25" fmla="*/ 49 h 146"/>
                <a:gd name="T26" fmla="*/ 66 w 97"/>
                <a:gd name="T27" fmla="*/ 66 h 146"/>
                <a:gd name="T28" fmla="*/ 73 w 97"/>
                <a:gd name="T29" fmla="*/ 49 h 146"/>
                <a:gd name="T30" fmla="*/ 66 w 97"/>
                <a:gd name="T31" fmla="*/ 32 h 146"/>
                <a:gd name="T32" fmla="*/ 48 w 97"/>
                <a:gd name="T33" fmla="*/ 25 h 146"/>
                <a:gd name="T34" fmla="*/ 31 w 97"/>
                <a:gd name="T35" fmla="*/ 32 h 146"/>
                <a:gd name="T36" fmla="*/ 24 w 97"/>
                <a:gd name="T37" fmla="*/ 49 h 146"/>
                <a:gd name="T38" fmla="*/ 31 w 97"/>
                <a:gd name="T39" fmla="*/ 66 h 146"/>
                <a:gd name="T40" fmla="*/ 48 w 97"/>
                <a:gd name="T41" fmla="*/ 73 h 146"/>
                <a:gd name="T42" fmla="*/ 66 w 97"/>
                <a:gd name="T43" fmla="*/ 6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46">
                  <a:moveTo>
                    <a:pt x="97" y="49"/>
                  </a:moveTo>
                  <a:cubicBezTo>
                    <a:pt x="97" y="56"/>
                    <a:pt x="96" y="61"/>
                    <a:pt x="94" y="66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8" y="141"/>
                    <a:pt x="57" y="143"/>
                    <a:pt x="55" y="144"/>
                  </a:cubicBezTo>
                  <a:cubicBezTo>
                    <a:pt x="53" y="145"/>
                    <a:pt x="51" y="146"/>
                    <a:pt x="48" y="146"/>
                  </a:cubicBezTo>
                  <a:cubicBezTo>
                    <a:pt x="46" y="146"/>
                    <a:pt x="44" y="145"/>
                    <a:pt x="42" y="144"/>
                  </a:cubicBezTo>
                  <a:cubicBezTo>
                    <a:pt x="40" y="143"/>
                    <a:pt x="39" y="141"/>
                    <a:pt x="38" y="139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1"/>
                    <a:pt x="0" y="56"/>
                    <a:pt x="0" y="49"/>
                  </a:cubicBezTo>
                  <a:cubicBezTo>
                    <a:pt x="0" y="35"/>
                    <a:pt x="5" y="24"/>
                    <a:pt x="14" y="15"/>
                  </a:cubicBezTo>
                  <a:cubicBezTo>
                    <a:pt x="24" y="5"/>
                    <a:pt x="35" y="0"/>
                    <a:pt x="48" y="0"/>
                  </a:cubicBezTo>
                  <a:cubicBezTo>
                    <a:pt x="62" y="0"/>
                    <a:pt x="73" y="5"/>
                    <a:pt x="83" y="15"/>
                  </a:cubicBezTo>
                  <a:cubicBezTo>
                    <a:pt x="92" y="24"/>
                    <a:pt x="97" y="35"/>
                    <a:pt x="97" y="49"/>
                  </a:cubicBezTo>
                  <a:close/>
                  <a:moveTo>
                    <a:pt x="66" y="66"/>
                  </a:moveTo>
                  <a:cubicBezTo>
                    <a:pt x="70" y="61"/>
                    <a:pt x="73" y="55"/>
                    <a:pt x="73" y="49"/>
                  </a:cubicBezTo>
                  <a:cubicBezTo>
                    <a:pt x="73" y="42"/>
                    <a:pt x="70" y="36"/>
                    <a:pt x="66" y="32"/>
                  </a:cubicBezTo>
                  <a:cubicBezTo>
                    <a:pt x="61" y="27"/>
                    <a:pt x="55" y="25"/>
                    <a:pt x="48" y="25"/>
                  </a:cubicBezTo>
                  <a:cubicBezTo>
                    <a:pt x="42" y="25"/>
                    <a:pt x="36" y="27"/>
                    <a:pt x="31" y="32"/>
                  </a:cubicBezTo>
                  <a:cubicBezTo>
                    <a:pt x="27" y="36"/>
                    <a:pt x="24" y="42"/>
                    <a:pt x="24" y="49"/>
                  </a:cubicBezTo>
                  <a:cubicBezTo>
                    <a:pt x="24" y="55"/>
                    <a:pt x="27" y="61"/>
                    <a:pt x="31" y="66"/>
                  </a:cubicBezTo>
                  <a:cubicBezTo>
                    <a:pt x="36" y="71"/>
                    <a:pt x="42" y="73"/>
                    <a:pt x="48" y="73"/>
                  </a:cubicBezTo>
                  <a:cubicBezTo>
                    <a:pt x="55" y="73"/>
                    <a:pt x="61" y="71"/>
                    <a:pt x="6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1E387689-9CE4-430A-96A3-142277517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5831" y="1866240"/>
              <a:ext cx="149885" cy="151447"/>
            </a:xfrm>
            <a:custGeom>
              <a:avLst/>
              <a:gdLst>
                <a:gd name="T0" fmla="*/ 136 w 145"/>
                <a:gd name="T1" fmla="*/ 37 h 146"/>
                <a:gd name="T2" fmla="*/ 145 w 145"/>
                <a:gd name="T3" fmla="*/ 73 h 146"/>
                <a:gd name="T4" fmla="*/ 136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6 w 145"/>
                <a:gd name="T25" fmla="*/ 37 h 146"/>
                <a:gd name="T26" fmla="*/ 73 w 145"/>
                <a:gd name="T27" fmla="*/ 124 h 146"/>
                <a:gd name="T28" fmla="*/ 73 w 145"/>
                <a:gd name="T29" fmla="*/ 22 h 146"/>
                <a:gd name="T30" fmla="*/ 47 w 145"/>
                <a:gd name="T31" fmla="*/ 28 h 146"/>
                <a:gd name="T32" fmla="*/ 28 w 145"/>
                <a:gd name="T33" fmla="*/ 47 h 146"/>
                <a:gd name="T34" fmla="*/ 21 w 145"/>
                <a:gd name="T35" fmla="*/ 73 h 146"/>
                <a:gd name="T36" fmla="*/ 28 w 145"/>
                <a:gd name="T37" fmla="*/ 99 h 146"/>
                <a:gd name="T38" fmla="*/ 47 w 145"/>
                <a:gd name="T39" fmla="*/ 117 h 146"/>
                <a:gd name="T40" fmla="*/ 73 w 145"/>
                <a:gd name="T41" fmla="*/ 1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5" h="146">
                  <a:moveTo>
                    <a:pt x="136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7"/>
                  </a:cubicBezTo>
                  <a:close/>
                  <a:moveTo>
                    <a:pt x="73" y="124"/>
                  </a:moveTo>
                  <a:cubicBezTo>
                    <a:pt x="73" y="22"/>
                    <a:pt x="73" y="22"/>
                    <a:pt x="73" y="22"/>
                  </a:cubicBezTo>
                  <a:cubicBezTo>
                    <a:pt x="63" y="22"/>
                    <a:pt x="55" y="24"/>
                    <a:pt x="47" y="28"/>
                  </a:cubicBezTo>
                  <a:cubicBezTo>
                    <a:pt x="39" y="33"/>
                    <a:pt x="33" y="39"/>
                    <a:pt x="28" y="47"/>
                  </a:cubicBezTo>
                  <a:cubicBezTo>
                    <a:pt x="24" y="55"/>
                    <a:pt x="21" y="64"/>
                    <a:pt x="21" y="73"/>
                  </a:cubicBezTo>
                  <a:cubicBezTo>
                    <a:pt x="21" y="82"/>
                    <a:pt x="24" y="91"/>
                    <a:pt x="28" y="99"/>
                  </a:cubicBezTo>
                  <a:cubicBezTo>
                    <a:pt x="33" y="107"/>
                    <a:pt x="39" y="113"/>
                    <a:pt x="47" y="117"/>
                  </a:cubicBezTo>
                  <a:cubicBezTo>
                    <a:pt x="55" y="122"/>
                    <a:pt x="63" y="124"/>
                    <a:pt x="73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C95F5227-82C1-4F16-9B99-454D62A1B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2556" y="1859995"/>
              <a:ext cx="99924" cy="143640"/>
            </a:xfrm>
            <a:custGeom>
              <a:avLst/>
              <a:gdLst>
                <a:gd name="T0" fmla="*/ 97 w 97"/>
                <a:gd name="T1" fmla="*/ 91 h 139"/>
                <a:gd name="T2" fmla="*/ 82 w 97"/>
                <a:gd name="T3" fmla="*/ 125 h 139"/>
                <a:gd name="T4" fmla="*/ 48 w 97"/>
                <a:gd name="T5" fmla="*/ 139 h 139"/>
                <a:gd name="T6" fmla="*/ 14 w 97"/>
                <a:gd name="T7" fmla="*/ 125 h 139"/>
                <a:gd name="T8" fmla="*/ 0 w 97"/>
                <a:gd name="T9" fmla="*/ 91 h 139"/>
                <a:gd name="T10" fmla="*/ 7 w 97"/>
                <a:gd name="T11" fmla="*/ 65 h 139"/>
                <a:gd name="T12" fmla="*/ 13 w 97"/>
                <a:gd name="T13" fmla="*/ 57 h 139"/>
                <a:gd name="T14" fmla="*/ 23 w 97"/>
                <a:gd name="T15" fmla="*/ 42 h 139"/>
                <a:gd name="T16" fmla="*/ 32 w 97"/>
                <a:gd name="T17" fmla="*/ 25 h 139"/>
                <a:gd name="T18" fmla="*/ 40 w 97"/>
                <a:gd name="T19" fmla="*/ 6 h 139"/>
                <a:gd name="T20" fmla="*/ 43 w 97"/>
                <a:gd name="T21" fmla="*/ 2 h 139"/>
                <a:gd name="T22" fmla="*/ 48 w 97"/>
                <a:gd name="T23" fmla="*/ 0 h 139"/>
                <a:gd name="T24" fmla="*/ 53 w 97"/>
                <a:gd name="T25" fmla="*/ 2 h 139"/>
                <a:gd name="T26" fmla="*/ 56 w 97"/>
                <a:gd name="T27" fmla="*/ 6 h 139"/>
                <a:gd name="T28" fmla="*/ 64 w 97"/>
                <a:gd name="T29" fmla="*/ 25 h 139"/>
                <a:gd name="T30" fmla="*/ 73 w 97"/>
                <a:gd name="T31" fmla="*/ 42 h 139"/>
                <a:gd name="T32" fmla="*/ 83 w 97"/>
                <a:gd name="T33" fmla="*/ 57 h 139"/>
                <a:gd name="T34" fmla="*/ 89 w 97"/>
                <a:gd name="T35" fmla="*/ 65 h 139"/>
                <a:gd name="T36" fmla="*/ 97 w 97"/>
                <a:gd name="T37" fmla="*/ 91 h 139"/>
                <a:gd name="T38" fmla="*/ 48 w 97"/>
                <a:gd name="T39" fmla="*/ 103 h 139"/>
                <a:gd name="T40" fmla="*/ 46 w 97"/>
                <a:gd name="T41" fmla="*/ 97 h 139"/>
                <a:gd name="T42" fmla="*/ 45 w 97"/>
                <a:gd name="T43" fmla="*/ 95 h 139"/>
                <a:gd name="T44" fmla="*/ 42 w 97"/>
                <a:gd name="T45" fmla="*/ 91 h 139"/>
                <a:gd name="T46" fmla="*/ 40 w 97"/>
                <a:gd name="T47" fmla="*/ 87 h 139"/>
                <a:gd name="T48" fmla="*/ 38 w 97"/>
                <a:gd name="T49" fmla="*/ 82 h 139"/>
                <a:gd name="T50" fmla="*/ 36 w 97"/>
                <a:gd name="T51" fmla="*/ 80 h 139"/>
                <a:gd name="T52" fmla="*/ 34 w 97"/>
                <a:gd name="T53" fmla="*/ 82 h 139"/>
                <a:gd name="T54" fmla="*/ 32 w 97"/>
                <a:gd name="T55" fmla="*/ 87 h 139"/>
                <a:gd name="T56" fmla="*/ 30 w 97"/>
                <a:gd name="T57" fmla="*/ 91 h 139"/>
                <a:gd name="T58" fmla="*/ 27 w 97"/>
                <a:gd name="T59" fmla="*/ 95 h 139"/>
                <a:gd name="T60" fmla="*/ 26 w 97"/>
                <a:gd name="T61" fmla="*/ 97 h 139"/>
                <a:gd name="T62" fmla="*/ 24 w 97"/>
                <a:gd name="T63" fmla="*/ 103 h 139"/>
                <a:gd name="T64" fmla="*/ 27 w 97"/>
                <a:gd name="T65" fmla="*/ 112 h 139"/>
                <a:gd name="T66" fmla="*/ 36 w 97"/>
                <a:gd name="T67" fmla="*/ 115 h 139"/>
                <a:gd name="T68" fmla="*/ 45 w 97"/>
                <a:gd name="T69" fmla="*/ 112 h 139"/>
                <a:gd name="T70" fmla="*/ 48 w 97"/>
                <a:gd name="T71" fmla="*/ 10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39">
                  <a:moveTo>
                    <a:pt x="97" y="91"/>
                  </a:moveTo>
                  <a:cubicBezTo>
                    <a:pt x="97" y="104"/>
                    <a:pt x="92" y="116"/>
                    <a:pt x="82" y="125"/>
                  </a:cubicBezTo>
                  <a:cubicBezTo>
                    <a:pt x="73" y="135"/>
                    <a:pt x="61" y="139"/>
                    <a:pt x="48" y="139"/>
                  </a:cubicBezTo>
                  <a:cubicBezTo>
                    <a:pt x="35" y="139"/>
                    <a:pt x="23" y="135"/>
                    <a:pt x="14" y="125"/>
                  </a:cubicBezTo>
                  <a:cubicBezTo>
                    <a:pt x="4" y="116"/>
                    <a:pt x="0" y="104"/>
                    <a:pt x="0" y="91"/>
                  </a:cubicBezTo>
                  <a:cubicBezTo>
                    <a:pt x="0" y="82"/>
                    <a:pt x="2" y="73"/>
                    <a:pt x="7" y="65"/>
                  </a:cubicBezTo>
                  <a:cubicBezTo>
                    <a:pt x="8" y="64"/>
                    <a:pt x="10" y="62"/>
                    <a:pt x="13" y="57"/>
                  </a:cubicBezTo>
                  <a:cubicBezTo>
                    <a:pt x="17" y="51"/>
                    <a:pt x="20" y="47"/>
                    <a:pt x="23" y="42"/>
                  </a:cubicBezTo>
                  <a:cubicBezTo>
                    <a:pt x="26" y="38"/>
                    <a:pt x="29" y="32"/>
                    <a:pt x="32" y="25"/>
                  </a:cubicBezTo>
                  <a:cubicBezTo>
                    <a:pt x="36" y="19"/>
                    <a:pt x="38" y="12"/>
                    <a:pt x="40" y="6"/>
                  </a:cubicBezTo>
                  <a:cubicBezTo>
                    <a:pt x="41" y="4"/>
                    <a:pt x="42" y="3"/>
                    <a:pt x="43" y="2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0" y="0"/>
                    <a:pt x="51" y="1"/>
                    <a:pt x="53" y="2"/>
                  </a:cubicBezTo>
                  <a:cubicBezTo>
                    <a:pt x="55" y="3"/>
                    <a:pt x="56" y="4"/>
                    <a:pt x="56" y="6"/>
                  </a:cubicBezTo>
                  <a:cubicBezTo>
                    <a:pt x="58" y="12"/>
                    <a:pt x="61" y="19"/>
                    <a:pt x="64" y="25"/>
                  </a:cubicBezTo>
                  <a:cubicBezTo>
                    <a:pt x="67" y="32"/>
                    <a:pt x="71" y="38"/>
                    <a:pt x="73" y="42"/>
                  </a:cubicBezTo>
                  <a:cubicBezTo>
                    <a:pt x="76" y="47"/>
                    <a:pt x="79" y="51"/>
                    <a:pt x="83" y="57"/>
                  </a:cubicBezTo>
                  <a:cubicBezTo>
                    <a:pt x="87" y="62"/>
                    <a:pt x="88" y="64"/>
                    <a:pt x="89" y="65"/>
                  </a:cubicBezTo>
                  <a:cubicBezTo>
                    <a:pt x="94" y="73"/>
                    <a:pt x="97" y="82"/>
                    <a:pt x="97" y="91"/>
                  </a:cubicBezTo>
                  <a:close/>
                  <a:moveTo>
                    <a:pt x="48" y="103"/>
                  </a:moveTo>
                  <a:cubicBezTo>
                    <a:pt x="48" y="101"/>
                    <a:pt x="47" y="99"/>
                    <a:pt x="46" y="97"/>
                  </a:cubicBezTo>
                  <a:cubicBezTo>
                    <a:pt x="46" y="97"/>
                    <a:pt x="46" y="96"/>
                    <a:pt x="45" y="95"/>
                  </a:cubicBezTo>
                  <a:cubicBezTo>
                    <a:pt x="44" y="93"/>
                    <a:pt x="43" y="92"/>
                    <a:pt x="42" y="91"/>
                  </a:cubicBezTo>
                  <a:cubicBezTo>
                    <a:pt x="42" y="90"/>
                    <a:pt x="41" y="88"/>
                    <a:pt x="40" y="87"/>
                  </a:cubicBezTo>
                  <a:cubicBezTo>
                    <a:pt x="39" y="85"/>
                    <a:pt x="38" y="83"/>
                    <a:pt x="38" y="82"/>
                  </a:cubicBezTo>
                  <a:cubicBezTo>
                    <a:pt x="38" y="81"/>
                    <a:pt x="37" y="80"/>
                    <a:pt x="36" y="80"/>
                  </a:cubicBezTo>
                  <a:cubicBezTo>
                    <a:pt x="35" y="80"/>
                    <a:pt x="34" y="81"/>
                    <a:pt x="34" y="82"/>
                  </a:cubicBezTo>
                  <a:cubicBezTo>
                    <a:pt x="34" y="83"/>
                    <a:pt x="33" y="85"/>
                    <a:pt x="32" y="87"/>
                  </a:cubicBezTo>
                  <a:cubicBezTo>
                    <a:pt x="31" y="88"/>
                    <a:pt x="30" y="90"/>
                    <a:pt x="30" y="91"/>
                  </a:cubicBezTo>
                  <a:cubicBezTo>
                    <a:pt x="29" y="92"/>
                    <a:pt x="28" y="93"/>
                    <a:pt x="27" y="95"/>
                  </a:cubicBezTo>
                  <a:cubicBezTo>
                    <a:pt x="26" y="96"/>
                    <a:pt x="26" y="97"/>
                    <a:pt x="26" y="97"/>
                  </a:cubicBezTo>
                  <a:cubicBezTo>
                    <a:pt x="25" y="99"/>
                    <a:pt x="24" y="101"/>
                    <a:pt x="24" y="103"/>
                  </a:cubicBezTo>
                  <a:cubicBezTo>
                    <a:pt x="24" y="107"/>
                    <a:pt x="25" y="109"/>
                    <a:pt x="27" y="112"/>
                  </a:cubicBezTo>
                  <a:cubicBezTo>
                    <a:pt x="30" y="114"/>
                    <a:pt x="33" y="115"/>
                    <a:pt x="36" y="115"/>
                  </a:cubicBezTo>
                  <a:cubicBezTo>
                    <a:pt x="39" y="115"/>
                    <a:pt x="42" y="114"/>
                    <a:pt x="45" y="112"/>
                  </a:cubicBezTo>
                  <a:cubicBezTo>
                    <a:pt x="47" y="109"/>
                    <a:pt x="48" y="107"/>
                    <a:pt x="48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F9254FCD-42BB-4105-B0EE-42D3198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6196" y="1866240"/>
              <a:ext cx="176428" cy="137395"/>
            </a:xfrm>
            <a:custGeom>
              <a:avLst/>
              <a:gdLst>
                <a:gd name="T0" fmla="*/ 133 w 169"/>
                <a:gd name="T1" fmla="*/ 88 h 133"/>
                <a:gd name="T2" fmla="*/ 133 w 169"/>
                <a:gd name="T3" fmla="*/ 106 h 133"/>
                <a:gd name="T4" fmla="*/ 125 w 169"/>
                <a:gd name="T5" fmla="*/ 125 h 133"/>
                <a:gd name="T6" fmla="*/ 106 w 169"/>
                <a:gd name="T7" fmla="*/ 133 h 133"/>
                <a:gd name="T8" fmla="*/ 27 w 169"/>
                <a:gd name="T9" fmla="*/ 133 h 133"/>
                <a:gd name="T10" fmla="*/ 8 w 169"/>
                <a:gd name="T11" fmla="*/ 125 h 133"/>
                <a:gd name="T12" fmla="*/ 0 w 169"/>
                <a:gd name="T13" fmla="*/ 106 h 133"/>
                <a:gd name="T14" fmla="*/ 0 w 169"/>
                <a:gd name="T15" fmla="*/ 28 h 133"/>
                <a:gd name="T16" fmla="*/ 8 w 169"/>
                <a:gd name="T17" fmla="*/ 8 h 133"/>
                <a:gd name="T18" fmla="*/ 27 w 169"/>
                <a:gd name="T19" fmla="*/ 0 h 133"/>
                <a:gd name="T20" fmla="*/ 106 w 169"/>
                <a:gd name="T21" fmla="*/ 0 h 133"/>
                <a:gd name="T22" fmla="*/ 117 w 169"/>
                <a:gd name="T23" fmla="*/ 3 h 133"/>
                <a:gd name="T24" fmla="*/ 118 w 169"/>
                <a:gd name="T25" fmla="*/ 5 h 133"/>
                <a:gd name="T26" fmla="*/ 118 w 169"/>
                <a:gd name="T27" fmla="*/ 8 h 133"/>
                <a:gd name="T28" fmla="*/ 113 w 169"/>
                <a:gd name="T29" fmla="*/ 12 h 133"/>
                <a:gd name="T30" fmla="*/ 110 w 169"/>
                <a:gd name="T31" fmla="*/ 13 h 133"/>
                <a:gd name="T32" fmla="*/ 106 w 169"/>
                <a:gd name="T33" fmla="*/ 12 h 133"/>
                <a:gd name="T34" fmla="*/ 27 w 169"/>
                <a:gd name="T35" fmla="*/ 12 h 133"/>
                <a:gd name="T36" fmla="*/ 16 w 169"/>
                <a:gd name="T37" fmla="*/ 17 h 133"/>
                <a:gd name="T38" fmla="*/ 12 w 169"/>
                <a:gd name="T39" fmla="*/ 28 h 133"/>
                <a:gd name="T40" fmla="*/ 12 w 169"/>
                <a:gd name="T41" fmla="*/ 106 h 133"/>
                <a:gd name="T42" fmla="*/ 16 w 169"/>
                <a:gd name="T43" fmla="*/ 117 h 133"/>
                <a:gd name="T44" fmla="*/ 27 w 169"/>
                <a:gd name="T45" fmla="*/ 121 h 133"/>
                <a:gd name="T46" fmla="*/ 106 w 169"/>
                <a:gd name="T47" fmla="*/ 121 h 133"/>
                <a:gd name="T48" fmla="*/ 116 w 169"/>
                <a:gd name="T49" fmla="*/ 117 h 133"/>
                <a:gd name="T50" fmla="*/ 121 w 169"/>
                <a:gd name="T51" fmla="*/ 106 h 133"/>
                <a:gd name="T52" fmla="*/ 121 w 169"/>
                <a:gd name="T53" fmla="*/ 94 h 133"/>
                <a:gd name="T54" fmla="*/ 122 w 169"/>
                <a:gd name="T55" fmla="*/ 92 h 133"/>
                <a:gd name="T56" fmla="*/ 128 w 169"/>
                <a:gd name="T57" fmla="*/ 86 h 133"/>
                <a:gd name="T58" fmla="*/ 131 w 169"/>
                <a:gd name="T59" fmla="*/ 86 h 133"/>
                <a:gd name="T60" fmla="*/ 133 w 169"/>
                <a:gd name="T61" fmla="*/ 88 h 133"/>
                <a:gd name="T62" fmla="*/ 124 w 169"/>
                <a:gd name="T63" fmla="*/ 19 h 133"/>
                <a:gd name="T64" fmla="*/ 151 w 169"/>
                <a:gd name="T65" fmla="*/ 46 h 133"/>
                <a:gd name="T66" fmla="*/ 88 w 169"/>
                <a:gd name="T67" fmla="*/ 109 h 133"/>
                <a:gd name="T68" fmla="*/ 60 w 169"/>
                <a:gd name="T69" fmla="*/ 109 h 133"/>
                <a:gd name="T70" fmla="*/ 60 w 169"/>
                <a:gd name="T71" fmla="*/ 82 h 133"/>
                <a:gd name="T72" fmla="*/ 124 w 169"/>
                <a:gd name="T73" fmla="*/ 19 h 133"/>
                <a:gd name="T74" fmla="*/ 84 w 169"/>
                <a:gd name="T75" fmla="*/ 100 h 133"/>
                <a:gd name="T76" fmla="*/ 95 w 169"/>
                <a:gd name="T77" fmla="*/ 89 h 133"/>
                <a:gd name="T78" fmla="*/ 80 w 169"/>
                <a:gd name="T79" fmla="*/ 75 h 133"/>
                <a:gd name="T80" fmla="*/ 69 w 169"/>
                <a:gd name="T81" fmla="*/ 86 h 133"/>
                <a:gd name="T82" fmla="*/ 69 w 169"/>
                <a:gd name="T83" fmla="*/ 91 h 133"/>
                <a:gd name="T84" fmla="*/ 78 w 169"/>
                <a:gd name="T85" fmla="*/ 91 h 133"/>
                <a:gd name="T86" fmla="*/ 78 w 169"/>
                <a:gd name="T87" fmla="*/ 100 h 133"/>
                <a:gd name="T88" fmla="*/ 84 w 169"/>
                <a:gd name="T89" fmla="*/ 100 h 133"/>
                <a:gd name="T90" fmla="*/ 125 w 169"/>
                <a:gd name="T91" fmla="*/ 32 h 133"/>
                <a:gd name="T92" fmla="*/ 122 w 169"/>
                <a:gd name="T93" fmla="*/ 32 h 133"/>
                <a:gd name="T94" fmla="*/ 89 w 169"/>
                <a:gd name="T95" fmla="*/ 65 h 133"/>
                <a:gd name="T96" fmla="*/ 89 w 169"/>
                <a:gd name="T97" fmla="*/ 68 h 133"/>
                <a:gd name="T98" fmla="*/ 92 w 169"/>
                <a:gd name="T99" fmla="*/ 68 h 133"/>
                <a:gd name="T100" fmla="*/ 125 w 169"/>
                <a:gd name="T101" fmla="*/ 35 h 133"/>
                <a:gd name="T102" fmla="*/ 125 w 169"/>
                <a:gd name="T103" fmla="*/ 32 h 133"/>
                <a:gd name="T104" fmla="*/ 166 w 169"/>
                <a:gd name="T105" fmla="*/ 31 h 133"/>
                <a:gd name="T106" fmla="*/ 157 w 169"/>
                <a:gd name="T107" fmla="*/ 40 h 133"/>
                <a:gd name="T108" fmla="*/ 130 w 169"/>
                <a:gd name="T109" fmla="*/ 12 h 133"/>
                <a:gd name="T110" fmla="*/ 139 w 169"/>
                <a:gd name="T111" fmla="*/ 4 h 133"/>
                <a:gd name="T112" fmla="*/ 145 w 169"/>
                <a:gd name="T113" fmla="*/ 1 h 133"/>
                <a:gd name="T114" fmla="*/ 151 w 169"/>
                <a:gd name="T115" fmla="*/ 4 h 133"/>
                <a:gd name="T116" fmla="*/ 166 w 169"/>
                <a:gd name="T117" fmla="*/ 18 h 133"/>
                <a:gd name="T118" fmla="*/ 169 w 169"/>
                <a:gd name="T119" fmla="*/ 25 h 133"/>
                <a:gd name="T120" fmla="*/ 166 w 169"/>
                <a:gd name="T121" fmla="*/ 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33">
                  <a:moveTo>
                    <a:pt x="133" y="88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4"/>
                    <a:pt x="130" y="120"/>
                    <a:pt x="125" y="125"/>
                  </a:cubicBezTo>
                  <a:cubicBezTo>
                    <a:pt x="120" y="131"/>
                    <a:pt x="113" y="133"/>
                    <a:pt x="106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0" y="133"/>
                    <a:pt x="13" y="131"/>
                    <a:pt x="8" y="125"/>
                  </a:cubicBezTo>
                  <a:cubicBezTo>
                    <a:pt x="3" y="120"/>
                    <a:pt x="0" y="114"/>
                    <a:pt x="0" y="10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1"/>
                    <a:pt x="117" y="3"/>
                  </a:cubicBezTo>
                  <a:cubicBezTo>
                    <a:pt x="118" y="3"/>
                    <a:pt x="118" y="4"/>
                    <a:pt x="118" y="5"/>
                  </a:cubicBezTo>
                  <a:cubicBezTo>
                    <a:pt x="119" y="6"/>
                    <a:pt x="118" y="7"/>
                    <a:pt x="118" y="8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2" y="13"/>
                    <a:pt x="111" y="13"/>
                    <a:pt x="110" y="13"/>
                  </a:cubicBezTo>
                  <a:cubicBezTo>
                    <a:pt x="109" y="13"/>
                    <a:pt x="107" y="12"/>
                    <a:pt x="10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19" y="14"/>
                    <a:pt x="16" y="17"/>
                  </a:cubicBezTo>
                  <a:cubicBezTo>
                    <a:pt x="13" y="20"/>
                    <a:pt x="12" y="23"/>
                    <a:pt x="12" y="28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10"/>
                    <a:pt x="13" y="114"/>
                    <a:pt x="16" y="117"/>
                  </a:cubicBezTo>
                  <a:cubicBezTo>
                    <a:pt x="19" y="120"/>
                    <a:pt x="23" y="121"/>
                    <a:pt x="27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10" y="121"/>
                    <a:pt x="113" y="120"/>
                    <a:pt x="116" y="117"/>
                  </a:cubicBezTo>
                  <a:cubicBezTo>
                    <a:pt x="119" y="114"/>
                    <a:pt x="121" y="110"/>
                    <a:pt x="121" y="106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1" y="93"/>
                    <a:pt x="122" y="92"/>
                  </a:cubicBezTo>
                  <a:cubicBezTo>
                    <a:pt x="128" y="86"/>
                    <a:pt x="128" y="86"/>
                    <a:pt x="128" y="86"/>
                  </a:cubicBezTo>
                  <a:cubicBezTo>
                    <a:pt x="129" y="85"/>
                    <a:pt x="130" y="85"/>
                    <a:pt x="131" y="86"/>
                  </a:cubicBezTo>
                  <a:cubicBezTo>
                    <a:pt x="132" y="86"/>
                    <a:pt x="133" y="87"/>
                    <a:pt x="133" y="88"/>
                  </a:cubicBezTo>
                  <a:close/>
                  <a:moveTo>
                    <a:pt x="124" y="19"/>
                  </a:moveTo>
                  <a:cubicBezTo>
                    <a:pt x="151" y="46"/>
                    <a:pt x="151" y="46"/>
                    <a:pt x="151" y="46"/>
                  </a:cubicBezTo>
                  <a:cubicBezTo>
                    <a:pt x="88" y="109"/>
                    <a:pt x="88" y="109"/>
                    <a:pt x="88" y="109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82"/>
                    <a:pt x="60" y="82"/>
                    <a:pt x="60" y="82"/>
                  </a:cubicBezTo>
                  <a:lnTo>
                    <a:pt x="124" y="19"/>
                  </a:lnTo>
                  <a:close/>
                  <a:moveTo>
                    <a:pt x="84" y="100"/>
                  </a:moveTo>
                  <a:cubicBezTo>
                    <a:pt x="95" y="89"/>
                    <a:pt x="95" y="89"/>
                    <a:pt x="95" y="89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8" y="100"/>
                    <a:pt x="78" y="100"/>
                    <a:pt x="78" y="100"/>
                  </a:cubicBezTo>
                  <a:lnTo>
                    <a:pt x="84" y="100"/>
                  </a:lnTo>
                  <a:close/>
                  <a:moveTo>
                    <a:pt x="125" y="32"/>
                  </a:moveTo>
                  <a:cubicBezTo>
                    <a:pt x="124" y="31"/>
                    <a:pt x="123" y="31"/>
                    <a:pt x="122" y="32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8" y="66"/>
                    <a:pt x="88" y="67"/>
                    <a:pt x="89" y="68"/>
                  </a:cubicBezTo>
                  <a:cubicBezTo>
                    <a:pt x="90" y="69"/>
                    <a:pt x="91" y="69"/>
                    <a:pt x="92" y="68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6" y="34"/>
                    <a:pt x="126" y="33"/>
                    <a:pt x="125" y="32"/>
                  </a:cubicBezTo>
                  <a:close/>
                  <a:moveTo>
                    <a:pt x="166" y="31"/>
                  </a:moveTo>
                  <a:cubicBezTo>
                    <a:pt x="157" y="40"/>
                    <a:pt x="157" y="40"/>
                    <a:pt x="157" y="40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40" y="2"/>
                    <a:pt x="143" y="1"/>
                    <a:pt x="145" y="1"/>
                  </a:cubicBezTo>
                  <a:cubicBezTo>
                    <a:pt x="148" y="1"/>
                    <a:pt x="150" y="2"/>
                    <a:pt x="151" y="4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8" y="20"/>
                    <a:pt x="169" y="22"/>
                    <a:pt x="169" y="25"/>
                  </a:cubicBezTo>
                  <a:cubicBezTo>
                    <a:pt x="169" y="27"/>
                    <a:pt x="168" y="29"/>
                    <a:pt x="166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499CA6D2-A68F-4D95-AB66-79C5B9C01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7902" y="1853750"/>
              <a:ext cx="162376" cy="149885"/>
            </a:xfrm>
            <a:custGeom>
              <a:avLst/>
              <a:gdLst>
                <a:gd name="T0" fmla="*/ 133 w 157"/>
                <a:gd name="T1" fmla="*/ 118 h 145"/>
                <a:gd name="T2" fmla="*/ 105 w 157"/>
                <a:gd name="T3" fmla="*/ 145 h 145"/>
                <a:gd name="T4" fmla="*/ 8 w 157"/>
                <a:gd name="T5" fmla="*/ 137 h 145"/>
                <a:gd name="T6" fmla="*/ 0 w 157"/>
                <a:gd name="T7" fmla="*/ 40 h 145"/>
                <a:gd name="T8" fmla="*/ 27 w 157"/>
                <a:gd name="T9" fmla="*/ 12 h 145"/>
                <a:gd name="T10" fmla="*/ 53 w 157"/>
                <a:gd name="T11" fmla="*/ 13 h 145"/>
                <a:gd name="T12" fmla="*/ 51 w 157"/>
                <a:gd name="T13" fmla="*/ 18 h 145"/>
                <a:gd name="T14" fmla="*/ 37 w 157"/>
                <a:gd name="T15" fmla="*/ 24 h 145"/>
                <a:gd name="T16" fmla="*/ 16 w 157"/>
                <a:gd name="T17" fmla="*/ 29 h 145"/>
                <a:gd name="T18" fmla="*/ 12 w 157"/>
                <a:gd name="T19" fmla="*/ 118 h 145"/>
                <a:gd name="T20" fmla="*/ 27 w 157"/>
                <a:gd name="T21" fmla="*/ 133 h 145"/>
                <a:gd name="T22" fmla="*/ 116 w 157"/>
                <a:gd name="T23" fmla="*/ 129 h 145"/>
                <a:gd name="T24" fmla="*/ 121 w 157"/>
                <a:gd name="T25" fmla="*/ 98 h 145"/>
                <a:gd name="T26" fmla="*/ 127 w 157"/>
                <a:gd name="T27" fmla="*/ 92 h 145"/>
                <a:gd name="T28" fmla="*/ 133 w 157"/>
                <a:gd name="T29" fmla="*/ 94 h 145"/>
                <a:gd name="T30" fmla="*/ 119 w 157"/>
                <a:gd name="T31" fmla="*/ 83 h 145"/>
                <a:gd name="T32" fmla="*/ 112 w 157"/>
                <a:gd name="T33" fmla="*/ 84 h 145"/>
                <a:gd name="T34" fmla="*/ 109 w 157"/>
                <a:gd name="T35" fmla="*/ 61 h 145"/>
                <a:gd name="T36" fmla="*/ 52 w 157"/>
                <a:gd name="T37" fmla="*/ 73 h 145"/>
                <a:gd name="T38" fmla="*/ 43 w 157"/>
                <a:gd name="T39" fmla="*/ 121 h 145"/>
                <a:gd name="T40" fmla="*/ 39 w 157"/>
                <a:gd name="T41" fmla="*/ 120 h 145"/>
                <a:gd name="T42" fmla="*/ 34 w 157"/>
                <a:gd name="T43" fmla="*/ 111 h 145"/>
                <a:gd name="T44" fmla="*/ 25 w 157"/>
                <a:gd name="T45" fmla="*/ 90 h 145"/>
                <a:gd name="T46" fmla="*/ 24 w 157"/>
                <a:gd name="T47" fmla="*/ 70 h 145"/>
                <a:gd name="T48" fmla="*/ 28 w 157"/>
                <a:gd name="T49" fmla="*/ 53 h 145"/>
                <a:gd name="T50" fmla="*/ 39 w 157"/>
                <a:gd name="T51" fmla="*/ 39 h 145"/>
                <a:gd name="T52" fmla="*/ 60 w 157"/>
                <a:gd name="T53" fmla="*/ 28 h 145"/>
                <a:gd name="T54" fmla="*/ 93 w 157"/>
                <a:gd name="T55" fmla="*/ 24 h 145"/>
                <a:gd name="T56" fmla="*/ 109 w 157"/>
                <a:gd name="T57" fmla="*/ 6 h 145"/>
                <a:gd name="T58" fmla="*/ 115 w 157"/>
                <a:gd name="T59" fmla="*/ 0 h 145"/>
                <a:gd name="T60" fmla="*/ 155 w 157"/>
                <a:gd name="T61" fmla="*/ 38 h 145"/>
                <a:gd name="T62" fmla="*/ 155 w 157"/>
                <a:gd name="T63" fmla="*/ 4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145">
                  <a:moveTo>
                    <a:pt x="133" y="94"/>
                  </a:moveTo>
                  <a:cubicBezTo>
                    <a:pt x="133" y="118"/>
                    <a:pt x="133" y="118"/>
                    <a:pt x="133" y="118"/>
                  </a:cubicBezTo>
                  <a:cubicBezTo>
                    <a:pt x="133" y="126"/>
                    <a:pt x="130" y="132"/>
                    <a:pt x="125" y="137"/>
                  </a:cubicBezTo>
                  <a:cubicBezTo>
                    <a:pt x="119" y="143"/>
                    <a:pt x="113" y="145"/>
                    <a:pt x="105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19" y="145"/>
                    <a:pt x="13" y="143"/>
                    <a:pt x="8" y="137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2"/>
                    <a:pt x="2" y="26"/>
                    <a:pt x="8" y="20"/>
                  </a:cubicBezTo>
                  <a:cubicBezTo>
                    <a:pt x="13" y="15"/>
                    <a:pt x="19" y="12"/>
                    <a:pt x="27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3"/>
                    <a:pt x="53" y="13"/>
                  </a:cubicBezTo>
                  <a:cubicBezTo>
                    <a:pt x="54" y="14"/>
                    <a:pt x="54" y="15"/>
                    <a:pt x="54" y="15"/>
                  </a:cubicBezTo>
                  <a:cubicBezTo>
                    <a:pt x="54" y="17"/>
                    <a:pt x="53" y="18"/>
                    <a:pt x="51" y="18"/>
                  </a:cubicBezTo>
                  <a:cubicBezTo>
                    <a:pt x="47" y="20"/>
                    <a:pt x="42" y="22"/>
                    <a:pt x="39" y="24"/>
                  </a:cubicBezTo>
                  <a:cubicBezTo>
                    <a:pt x="38" y="24"/>
                    <a:pt x="38" y="24"/>
                    <a:pt x="3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3" y="24"/>
                    <a:pt x="19" y="26"/>
                    <a:pt x="16" y="29"/>
                  </a:cubicBezTo>
                  <a:cubicBezTo>
                    <a:pt x="13" y="32"/>
                    <a:pt x="12" y="35"/>
                    <a:pt x="12" y="40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22"/>
                    <a:pt x="13" y="126"/>
                    <a:pt x="16" y="129"/>
                  </a:cubicBezTo>
                  <a:cubicBezTo>
                    <a:pt x="19" y="132"/>
                    <a:pt x="23" y="133"/>
                    <a:pt x="27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10" y="133"/>
                    <a:pt x="113" y="132"/>
                    <a:pt x="116" y="129"/>
                  </a:cubicBezTo>
                  <a:cubicBezTo>
                    <a:pt x="119" y="126"/>
                    <a:pt x="121" y="122"/>
                    <a:pt x="121" y="11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6"/>
                    <a:pt x="122" y="95"/>
                  </a:cubicBezTo>
                  <a:cubicBezTo>
                    <a:pt x="124" y="94"/>
                    <a:pt x="126" y="93"/>
                    <a:pt x="127" y="92"/>
                  </a:cubicBezTo>
                  <a:cubicBezTo>
                    <a:pt x="128" y="91"/>
                    <a:pt x="130" y="91"/>
                    <a:pt x="131" y="91"/>
                  </a:cubicBezTo>
                  <a:cubicBezTo>
                    <a:pt x="132" y="92"/>
                    <a:pt x="133" y="92"/>
                    <a:pt x="133" y="94"/>
                  </a:cubicBezTo>
                  <a:close/>
                  <a:moveTo>
                    <a:pt x="155" y="47"/>
                  </a:moveTo>
                  <a:cubicBezTo>
                    <a:pt x="119" y="83"/>
                    <a:pt x="119" y="83"/>
                    <a:pt x="119" y="83"/>
                  </a:cubicBezTo>
                  <a:cubicBezTo>
                    <a:pt x="118" y="84"/>
                    <a:pt x="116" y="85"/>
                    <a:pt x="115" y="85"/>
                  </a:cubicBezTo>
                  <a:cubicBezTo>
                    <a:pt x="114" y="85"/>
                    <a:pt x="113" y="85"/>
                    <a:pt x="112" y="84"/>
                  </a:cubicBezTo>
                  <a:cubicBezTo>
                    <a:pt x="110" y="83"/>
                    <a:pt x="109" y="82"/>
                    <a:pt x="109" y="79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93" y="61"/>
                    <a:pt x="93" y="61"/>
                    <a:pt x="93" y="61"/>
                  </a:cubicBezTo>
                  <a:cubicBezTo>
                    <a:pt x="73" y="61"/>
                    <a:pt x="59" y="65"/>
                    <a:pt x="52" y="73"/>
                  </a:cubicBezTo>
                  <a:cubicBezTo>
                    <a:pt x="44" y="82"/>
                    <a:pt x="42" y="97"/>
                    <a:pt x="45" y="118"/>
                  </a:cubicBezTo>
                  <a:cubicBezTo>
                    <a:pt x="45" y="119"/>
                    <a:pt x="45" y="120"/>
                    <a:pt x="43" y="121"/>
                  </a:cubicBezTo>
                  <a:cubicBezTo>
                    <a:pt x="43" y="121"/>
                    <a:pt x="42" y="121"/>
                    <a:pt x="42" y="121"/>
                  </a:cubicBezTo>
                  <a:cubicBezTo>
                    <a:pt x="41" y="121"/>
                    <a:pt x="40" y="121"/>
                    <a:pt x="39" y="120"/>
                  </a:cubicBezTo>
                  <a:cubicBezTo>
                    <a:pt x="39" y="119"/>
                    <a:pt x="38" y="118"/>
                    <a:pt x="37" y="117"/>
                  </a:cubicBezTo>
                  <a:cubicBezTo>
                    <a:pt x="37" y="116"/>
                    <a:pt x="36" y="114"/>
                    <a:pt x="34" y="111"/>
                  </a:cubicBezTo>
                  <a:cubicBezTo>
                    <a:pt x="32" y="107"/>
                    <a:pt x="30" y="104"/>
                    <a:pt x="29" y="101"/>
                  </a:cubicBezTo>
                  <a:cubicBezTo>
                    <a:pt x="28" y="98"/>
                    <a:pt x="27" y="95"/>
                    <a:pt x="25" y="90"/>
                  </a:cubicBezTo>
                  <a:cubicBezTo>
                    <a:pt x="24" y="86"/>
                    <a:pt x="24" y="82"/>
                    <a:pt x="24" y="79"/>
                  </a:cubicBezTo>
                  <a:cubicBezTo>
                    <a:pt x="24" y="76"/>
                    <a:pt x="24" y="73"/>
                    <a:pt x="24" y="70"/>
                  </a:cubicBezTo>
                  <a:cubicBezTo>
                    <a:pt x="24" y="68"/>
                    <a:pt x="25" y="65"/>
                    <a:pt x="25" y="62"/>
                  </a:cubicBezTo>
                  <a:cubicBezTo>
                    <a:pt x="26" y="59"/>
                    <a:pt x="27" y="56"/>
                    <a:pt x="28" y="53"/>
                  </a:cubicBezTo>
                  <a:cubicBezTo>
                    <a:pt x="29" y="51"/>
                    <a:pt x="31" y="48"/>
                    <a:pt x="33" y="46"/>
                  </a:cubicBezTo>
                  <a:cubicBezTo>
                    <a:pt x="34" y="43"/>
                    <a:pt x="37" y="41"/>
                    <a:pt x="39" y="39"/>
                  </a:cubicBezTo>
                  <a:cubicBezTo>
                    <a:pt x="41" y="37"/>
                    <a:pt x="44" y="35"/>
                    <a:pt x="48" y="33"/>
                  </a:cubicBezTo>
                  <a:cubicBezTo>
                    <a:pt x="51" y="31"/>
                    <a:pt x="55" y="30"/>
                    <a:pt x="60" y="28"/>
                  </a:cubicBezTo>
                  <a:cubicBezTo>
                    <a:pt x="64" y="27"/>
                    <a:pt x="69" y="26"/>
                    <a:pt x="75" y="25"/>
                  </a:cubicBezTo>
                  <a:cubicBezTo>
                    <a:pt x="81" y="25"/>
                    <a:pt x="87" y="24"/>
                    <a:pt x="93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4"/>
                    <a:pt x="110" y="2"/>
                    <a:pt x="112" y="1"/>
                  </a:cubicBezTo>
                  <a:cubicBezTo>
                    <a:pt x="113" y="0"/>
                    <a:pt x="114" y="0"/>
                    <a:pt x="115" y="0"/>
                  </a:cubicBezTo>
                  <a:cubicBezTo>
                    <a:pt x="116" y="0"/>
                    <a:pt x="118" y="1"/>
                    <a:pt x="119" y="2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40"/>
                    <a:pt x="157" y="41"/>
                    <a:pt x="157" y="43"/>
                  </a:cubicBezTo>
                  <a:cubicBezTo>
                    <a:pt x="157" y="44"/>
                    <a:pt x="156" y="46"/>
                    <a:pt x="1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D98CB585-A285-49EE-908A-727F88E46A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3994" y="1866240"/>
              <a:ext cx="162376" cy="137395"/>
            </a:xfrm>
            <a:custGeom>
              <a:avLst/>
              <a:gdLst>
                <a:gd name="T0" fmla="*/ 133 w 157"/>
                <a:gd name="T1" fmla="*/ 76 h 133"/>
                <a:gd name="T2" fmla="*/ 133 w 157"/>
                <a:gd name="T3" fmla="*/ 106 h 133"/>
                <a:gd name="T4" fmla="*/ 125 w 157"/>
                <a:gd name="T5" fmla="*/ 125 h 133"/>
                <a:gd name="T6" fmla="*/ 106 w 157"/>
                <a:gd name="T7" fmla="*/ 133 h 133"/>
                <a:gd name="T8" fmla="*/ 27 w 157"/>
                <a:gd name="T9" fmla="*/ 133 h 133"/>
                <a:gd name="T10" fmla="*/ 8 w 157"/>
                <a:gd name="T11" fmla="*/ 125 h 133"/>
                <a:gd name="T12" fmla="*/ 0 w 157"/>
                <a:gd name="T13" fmla="*/ 106 h 133"/>
                <a:gd name="T14" fmla="*/ 0 w 157"/>
                <a:gd name="T15" fmla="*/ 28 h 133"/>
                <a:gd name="T16" fmla="*/ 8 w 157"/>
                <a:gd name="T17" fmla="*/ 8 h 133"/>
                <a:gd name="T18" fmla="*/ 27 w 157"/>
                <a:gd name="T19" fmla="*/ 0 h 133"/>
                <a:gd name="T20" fmla="*/ 106 w 157"/>
                <a:gd name="T21" fmla="*/ 0 h 133"/>
                <a:gd name="T22" fmla="*/ 117 w 157"/>
                <a:gd name="T23" fmla="*/ 3 h 133"/>
                <a:gd name="T24" fmla="*/ 119 w 157"/>
                <a:gd name="T25" fmla="*/ 5 h 133"/>
                <a:gd name="T26" fmla="*/ 118 w 157"/>
                <a:gd name="T27" fmla="*/ 8 h 133"/>
                <a:gd name="T28" fmla="*/ 113 w 157"/>
                <a:gd name="T29" fmla="*/ 12 h 133"/>
                <a:gd name="T30" fmla="*/ 111 w 157"/>
                <a:gd name="T31" fmla="*/ 13 h 133"/>
                <a:gd name="T32" fmla="*/ 110 w 157"/>
                <a:gd name="T33" fmla="*/ 13 h 133"/>
                <a:gd name="T34" fmla="*/ 106 w 157"/>
                <a:gd name="T35" fmla="*/ 12 h 133"/>
                <a:gd name="T36" fmla="*/ 27 w 157"/>
                <a:gd name="T37" fmla="*/ 12 h 133"/>
                <a:gd name="T38" fmla="*/ 17 w 157"/>
                <a:gd name="T39" fmla="*/ 17 h 133"/>
                <a:gd name="T40" fmla="*/ 12 w 157"/>
                <a:gd name="T41" fmla="*/ 28 h 133"/>
                <a:gd name="T42" fmla="*/ 12 w 157"/>
                <a:gd name="T43" fmla="*/ 106 h 133"/>
                <a:gd name="T44" fmla="*/ 17 w 157"/>
                <a:gd name="T45" fmla="*/ 117 h 133"/>
                <a:gd name="T46" fmla="*/ 27 w 157"/>
                <a:gd name="T47" fmla="*/ 121 h 133"/>
                <a:gd name="T48" fmla="*/ 106 w 157"/>
                <a:gd name="T49" fmla="*/ 121 h 133"/>
                <a:gd name="T50" fmla="*/ 117 w 157"/>
                <a:gd name="T51" fmla="*/ 117 h 133"/>
                <a:gd name="T52" fmla="*/ 121 w 157"/>
                <a:gd name="T53" fmla="*/ 106 h 133"/>
                <a:gd name="T54" fmla="*/ 121 w 157"/>
                <a:gd name="T55" fmla="*/ 82 h 133"/>
                <a:gd name="T56" fmla="*/ 122 w 157"/>
                <a:gd name="T57" fmla="*/ 80 h 133"/>
                <a:gd name="T58" fmla="*/ 128 w 157"/>
                <a:gd name="T59" fmla="*/ 74 h 133"/>
                <a:gd name="T60" fmla="*/ 130 w 157"/>
                <a:gd name="T61" fmla="*/ 73 h 133"/>
                <a:gd name="T62" fmla="*/ 131 w 157"/>
                <a:gd name="T63" fmla="*/ 73 h 133"/>
                <a:gd name="T64" fmla="*/ 133 w 157"/>
                <a:gd name="T65" fmla="*/ 76 h 133"/>
                <a:gd name="T66" fmla="*/ 155 w 157"/>
                <a:gd name="T67" fmla="*/ 30 h 133"/>
                <a:gd name="T68" fmla="*/ 78 w 157"/>
                <a:gd name="T69" fmla="*/ 107 h 133"/>
                <a:gd name="T70" fmla="*/ 73 w 157"/>
                <a:gd name="T71" fmla="*/ 109 h 133"/>
                <a:gd name="T72" fmla="*/ 67 w 157"/>
                <a:gd name="T73" fmla="*/ 107 h 133"/>
                <a:gd name="T74" fmla="*/ 27 w 157"/>
                <a:gd name="T75" fmla="*/ 66 h 133"/>
                <a:gd name="T76" fmla="*/ 25 w 157"/>
                <a:gd name="T77" fmla="*/ 61 h 133"/>
                <a:gd name="T78" fmla="*/ 27 w 157"/>
                <a:gd name="T79" fmla="*/ 55 h 133"/>
                <a:gd name="T80" fmla="*/ 37 w 157"/>
                <a:gd name="T81" fmla="*/ 45 h 133"/>
                <a:gd name="T82" fmla="*/ 43 w 157"/>
                <a:gd name="T83" fmla="*/ 43 h 133"/>
                <a:gd name="T84" fmla="*/ 48 w 157"/>
                <a:gd name="T85" fmla="*/ 45 h 133"/>
                <a:gd name="T86" fmla="*/ 73 w 157"/>
                <a:gd name="T87" fmla="*/ 70 h 133"/>
                <a:gd name="T88" fmla="*/ 134 w 157"/>
                <a:gd name="T89" fmla="*/ 9 h 133"/>
                <a:gd name="T90" fmla="*/ 139 w 157"/>
                <a:gd name="T91" fmla="*/ 6 h 133"/>
                <a:gd name="T92" fmla="*/ 145 w 157"/>
                <a:gd name="T93" fmla="*/ 9 h 133"/>
                <a:gd name="T94" fmla="*/ 155 w 157"/>
                <a:gd name="T95" fmla="*/ 19 h 133"/>
                <a:gd name="T96" fmla="*/ 157 w 157"/>
                <a:gd name="T97" fmla="*/ 25 h 133"/>
                <a:gd name="T98" fmla="*/ 155 w 157"/>
                <a:gd name="T99" fmla="*/ 3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33">
                  <a:moveTo>
                    <a:pt x="133" y="76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4"/>
                    <a:pt x="131" y="120"/>
                    <a:pt x="125" y="125"/>
                  </a:cubicBezTo>
                  <a:cubicBezTo>
                    <a:pt x="120" y="131"/>
                    <a:pt x="114" y="133"/>
                    <a:pt x="106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0" y="133"/>
                    <a:pt x="14" y="131"/>
                    <a:pt x="8" y="125"/>
                  </a:cubicBezTo>
                  <a:cubicBezTo>
                    <a:pt x="3" y="120"/>
                    <a:pt x="0" y="114"/>
                    <a:pt x="0" y="10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1"/>
                    <a:pt x="117" y="3"/>
                  </a:cubicBezTo>
                  <a:cubicBezTo>
                    <a:pt x="118" y="3"/>
                    <a:pt x="119" y="4"/>
                    <a:pt x="119" y="5"/>
                  </a:cubicBezTo>
                  <a:cubicBezTo>
                    <a:pt x="119" y="6"/>
                    <a:pt x="119" y="7"/>
                    <a:pt x="118" y="8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3" y="13"/>
                    <a:pt x="112" y="13"/>
                    <a:pt x="111" y="13"/>
                  </a:cubicBezTo>
                  <a:cubicBezTo>
                    <a:pt x="111" y="13"/>
                    <a:pt x="111" y="13"/>
                    <a:pt x="110" y="13"/>
                  </a:cubicBezTo>
                  <a:cubicBezTo>
                    <a:pt x="109" y="13"/>
                    <a:pt x="108" y="12"/>
                    <a:pt x="106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0" y="14"/>
                    <a:pt x="17" y="17"/>
                  </a:cubicBezTo>
                  <a:cubicBezTo>
                    <a:pt x="14" y="20"/>
                    <a:pt x="12" y="23"/>
                    <a:pt x="12" y="28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10"/>
                    <a:pt x="14" y="114"/>
                    <a:pt x="17" y="117"/>
                  </a:cubicBezTo>
                  <a:cubicBezTo>
                    <a:pt x="20" y="120"/>
                    <a:pt x="23" y="121"/>
                    <a:pt x="27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10" y="121"/>
                    <a:pt x="114" y="120"/>
                    <a:pt x="117" y="117"/>
                  </a:cubicBezTo>
                  <a:cubicBezTo>
                    <a:pt x="120" y="114"/>
                    <a:pt x="121" y="110"/>
                    <a:pt x="121" y="106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1" y="81"/>
                    <a:pt x="122" y="81"/>
                    <a:pt x="122" y="80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9" y="73"/>
                    <a:pt x="130" y="73"/>
                    <a:pt x="130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3" y="74"/>
                    <a:pt x="133" y="75"/>
                    <a:pt x="133" y="76"/>
                  </a:cubicBezTo>
                  <a:close/>
                  <a:moveTo>
                    <a:pt x="155" y="30"/>
                  </a:moveTo>
                  <a:cubicBezTo>
                    <a:pt x="78" y="107"/>
                    <a:pt x="78" y="107"/>
                    <a:pt x="78" y="107"/>
                  </a:cubicBezTo>
                  <a:cubicBezTo>
                    <a:pt x="77" y="108"/>
                    <a:pt x="75" y="109"/>
                    <a:pt x="73" y="109"/>
                  </a:cubicBezTo>
                  <a:cubicBezTo>
                    <a:pt x="71" y="109"/>
                    <a:pt x="69" y="108"/>
                    <a:pt x="67" y="10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5"/>
                    <a:pt x="25" y="63"/>
                    <a:pt x="25" y="61"/>
                  </a:cubicBezTo>
                  <a:cubicBezTo>
                    <a:pt x="25" y="59"/>
                    <a:pt x="25" y="57"/>
                    <a:pt x="27" y="5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9" y="44"/>
                    <a:pt x="41" y="43"/>
                    <a:pt x="43" y="43"/>
                  </a:cubicBezTo>
                  <a:cubicBezTo>
                    <a:pt x="45" y="43"/>
                    <a:pt x="46" y="44"/>
                    <a:pt x="48" y="45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36" y="7"/>
                    <a:pt x="137" y="6"/>
                    <a:pt x="139" y="6"/>
                  </a:cubicBezTo>
                  <a:cubicBezTo>
                    <a:pt x="141" y="6"/>
                    <a:pt x="143" y="7"/>
                    <a:pt x="145" y="9"/>
                  </a:cubicBezTo>
                  <a:cubicBezTo>
                    <a:pt x="155" y="19"/>
                    <a:pt x="155" y="19"/>
                    <a:pt x="155" y="19"/>
                  </a:cubicBezTo>
                  <a:cubicBezTo>
                    <a:pt x="157" y="21"/>
                    <a:pt x="157" y="22"/>
                    <a:pt x="157" y="25"/>
                  </a:cubicBezTo>
                  <a:cubicBezTo>
                    <a:pt x="157" y="27"/>
                    <a:pt x="157" y="28"/>
                    <a:pt x="1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88FFC18B-71FC-47E9-AE92-9B91773C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09" y="1853750"/>
              <a:ext cx="174866" cy="176428"/>
            </a:xfrm>
            <a:custGeom>
              <a:avLst/>
              <a:gdLst>
                <a:gd name="T0" fmla="*/ 169 w 169"/>
                <a:gd name="T1" fmla="*/ 85 h 170"/>
                <a:gd name="T2" fmla="*/ 168 w 169"/>
                <a:gd name="T3" fmla="*/ 89 h 170"/>
                <a:gd name="T4" fmla="*/ 143 w 169"/>
                <a:gd name="T5" fmla="*/ 113 h 170"/>
                <a:gd name="T6" fmla="*/ 139 w 169"/>
                <a:gd name="T7" fmla="*/ 115 h 170"/>
                <a:gd name="T8" fmla="*/ 135 w 169"/>
                <a:gd name="T9" fmla="*/ 113 h 170"/>
                <a:gd name="T10" fmla="*/ 133 w 169"/>
                <a:gd name="T11" fmla="*/ 109 h 170"/>
                <a:gd name="T12" fmla="*/ 133 w 169"/>
                <a:gd name="T13" fmla="*/ 97 h 170"/>
                <a:gd name="T14" fmla="*/ 97 w 169"/>
                <a:gd name="T15" fmla="*/ 97 h 170"/>
                <a:gd name="T16" fmla="*/ 97 w 169"/>
                <a:gd name="T17" fmla="*/ 133 h 170"/>
                <a:gd name="T18" fmla="*/ 109 w 169"/>
                <a:gd name="T19" fmla="*/ 133 h 170"/>
                <a:gd name="T20" fmla="*/ 113 w 169"/>
                <a:gd name="T21" fmla="*/ 135 h 170"/>
                <a:gd name="T22" fmla="*/ 115 w 169"/>
                <a:gd name="T23" fmla="*/ 139 h 170"/>
                <a:gd name="T24" fmla="*/ 113 w 169"/>
                <a:gd name="T25" fmla="*/ 144 h 170"/>
                <a:gd name="T26" fmla="*/ 89 w 169"/>
                <a:gd name="T27" fmla="*/ 168 h 170"/>
                <a:gd name="T28" fmla="*/ 85 w 169"/>
                <a:gd name="T29" fmla="*/ 170 h 170"/>
                <a:gd name="T30" fmla="*/ 80 w 169"/>
                <a:gd name="T31" fmla="*/ 168 h 170"/>
                <a:gd name="T32" fmla="*/ 56 w 169"/>
                <a:gd name="T33" fmla="*/ 144 h 170"/>
                <a:gd name="T34" fmla="*/ 54 w 169"/>
                <a:gd name="T35" fmla="*/ 139 h 170"/>
                <a:gd name="T36" fmla="*/ 56 w 169"/>
                <a:gd name="T37" fmla="*/ 135 h 170"/>
                <a:gd name="T38" fmla="*/ 60 w 169"/>
                <a:gd name="T39" fmla="*/ 133 h 170"/>
                <a:gd name="T40" fmla="*/ 73 w 169"/>
                <a:gd name="T41" fmla="*/ 133 h 170"/>
                <a:gd name="T42" fmla="*/ 73 w 169"/>
                <a:gd name="T43" fmla="*/ 97 h 170"/>
                <a:gd name="T44" fmla="*/ 36 w 169"/>
                <a:gd name="T45" fmla="*/ 97 h 170"/>
                <a:gd name="T46" fmla="*/ 36 w 169"/>
                <a:gd name="T47" fmla="*/ 109 h 170"/>
                <a:gd name="T48" fmla="*/ 34 w 169"/>
                <a:gd name="T49" fmla="*/ 113 h 170"/>
                <a:gd name="T50" fmla="*/ 30 w 169"/>
                <a:gd name="T51" fmla="*/ 115 h 170"/>
                <a:gd name="T52" fmla="*/ 26 w 169"/>
                <a:gd name="T53" fmla="*/ 113 h 170"/>
                <a:gd name="T54" fmla="*/ 2 w 169"/>
                <a:gd name="T55" fmla="*/ 89 h 170"/>
                <a:gd name="T56" fmla="*/ 0 w 169"/>
                <a:gd name="T57" fmla="*/ 85 h 170"/>
                <a:gd name="T58" fmla="*/ 2 w 169"/>
                <a:gd name="T59" fmla="*/ 81 h 170"/>
                <a:gd name="T60" fmla="*/ 26 w 169"/>
                <a:gd name="T61" fmla="*/ 57 h 170"/>
                <a:gd name="T62" fmla="*/ 30 w 169"/>
                <a:gd name="T63" fmla="*/ 55 h 170"/>
                <a:gd name="T64" fmla="*/ 34 w 169"/>
                <a:gd name="T65" fmla="*/ 57 h 170"/>
                <a:gd name="T66" fmla="*/ 36 w 169"/>
                <a:gd name="T67" fmla="*/ 61 h 170"/>
                <a:gd name="T68" fmla="*/ 36 w 169"/>
                <a:gd name="T69" fmla="*/ 73 h 170"/>
                <a:gd name="T70" fmla="*/ 73 w 169"/>
                <a:gd name="T71" fmla="*/ 73 h 170"/>
                <a:gd name="T72" fmla="*/ 73 w 169"/>
                <a:gd name="T73" fmla="*/ 37 h 170"/>
                <a:gd name="T74" fmla="*/ 60 w 169"/>
                <a:gd name="T75" fmla="*/ 37 h 170"/>
                <a:gd name="T76" fmla="*/ 56 w 169"/>
                <a:gd name="T77" fmla="*/ 35 h 170"/>
                <a:gd name="T78" fmla="*/ 54 w 169"/>
                <a:gd name="T79" fmla="*/ 31 h 170"/>
                <a:gd name="T80" fmla="*/ 56 w 169"/>
                <a:gd name="T81" fmla="*/ 26 h 170"/>
                <a:gd name="T82" fmla="*/ 80 w 169"/>
                <a:gd name="T83" fmla="*/ 2 h 170"/>
                <a:gd name="T84" fmla="*/ 85 w 169"/>
                <a:gd name="T85" fmla="*/ 0 h 170"/>
                <a:gd name="T86" fmla="*/ 89 w 169"/>
                <a:gd name="T87" fmla="*/ 2 h 170"/>
                <a:gd name="T88" fmla="*/ 113 w 169"/>
                <a:gd name="T89" fmla="*/ 26 h 170"/>
                <a:gd name="T90" fmla="*/ 115 w 169"/>
                <a:gd name="T91" fmla="*/ 31 h 170"/>
                <a:gd name="T92" fmla="*/ 113 w 169"/>
                <a:gd name="T93" fmla="*/ 35 h 170"/>
                <a:gd name="T94" fmla="*/ 109 w 169"/>
                <a:gd name="T95" fmla="*/ 37 h 170"/>
                <a:gd name="T96" fmla="*/ 97 w 169"/>
                <a:gd name="T97" fmla="*/ 37 h 170"/>
                <a:gd name="T98" fmla="*/ 97 w 169"/>
                <a:gd name="T99" fmla="*/ 73 h 170"/>
                <a:gd name="T100" fmla="*/ 133 w 169"/>
                <a:gd name="T101" fmla="*/ 73 h 170"/>
                <a:gd name="T102" fmla="*/ 133 w 169"/>
                <a:gd name="T103" fmla="*/ 61 h 170"/>
                <a:gd name="T104" fmla="*/ 135 w 169"/>
                <a:gd name="T105" fmla="*/ 57 h 170"/>
                <a:gd name="T106" fmla="*/ 139 w 169"/>
                <a:gd name="T107" fmla="*/ 55 h 170"/>
                <a:gd name="T108" fmla="*/ 143 w 169"/>
                <a:gd name="T109" fmla="*/ 57 h 170"/>
                <a:gd name="T110" fmla="*/ 168 w 169"/>
                <a:gd name="T111" fmla="*/ 81 h 170"/>
                <a:gd name="T112" fmla="*/ 169 w 169"/>
                <a:gd name="T113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" h="170">
                  <a:moveTo>
                    <a:pt x="169" y="85"/>
                  </a:moveTo>
                  <a:cubicBezTo>
                    <a:pt x="169" y="87"/>
                    <a:pt x="169" y="88"/>
                    <a:pt x="168" y="89"/>
                  </a:cubicBezTo>
                  <a:cubicBezTo>
                    <a:pt x="143" y="113"/>
                    <a:pt x="143" y="113"/>
                    <a:pt x="143" y="113"/>
                  </a:cubicBezTo>
                  <a:cubicBezTo>
                    <a:pt x="142" y="115"/>
                    <a:pt x="141" y="115"/>
                    <a:pt x="139" y="115"/>
                  </a:cubicBezTo>
                  <a:cubicBezTo>
                    <a:pt x="137" y="115"/>
                    <a:pt x="136" y="115"/>
                    <a:pt x="135" y="113"/>
                  </a:cubicBezTo>
                  <a:cubicBezTo>
                    <a:pt x="134" y="112"/>
                    <a:pt x="133" y="111"/>
                    <a:pt x="133" y="10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10" y="133"/>
                    <a:pt x="112" y="134"/>
                    <a:pt x="113" y="135"/>
                  </a:cubicBezTo>
                  <a:cubicBezTo>
                    <a:pt x="114" y="136"/>
                    <a:pt x="115" y="138"/>
                    <a:pt x="115" y="139"/>
                  </a:cubicBezTo>
                  <a:cubicBezTo>
                    <a:pt x="115" y="141"/>
                    <a:pt x="114" y="142"/>
                    <a:pt x="113" y="144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8" y="169"/>
                    <a:pt x="86" y="170"/>
                    <a:pt x="85" y="170"/>
                  </a:cubicBezTo>
                  <a:cubicBezTo>
                    <a:pt x="83" y="170"/>
                    <a:pt x="82" y="169"/>
                    <a:pt x="80" y="168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5" y="142"/>
                    <a:pt x="54" y="141"/>
                    <a:pt x="54" y="139"/>
                  </a:cubicBezTo>
                  <a:cubicBezTo>
                    <a:pt x="54" y="138"/>
                    <a:pt x="55" y="136"/>
                    <a:pt x="56" y="135"/>
                  </a:cubicBezTo>
                  <a:cubicBezTo>
                    <a:pt x="57" y="134"/>
                    <a:pt x="59" y="133"/>
                    <a:pt x="60" y="133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109"/>
                    <a:pt x="36" y="109"/>
                    <a:pt x="36" y="109"/>
                  </a:cubicBezTo>
                  <a:cubicBezTo>
                    <a:pt x="36" y="111"/>
                    <a:pt x="36" y="112"/>
                    <a:pt x="34" y="113"/>
                  </a:cubicBezTo>
                  <a:cubicBezTo>
                    <a:pt x="33" y="115"/>
                    <a:pt x="32" y="115"/>
                    <a:pt x="30" y="115"/>
                  </a:cubicBezTo>
                  <a:cubicBezTo>
                    <a:pt x="28" y="115"/>
                    <a:pt x="27" y="115"/>
                    <a:pt x="26" y="113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0" y="88"/>
                    <a:pt x="0" y="87"/>
                    <a:pt x="0" y="85"/>
                  </a:cubicBezTo>
                  <a:cubicBezTo>
                    <a:pt x="0" y="83"/>
                    <a:pt x="0" y="82"/>
                    <a:pt x="2" y="81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7" y="55"/>
                    <a:pt x="28" y="55"/>
                    <a:pt x="30" y="55"/>
                  </a:cubicBezTo>
                  <a:cubicBezTo>
                    <a:pt x="32" y="55"/>
                    <a:pt x="33" y="55"/>
                    <a:pt x="34" y="57"/>
                  </a:cubicBezTo>
                  <a:cubicBezTo>
                    <a:pt x="36" y="58"/>
                    <a:pt x="36" y="59"/>
                    <a:pt x="36" y="61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9" y="37"/>
                    <a:pt x="57" y="36"/>
                    <a:pt x="56" y="35"/>
                  </a:cubicBezTo>
                  <a:cubicBezTo>
                    <a:pt x="55" y="34"/>
                    <a:pt x="54" y="32"/>
                    <a:pt x="54" y="31"/>
                  </a:cubicBezTo>
                  <a:cubicBezTo>
                    <a:pt x="54" y="29"/>
                    <a:pt x="55" y="27"/>
                    <a:pt x="56" y="26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2" y="1"/>
                    <a:pt x="83" y="0"/>
                    <a:pt x="85" y="0"/>
                  </a:cubicBezTo>
                  <a:cubicBezTo>
                    <a:pt x="86" y="0"/>
                    <a:pt x="88" y="1"/>
                    <a:pt x="89" y="2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7"/>
                    <a:pt x="115" y="29"/>
                    <a:pt x="115" y="31"/>
                  </a:cubicBezTo>
                  <a:cubicBezTo>
                    <a:pt x="115" y="32"/>
                    <a:pt x="114" y="34"/>
                    <a:pt x="113" y="35"/>
                  </a:cubicBezTo>
                  <a:cubicBezTo>
                    <a:pt x="112" y="36"/>
                    <a:pt x="110" y="37"/>
                    <a:pt x="109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59"/>
                    <a:pt x="134" y="58"/>
                    <a:pt x="135" y="57"/>
                  </a:cubicBezTo>
                  <a:cubicBezTo>
                    <a:pt x="136" y="55"/>
                    <a:pt x="137" y="55"/>
                    <a:pt x="139" y="55"/>
                  </a:cubicBezTo>
                  <a:cubicBezTo>
                    <a:pt x="141" y="55"/>
                    <a:pt x="142" y="55"/>
                    <a:pt x="143" y="57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9" y="82"/>
                    <a:pt x="169" y="83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55E75667-1787-4372-95D6-95BC6C9B0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354" y="1866240"/>
              <a:ext cx="99924" cy="151447"/>
            </a:xfrm>
            <a:custGeom>
              <a:avLst/>
              <a:gdLst>
                <a:gd name="T0" fmla="*/ 92 w 96"/>
                <a:gd name="T1" fmla="*/ 2 h 146"/>
                <a:gd name="T2" fmla="*/ 95 w 96"/>
                <a:gd name="T3" fmla="*/ 0 h 146"/>
                <a:gd name="T4" fmla="*/ 96 w 96"/>
                <a:gd name="T5" fmla="*/ 3 h 146"/>
                <a:gd name="T6" fmla="*/ 96 w 96"/>
                <a:gd name="T7" fmla="*/ 143 h 146"/>
                <a:gd name="T8" fmla="*/ 95 w 96"/>
                <a:gd name="T9" fmla="*/ 146 h 146"/>
                <a:gd name="T10" fmla="*/ 92 w 96"/>
                <a:gd name="T11" fmla="*/ 144 h 146"/>
                <a:gd name="T12" fmla="*/ 25 w 96"/>
                <a:gd name="T13" fmla="*/ 77 h 146"/>
                <a:gd name="T14" fmla="*/ 24 w 96"/>
                <a:gd name="T15" fmla="*/ 75 h 146"/>
                <a:gd name="T16" fmla="*/ 24 w 96"/>
                <a:gd name="T17" fmla="*/ 140 h 146"/>
                <a:gd name="T18" fmla="*/ 22 w 96"/>
                <a:gd name="T19" fmla="*/ 144 h 146"/>
                <a:gd name="T20" fmla="*/ 18 w 96"/>
                <a:gd name="T21" fmla="*/ 146 h 146"/>
                <a:gd name="T22" fmla="*/ 6 w 96"/>
                <a:gd name="T23" fmla="*/ 146 h 146"/>
                <a:gd name="T24" fmla="*/ 1 w 96"/>
                <a:gd name="T25" fmla="*/ 144 h 146"/>
                <a:gd name="T26" fmla="*/ 0 w 96"/>
                <a:gd name="T27" fmla="*/ 140 h 146"/>
                <a:gd name="T28" fmla="*/ 0 w 96"/>
                <a:gd name="T29" fmla="*/ 6 h 146"/>
                <a:gd name="T30" fmla="*/ 1 w 96"/>
                <a:gd name="T31" fmla="*/ 2 h 146"/>
                <a:gd name="T32" fmla="*/ 6 w 96"/>
                <a:gd name="T33" fmla="*/ 0 h 146"/>
                <a:gd name="T34" fmla="*/ 18 w 96"/>
                <a:gd name="T35" fmla="*/ 0 h 146"/>
                <a:gd name="T36" fmla="*/ 22 w 96"/>
                <a:gd name="T37" fmla="*/ 2 h 146"/>
                <a:gd name="T38" fmla="*/ 24 w 96"/>
                <a:gd name="T39" fmla="*/ 6 h 146"/>
                <a:gd name="T40" fmla="*/ 24 w 96"/>
                <a:gd name="T41" fmla="*/ 71 h 146"/>
                <a:gd name="T42" fmla="*/ 25 w 96"/>
                <a:gd name="T43" fmla="*/ 69 h 146"/>
                <a:gd name="T44" fmla="*/ 92 w 96"/>
                <a:gd name="T45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46">
                  <a:moveTo>
                    <a:pt x="92" y="2"/>
                  </a:moveTo>
                  <a:cubicBezTo>
                    <a:pt x="93" y="0"/>
                    <a:pt x="94" y="0"/>
                    <a:pt x="95" y="0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6" y="144"/>
                    <a:pt x="96" y="145"/>
                    <a:pt x="95" y="146"/>
                  </a:cubicBezTo>
                  <a:cubicBezTo>
                    <a:pt x="94" y="146"/>
                    <a:pt x="93" y="146"/>
                    <a:pt x="92" y="144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4" y="76"/>
                    <a:pt x="24" y="75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1"/>
                    <a:pt x="23" y="143"/>
                    <a:pt x="22" y="144"/>
                  </a:cubicBezTo>
                  <a:cubicBezTo>
                    <a:pt x="21" y="145"/>
                    <a:pt x="19" y="146"/>
                    <a:pt x="18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4" y="146"/>
                    <a:pt x="3" y="145"/>
                    <a:pt x="1" y="144"/>
                  </a:cubicBezTo>
                  <a:cubicBezTo>
                    <a:pt x="0" y="143"/>
                    <a:pt x="0" y="141"/>
                    <a:pt x="0" y="1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1"/>
                    <a:pt x="22" y="2"/>
                  </a:cubicBezTo>
                  <a:cubicBezTo>
                    <a:pt x="23" y="3"/>
                    <a:pt x="24" y="5"/>
                    <a:pt x="24" y="6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0"/>
                    <a:pt x="25" y="69"/>
                    <a:pt x="25" y="69"/>
                  </a:cubicBezTo>
                  <a:lnTo>
                    <a:pt x="9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063BCD68-710E-4321-8124-EF90D647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555" y="1866240"/>
              <a:ext cx="174866" cy="151447"/>
            </a:xfrm>
            <a:custGeom>
              <a:avLst/>
              <a:gdLst>
                <a:gd name="T0" fmla="*/ 165 w 169"/>
                <a:gd name="T1" fmla="*/ 2 h 146"/>
                <a:gd name="T2" fmla="*/ 168 w 169"/>
                <a:gd name="T3" fmla="*/ 0 h 146"/>
                <a:gd name="T4" fmla="*/ 169 w 169"/>
                <a:gd name="T5" fmla="*/ 3 h 146"/>
                <a:gd name="T6" fmla="*/ 169 w 169"/>
                <a:gd name="T7" fmla="*/ 143 h 146"/>
                <a:gd name="T8" fmla="*/ 168 w 169"/>
                <a:gd name="T9" fmla="*/ 146 h 146"/>
                <a:gd name="T10" fmla="*/ 165 w 169"/>
                <a:gd name="T11" fmla="*/ 144 h 146"/>
                <a:gd name="T12" fmla="*/ 98 w 169"/>
                <a:gd name="T13" fmla="*/ 77 h 146"/>
                <a:gd name="T14" fmla="*/ 97 w 169"/>
                <a:gd name="T15" fmla="*/ 75 h 146"/>
                <a:gd name="T16" fmla="*/ 97 w 169"/>
                <a:gd name="T17" fmla="*/ 143 h 146"/>
                <a:gd name="T18" fmla="*/ 95 w 169"/>
                <a:gd name="T19" fmla="*/ 146 h 146"/>
                <a:gd name="T20" fmla="*/ 92 w 169"/>
                <a:gd name="T21" fmla="*/ 144 h 146"/>
                <a:gd name="T22" fmla="*/ 25 w 169"/>
                <a:gd name="T23" fmla="*/ 77 h 146"/>
                <a:gd name="T24" fmla="*/ 24 w 169"/>
                <a:gd name="T25" fmla="*/ 75 h 146"/>
                <a:gd name="T26" fmla="*/ 24 w 169"/>
                <a:gd name="T27" fmla="*/ 140 h 146"/>
                <a:gd name="T28" fmla="*/ 22 w 169"/>
                <a:gd name="T29" fmla="*/ 144 h 146"/>
                <a:gd name="T30" fmla="*/ 18 w 169"/>
                <a:gd name="T31" fmla="*/ 146 h 146"/>
                <a:gd name="T32" fmla="*/ 6 w 169"/>
                <a:gd name="T33" fmla="*/ 146 h 146"/>
                <a:gd name="T34" fmla="*/ 2 w 169"/>
                <a:gd name="T35" fmla="*/ 144 h 146"/>
                <a:gd name="T36" fmla="*/ 0 w 169"/>
                <a:gd name="T37" fmla="*/ 140 h 146"/>
                <a:gd name="T38" fmla="*/ 0 w 169"/>
                <a:gd name="T39" fmla="*/ 6 h 146"/>
                <a:gd name="T40" fmla="*/ 2 w 169"/>
                <a:gd name="T41" fmla="*/ 2 h 146"/>
                <a:gd name="T42" fmla="*/ 6 w 169"/>
                <a:gd name="T43" fmla="*/ 0 h 146"/>
                <a:gd name="T44" fmla="*/ 18 w 169"/>
                <a:gd name="T45" fmla="*/ 0 h 146"/>
                <a:gd name="T46" fmla="*/ 22 w 169"/>
                <a:gd name="T47" fmla="*/ 2 h 146"/>
                <a:gd name="T48" fmla="*/ 24 w 169"/>
                <a:gd name="T49" fmla="*/ 6 h 146"/>
                <a:gd name="T50" fmla="*/ 24 w 169"/>
                <a:gd name="T51" fmla="*/ 71 h 146"/>
                <a:gd name="T52" fmla="*/ 25 w 169"/>
                <a:gd name="T53" fmla="*/ 69 h 146"/>
                <a:gd name="T54" fmla="*/ 92 w 169"/>
                <a:gd name="T55" fmla="*/ 2 h 146"/>
                <a:gd name="T56" fmla="*/ 95 w 169"/>
                <a:gd name="T57" fmla="*/ 0 h 146"/>
                <a:gd name="T58" fmla="*/ 97 w 169"/>
                <a:gd name="T59" fmla="*/ 3 h 146"/>
                <a:gd name="T60" fmla="*/ 97 w 169"/>
                <a:gd name="T61" fmla="*/ 71 h 146"/>
                <a:gd name="T62" fmla="*/ 98 w 169"/>
                <a:gd name="T63" fmla="*/ 69 h 146"/>
                <a:gd name="T64" fmla="*/ 165 w 169"/>
                <a:gd name="T65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46">
                  <a:moveTo>
                    <a:pt x="165" y="2"/>
                  </a:moveTo>
                  <a:cubicBezTo>
                    <a:pt x="166" y="0"/>
                    <a:pt x="167" y="0"/>
                    <a:pt x="168" y="0"/>
                  </a:cubicBezTo>
                  <a:cubicBezTo>
                    <a:pt x="169" y="1"/>
                    <a:pt x="169" y="2"/>
                    <a:pt x="169" y="3"/>
                  </a:cubicBezTo>
                  <a:cubicBezTo>
                    <a:pt x="169" y="143"/>
                    <a:pt x="169" y="143"/>
                    <a:pt x="169" y="143"/>
                  </a:cubicBezTo>
                  <a:cubicBezTo>
                    <a:pt x="169" y="144"/>
                    <a:pt x="169" y="145"/>
                    <a:pt x="168" y="146"/>
                  </a:cubicBezTo>
                  <a:cubicBezTo>
                    <a:pt x="167" y="146"/>
                    <a:pt x="166" y="146"/>
                    <a:pt x="165" y="144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97" y="77"/>
                    <a:pt x="97" y="76"/>
                    <a:pt x="97" y="75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7" y="144"/>
                    <a:pt x="96" y="145"/>
                    <a:pt x="95" y="146"/>
                  </a:cubicBezTo>
                  <a:cubicBezTo>
                    <a:pt x="95" y="146"/>
                    <a:pt x="94" y="146"/>
                    <a:pt x="92" y="144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5" y="77"/>
                    <a:pt x="24" y="76"/>
                    <a:pt x="24" y="75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4" y="141"/>
                    <a:pt x="23" y="143"/>
                    <a:pt x="22" y="144"/>
                  </a:cubicBezTo>
                  <a:cubicBezTo>
                    <a:pt x="21" y="145"/>
                    <a:pt x="20" y="146"/>
                    <a:pt x="18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4" y="146"/>
                    <a:pt x="3" y="145"/>
                    <a:pt x="2" y="144"/>
                  </a:cubicBezTo>
                  <a:cubicBezTo>
                    <a:pt x="0" y="143"/>
                    <a:pt x="0" y="141"/>
                    <a:pt x="0" y="1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2" y="2"/>
                  </a:cubicBezTo>
                  <a:cubicBezTo>
                    <a:pt x="23" y="3"/>
                    <a:pt x="24" y="5"/>
                    <a:pt x="24" y="6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4" y="70"/>
                    <a:pt x="25" y="69"/>
                    <a:pt x="25" y="69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4" y="0"/>
                    <a:pt x="95" y="0"/>
                    <a:pt x="95" y="0"/>
                  </a:cubicBezTo>
                  <a:cubicBezTo>
                    <a:pt x="96" y="1"/>
                    <a:pt x="97" y="2"/>
                    <a:pt x="97" y="3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0"/>
                    <a:pt x="97" y="69"/>
                    <a:pt x="98" y="69"/>
                  </a:cubicBezTo>
                  <a:lnTo>
                    <a:pt x="16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B5A91B18-D381-42B2-BACA-CC8468FD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629" y="1866240"/>
              <a:ext cx="151447" cy="151447"/>
            </a:xfrm>
            <a:custGeom>
              <a:avLst/>
              <a:gdLst>
                <a:gd name="T0" fmla="*/ 142 w 146"/>
                <a:gd name="T1" fmla="*/ 2 h 146"/>
                <a:gd name="T2" fmla="*/ 145 w 146"/>
                <a:gd name="T3" fmla="*/ 0 h 146"/>
                <a:gd name="T4" fmla="*/ 146 w 146"/>
                <a:gd name="T5" fmla="*/ 3 h 146"/>
                <a:gd name="T6" fmla="*/ 146 w 146"/>
                <a:gd name="T7" fmla="*/ 143 h 146"/>
                <a:gd name="T8" fmla="*/ 145 w 146"/>
                <a:gd name="T9" fmla="*/ 146 h 146"/>
                <a:gd name="T10" fmla="*/ 142 w 146"/>
                <a:gd name="T11" fmla="*/ 144 h 146"/>
                <a:gd name="T12" fmla="*/ 74 w 146"/>
                <a:gd name="T13" fmla="*/ 77 h 146"/>
                <a:gd name="T14" fmla="*/ 73 w 146"/>
                <a:gd name="T15" fmla="*/ 75 h 146"/>
                <a:gd name="T16" fmla="*/ 73 w 146"/>
                <a:gd name="T17" fmla="*/ 143 h 146"/>
                <a:gd name="T18" fmla="*/ 72 w 146"/>
                <a:gd name="T19" fmla="*/ 146 h 146"/>
                <a:gd name="T20" fmla="*/ 69 w 146"/>
                <a:gd name="T21" fmla="*/ 144 h 146"/>
                <a:gd name="T22" fmla="*/ 2 w 146"/>
                <a:gd name="T23" fmla="*/ 77 h 146"/>
                <a:gd name="T24" fmla="*/ 0 w 146"/>
                <a:gd name="T25" fmla="*/ 73 h 146"/>
                <a:gd name="T26" fmla="*/ 2 w 146"/>
                <a:gd name="T27" fmla="*/ 69 h 146"/>
                <a:gd name="T28" fmla="*/ 69 w 146"/>
                <a:gd name="T29" fmla="*/ 2 h 146"/>
                <a:gd name="T30" fmla="*/ 72 w 146"/>
                <a:gd name="T31" fmla="*/ 0 h 146"/>
                <a:gd name="T32" fmla="*/ 73 w 146"/>
                <a:gd name="T33" fmla="*/ 3 h 146"/>
                <a:gd name="T34" fmla="*/ 73 w 146"/>
                <a:gd name="T35" fmla="*/ 71 h 146"/>
                <a:gd name="T36" fmla="*/ 74 w 146"/>
                <a:gd name="T37" fmla="*/ 69 h 146"/>
                <a:gd name="T38" fmla="*/ 142 w 146"/>
                <a:gd name="T39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146">
                  <a:moveTo>
                    <a:pt x="142" y="2"/>
                  </a:moveTo>
                  <a:cubicBezTo>
                    <a:pt x="143" y="0"/>
                    <a:pt x="144" y="0"/>
                    <a:pt x="145" y="0"/>
                  </a:cubicBezTo>
                  <a:cubicBezTo>
                    <a:pt x="145" y="1"/>
                    <a:pt x="146" y="2"/>
                    <a:pt x="146" y="3"/>
                  </a:cubicBezTo>
                  <a:cubicBezTo>
                    <a:pt x="146" y="143"/>
                    <a:pt x="146" y="143"/>
                    <a:pt x="146" y="143"/>
                  </a:cubicBezTo>
                  <a:cubicBezTo>
                    <a:pt x="146" y="144"/>
                    <a:pt x="145" y="145"/>
                    <a:pt x="145" y="146"/>
                  </a:cubicBezTo>
                  <a:cubicBezTo>
                    <a:pt x="144" y="146"/>
                    <a:pt x="143" y="146"/>
                    <a:pt x="142" y="144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6"/>
                    <a:pt x="73" y="75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3" y="144"/>
                    <a:pt x="73" y="145"/>
                    <a:pt x="72" y="146"/>
                  </a:cubicBezTo>
                  <a:cubicBezTo>
                    <a:pt x="71" y="146"/>
                    <a:pt x="70" y="146"/>
                    <a:pt x="69" y="144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1" y="76"/>
                    <a:pt x="0" y="75"/>
                    <a:pt x="0" y="73"/>
                  </a:cubicBezTo>
                  <a:cubicBezTo>
                    <a:pt x="0" y="71"/>
                    <a:pt x="1" y="70"/>
                    <a:pt x="2" y="6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73" y="1"/>
                    <a:pt x="73" y="2"/>
                    <a:pt x="73" y="3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4" y="70"/>
                    <a:pt x="74" y="69"/>
                    <a:pt x="74" y="69"/>
                  </a:cubicBezTo>
                  <a:lnTo>
                    <a:pt x="14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95CECA19-43A4-4788-B879-367598A9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6353" y="1864679"/>
              <a:ext cx="137395" cy="153008"/>
            </a:xfrm>
            <a:custGeom>
              <a:avLst/>
              <a:gdLst>
                <a:gd name="T0" fmla="*/ 131 w 133"/>
                <a:gd name="T1" fmla="*/ 77 h 148"/>
                <a:gd name="T2" fmla="*/ 5 w 133"/>
                <a:gd name="T3" fmla="*/ 147 h 148"/>
                <a:gd name="T4" fmla="*/ 2 w 133"/>
                <a:gd name="T5" fmla="*/ 147 h 148"/>
                <a:gd name="T6" fmla="*/ 0 w 133"/>
                <a:gd name="T7" fmla="*/ 144 h 148"/>
                <a:gd name="T8" fmla="*/ 0 w 133"/>
                <a:gd name="T9" fmla="*/ 4 h 148"/>
                <a:gd name="T10" fmla="*/ 2 w 133"/>
                <a:gd name="T11" fmla="*/ 1 h 148"/>
                <a:gd name="T12" fmla="*/ 5 w 133"/>
                <a:gd name="T13" fmla="*/ 1 h 148"/>
                <a:gd name="T14" fmla="*/ 131 w 133"/>
                <a:gd name="T15" fmla="*/ 71 h 148"/>
                <a:gd name="T16" fmla="*/ 133 w 133"/>
                <a:gd name="T17" fmla="*/ 74 h 148"/>
                <a:gd name="T18" fmla="*/ 131 w 133"/>
                <a:gd name="T19" fmla="*/ 7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48">
                  <a:moveTo>
                    <a:pt x="131" y="77"/>
                  </a:moveTo>
                  <a:cubicBezTo>
                    <a:pt x="5" y="147"/>
                    <a:pt x="5" y="147"/>
                    <a:pt x="5" y="147"/>
                  </a:cubicBezTo>
                  <a:cubicBezTo>
                    <a:pt x="4" y="147"/>
                    <a:pt x="3" y="148"/>
                    <a:pt x="2" y="147"/>
                  </a:cubicBezTo>
                  <a:cubicBezTo>
                    <a:pt x="1" y="146"/>
                    <a:pt x="0" y="145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2" y="72"/>
                    <a:pt x="133" y="73"/>
                    <a:pt x="133" y="74"/>
                  </a:cubicBezTo>
                  <a:cubicBezTo>
                    <a:pt x="133" y="75"/>
                    <a:pt x="132" y="76"/>
                    <a:pt x="131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40AD95F1-6285-4CB2-ACF5-5C5B30560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9026" y="1866240"/>
              <a:ext cx="149885" cy="151447"/>
            </a:xfrm>
            <a:custGeom>
              <a:avLst/>
              <a:gdLst>
                <a:gd name="T0" fmla="*/ 60 w 145"/>
                <a:gd name="T1" fmla="*/ 6 h 146"/>
                <a:gd name="T2" fmla="*/ 60 w 145"/>
                <a:gd name="T3" fmla="*/ 140 h 146"/>
                <a:gd name="T4" fmla="*/ 58 w 145"/>
                <a:gd name="T5" fmla="*/ 144 h 146"/>
                <a:gd name="T6" fmla="*/ 54 w 145"/>
                <a:gd name="T7" fmla="*/ 146 h 146"/>
                <a:gd name="T8" fmla="*/ 6 w 145"/>
                <a:gd name="T9" fmla="*/ 146 h 146"/>
                <a:gd name="T10" fmla="*/ 1 w 145"/>
                <a:gd name="T11" fmla="*/ 144 h 146"/>
                <a:gd name="T12" fmla="*/ 0 w 145"/>
                <a:gd name="T13" fmla="*/ 140 h 146"/>
                <a:gd name="T14" fmla="*/ 0 w 145"/>
                <a:gd name="T15" fmla="*/ 6 h 146"/>
                <a:gd name="T16" fmla="*/ 1 w 145"/>
                <a:gd name="T17" fmla="*/ 2 h 146"/>
                <a:gd name="T18" fmla="*/ 6 w 145"/>
                <a:gd name="T19" fmla="*/ 0 h 146"/>
                <a:gd name="T20" fmla="*/ 54 w 145"/>
                <a:gd name="T21" fmla="*/ 0 h 146"/>
                <a:gd name="T22" fmla="*/ 58 w 145"/>
                <a:gd name="T23" fmla="*/ 2 h 146"/>
                <a:gd name="T24" fmla="*/ 60 w 145"/>
                <a:gd name="T25" fmla="*/ 6 h 146"/>
                <a:gd name="T26" fmla="*/ 145 w 145"/>
                <a:gd name="T27" fmla="*/ 6 h 146"/>
                <a:gd name="T28" fmla="*/ 145 w 145"/>
                <a:gd name="T29" fmla="*/ 140 h 146"/>
                <a:gd name="T30" fmla="*/ 143 w 145"/>
                <a:gd name="T31" fmla="*/ 144 h 146"/>
                <a:gd name="T32" fmla="*/ 139 w 145"/>
                <a:gd name="T33" fmla="*/ 146 h 146"/>
                <a:gd name="T34" fmla="*/ 90 w 145"/>
                <a:gd name="T35" fmla="*/ 146 h 146"/>
                <a:gd name="T36" fmla="*/ 86 w 145"/>
                <a:gd name="T37" fmla="*/ 144 h 146"/>
                <a:gd name="T38" fmla="*/ 84 w 145"/>
                <a:gd name="T39" fmla="*/ 140 h 146"/>
                <a:gd name="T40" fmla="*/ 84 w 145"/>
                <a:gd name="T41" fmla="*/ 6 h 146"/>
                <a:gd name="T42" fmla="*/ 86 w 145"/>
                <a:gd name="T43" fmla="*/ 2 h 146"/>
                <a:gd name="T44" fmla="*/ 90 w 145"/>
                <a:gd name="T45" fmla="*/ 0 h 146"/>
                <a:gd name="T46" fmla="*/ 139 w 145"/>
                <a:gd name="T47" fmla="*/ 0 h 146"/>
                <a:gd name="T48" fmla="*/ 143 w 145"/>
                <a:gd name="T49" fmla="*/ 2 h 146"/>
                <a:gd name="T50" fmla="*/ 145 w 145"/>
                <a:gd name="T51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6">
                  <a:moveTo>
                    <a:pt x="60" y="6"/>
                  </a:moveTo>
                  <a:cubicBezTo>
                    <a:pt x="60" y="140"/>
                    <a:pt x="60" y="140"/>
                    <a:pt x="60" y="140"/>
                  </a:cubicBezTo>
                  <a:cubicBezTo>
                    <a:pt x="60" y="141"/>
                    <a:pt x="60" y="143"/>
                    <a:pt x="58" y="144"/>
                  </a:cubicBezTo>
                  <a:cubicBezTo>
                    <a:pt x="57" y="145"/>
                    <a:pt x="56" y="146"/>
                    <a:pt x="54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4" y="146"/>
                    <a:pt x="3" y="145"/>
                    <a:pt x="1" y="144"/>
                  </a:cubicBezTo>
                  <a:cubicBezTo>
                    <a:pt x="0" y="143"/>
                    <a:pt x="0" y="141"/>
                    <a:pt x="0" y="1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60" y="3"/>
                    <a:pt x="60" y="5"/>
                    <a:pt x="60" y="6"/>
                  </a:cubicBezTo>
                  <a:close/>
                  <a:moveTo>
                    <a:pt x="145" y="6"/>
                  </a:moveTo>
                  <a:cubicBezTo>
                    <a:pt x="145" y="140"/>
                    <a:pt x="145" y="140"/>
                    <a:pt x="145" y="140"/>
                  </a:cubicBezTo>
                  <a:cubicBezTo>
                    <a:pt x="145" y="141"/>
                    <a:pt x="144" y="143"/>
                    <a:pt x="143" y="144"/>
                  </a:cubicBezTo>
                  <a:cubicBezTo>
                    <a:pt x="142" y="145"/>
                    <a:pt x="140" y="146"/>
                    <a:pt x="139" y="146"/>
                  </a:cubicBezTo>
                  <a:cubicBezTo>
                    <a:pt x="90" y="146"/>
                    <a:pt x="90" y="146"/>
                    <a:pt x="90" y="146"/>
                  </a:cubicBezTo>
                  <a:cubicBezTo>
                    <a:pt x="89" y="146"/>
                    <a:pt x="87" y="145"/>
                    <a:pt x="86" y="144"/>
                  </a:cubicBezTo>
                  <a:cubicBezTo>
                    <a:pt x="85" y="143"/>
                    <a:pt x="84" y="141"/>
                    <a:pt x="84" y="140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5" y="3"/>
                    <a:pt x="86" y="2"/>
                  </a:cubicBezTo>
                  <a:cubicBezTo>
                    <a:pt x="87" y="1"/>
                    <a:pt x="89" y="0"/>
                    <a:pt x="9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144" y="3"/>
                    <a:pt x="145" y="5"/>
                    <a:pt x="1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9C318154-6454-4863-A904-87E18A74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4190" y="1866240"/>
              <a:ext cx="149885" cy="151447"/>
            </a:xfrm>
            <a:custGeom>
              <a:avLst/>
              <a:gdLst>
                <a:gd name="T0" fmla="*/ 145 w 145"/>
                <a:gd name="T1" fmla="*/ 6 h 146"/>
                <a:gd name="T2" fmla="*/ 145 w 145"/>
                <a:gd name="T3" fmla="*/ 140 h 146"/>
                <a:gd name="T4" fmla="*/ 144 w 145"/>
                <a:gd name="T5" fmla="*/ 144 h 146"/>
                <a:gd name="T6" fmla="*/ 139 w 145"/>
                <a:gd name="T7" fmla="*/ 146 h 146"/>
                <a:gd name="T8" fmla="*/ 6 w 145"/>
                <a:gd name="T9" fmla="*/ 146 h 146"/>
                <a:gd name="T10" fmla="*/ 2 w 145"/>
                <a:gd name="T11" fmla="*/ 144 h 146"/>
                <a:gd name="T12" fmla="*/ 0 w 145"/>
                <a:gd name="T13" fmla="*/ 140 h 146"/>
                <a:gd name="T14" fmla="*/ 0 w 145"/>
                <a:gd name="T15" fmla="*/ 6 h 146"/>
                <a:gd name="T16" fmla="*/ 2 w 145"/>
                <a:gd name="T17" fmla="*/ 2 h 146"/>
                <a:gd name="T18" fmla="*/ 6 w 145"/>
                <a:gd name="T19" fmla="*/ 0 h 146"/>
                <a:gd name="T20" fmla="*/ 139 w 145"/>
                <a:gd name="T21" fmla="*/ 0 h 146"/>
                <a:gd name="T22" fmla="*/ 144 w 145"/>
                <a:gd name="T23" fmla="*/ 2 h 146"/>
                <a:gd name="T24" fmla="*/ 145 w 145"/>
                <a:gd name="T25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6">
                  <a:moveTo>
                    <a:pt x="145" y="6"/>
                  </a:moveTo>
                  <a:cubicBezTo>
                    <a:pt x="145" y="140"/>
                    <a:pt x="145" y="140"/>
                    <a:pt x="145" y="140"/>
                  </a:cubicBezTo>
                  <a:cubicBezTo>
                    <a:pt x="145" y="141"/>
                    <a:pt x="145" y="143"/>
                    <a:pt x="144" y="144"/>
                  </a:cubicBezTo>
                  <a:cubicBezTo>
                    <a:pt x="142" y="145"/>
                    <a:pt x="141" y="146"/>
                    <a:pt x="139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5" y="146"/>
                    <a:pt x="3" y="145"/>
                    <a:pt x="2" y="144"/>
                  </a:cubicBezTo>
                  <a:cubicBezTo>
                    <a:pt x="1" y="143"/>
                    <a:pt x="0" y="141"/>
                    <a:pt x="0" y="1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2" y="1"/>
                    <a:pt x="144" y="2"/>
                  </a:cubicBezTo>
                  <a:cubicBezTo>
                    <a:pt x="145" y="3"/>
                    <a:pt x="145" y="5"/>
                    <a:pt x="1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CF6AE931-EF7F-4349-A923-B7E840944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9353" y="1866240"/>
              <a:ext cx="151447" cy="151447"/>
            </a:xfrm>
            <a:custGeom>
              <a:avLst/>
              <a:gdLst>
                <a:gd name="T0" fmla="*/ 4 w 146"/>
                <a:gd name="T1" fmla="*/ 144 h 146"/>
                <a:gd name="T2" fmla="*/ 1 w 146"/>
                <a:gd name="T3" fmla="*/ 146 h 146"/>
                <a:gd name="T4" fmla="*/ 0 w 146"/>
                <a:gd name="T5" fmla="*/ 143 h 146"/>
                <a:gd name="T6" fmla="*/ 0 w 146"/>
                <a:gd name="T7" fmla="*/ 3 h 146"/>
                <a:gd name="T8" fmla="*/ 1 w 146"/>
                <a:gd name="T9" fmla="*/ 0 h 146"/>
                <a:gd name="T10" fmla="*/ 4 w 146"/>
                <a:gd name="T11" fmla="*/ 2 h 146"/>
                <a:gd name="T12" fmla="*/ 71 w 146"/>
                <a:gd name="T13" fmla="*/ 69 h 146"/>
                <a:gd name="T14" fmla="*/ 72 w 146"/>
                <a:gd name="T15" fmla="*/ 71 h 146"/>
                <a:gd name="T16" fmla="*/ 72 w 146"/>
                <a:gd name="T17" fmla="*/ 3 h 146"/>
                <a:gd name="T18" fmla="*/ 74 w 146"/>
                <a:gd name="T19" fmla="*/ 0 h 146"/>
                <a:gd name="T20" fmla="*/ 77 w 146"/>
                <a:gd name="T21" fmla="*/ 2 h 146"/>
                <a:gd name="T22" fmla="*/ 144 w 146"/>
                <a:gd name="T23" fmla="*/ 69 h 146"/>
                <a:gd name="T24" fmla="*/ 146 w 146"/>
                <a:gd name="T25" fmla="*/ 73 h 146"/>
                <a:gd name="T26" fmla="*/ 144 w 146"/>
                <a:gd name="T27" fmla="*/ 77 h 146"/>
                <a:gd name="T28" fmla="*/ 77 w 146"/>
                <a:gd name="T29" fmla="*/ 144 h 146"/>
                <a:gd name="T30" fmla="*/ 74 w 146"/>
                <a:gd name="T31" fmla="*/ 146 h 146"/>
                <a:gd name="T32" fmla="*/ 72 w 146"/>
                <a:gd name="T33" fmla="*/ 143 h 146"/>
                <a:gd name="T34" fmla="*/ 72 w 146"/>
                <a:gd name="T35" fmla="*/ 75 h 146"/>
                <a:gd name="T36" fmla="*/ 71 w 146"/>
                <a:gd name="T37" fmla="*/ 77 h 146"/>
                <a:gd name="T38" fmla="*/ 4 w 146"/>
                <a:gd name="T39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146">
                  <a:moveTo>
                    <a:pt x="4" y="144"/>
                  </a:moveTo>
                  <a:cubicBezTo>
                    <a:pt x="3" y="146"/>
                    <a:pt x="2" y="146"/>
                    <a:pt x="1" y="146"/>
                  </a:cubicBezTo>
                  <a:cubicBezTo>
                    <a:pt x="0" y="145"/>
                    <a:pt x="0" y="144"/>
                    <a:pt x="0" y="1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2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2" y="69"/>
                    <a:pt x="72" y="70"/>
                    <a:pt x="72" y="71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3" y="1"/>
                    <a:pt x="74" y="0"/>
                  </a:cubicBezTo>
                  <a:cubicBezTo>
                    <a:pt x="74" y="0"/>
                    <a:pt x="75" y="0"/>
                    <a:pt x="77" y="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5" y="70"/>
                    <a:pt x="146" y="71"/>
                    <a:pt x="146" y="73"/>
                  </a:cubicBezTo>
                  <a:cubicBezTo>
                    <a:pt x="146" y="75"/>
                    <a:pt x="145" y="76"/>
                    <a:pt x="144" y="77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5" y="146"/>
                    <a:pt x="74" y="146"/>
                    <a:pt x="74" y="146"/>
                  </a:cubicBezTo>
                  <a:cubicBezTo>
                    <a:pt x="73" y="145"/>
                    <a:pt x="72" y="144"/>
                    <a:pt x="72" y="143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6"/>
                    <a:pt x="72" y="77"/>
                    <a:pt x="71" y="77"/>
                  </a:cubicBezTo>
                  <a:lnTo>
                    <a:pt x="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CD2A0A0F-D172-4D79-9D35-C2018A98A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7007" y="1866240"/>
              <a:ext cx="174866" cy="151447"/>
            </a:xfrm>
            <a:custGeom>
              <a:avLst/>
              <a:gdLst>
                <a:gd name="T0" fmla="*/ 5 w 170"/>
                <a:gd name="T1" fmla="*/ 144 h 146"/>
                <a:gd name="T2" fmla="*/ 2 w 170"/>
                <a:gd name="T3" fmla="*/ 146 h 146"/>
                <a:gd name="T4" fmla="*/ 0 w 170"/>
                <a:gd name="T5" fmla="*/ 143 h 146"/>
                <a:gd name="T6" fmla="*/ 0 w 170"/>
                <a:gd name="T7" fmla="*/ 3 h 146"/>
                <a:gd name="T8" fmla="*/ 2 w 170"/>
                <a:gd name="T9" fmla="*/ 0 h 146"/>
                <a:gd name="T10" fmla="*/ 5 w 170"/>
                <a:gd name="T11" fmla="*/ 2 h 146"/>
                <a:gd name="T12" fmla="*/ 72 w 170"/>
                <a:gd name="T13" fmla="*/ 69 h 146"/>
                <a:gd name="T14" fmla="*/ 73 w 170"/>
                <a:gd name="T15" fmla="*/ 71 h 146"/>
                <a:gd name="T16" fmla="*/ 73 w 170"/>
                <a:gd name="T17" fmla="*/ 3 h 146"/>
                <a:gd name="T18" fmla="*/ 74 w 170"/>
                <a:gd name="T19" fmla="*/ 0 h 146"/>
                <a:gd name="T20" fmla="*/ 77 w 170"/>
                <a:gd name="T21" fmla="*/ 2 h 146"/>
                <a:gd name="T22" fmla="*/ 144 w 170"/>
                <a:gd name="T23" fmla="*/ 69 h 146"/>
                <a:gd name="T24" fmla="*/ 146 w 170"/>
                <a:gd name="T25" fmla="*/ 71 h 146"/>
                <a:gd name="T26" fmla="*/ 146 w 170"/>
                <a:gd name="T27" fmla="*/ 6 h 146"/>
                <a:gd name="T28" fmla="*/ 147 w 170"/>
                <a:gd name="T29" fmla="*/ 2 h 146"/>
                <a:gd name="T30" fmla="*/ 152 w 170"/>
                <a:gd name="T31" fmla="*/ 0 h 146"/>
                <a:gd name="T32" fmla="*/ 164 w 170"/>
                <a:gd name="T33" fmla="*/ 0 h 146"/>
                <a:gd name="T34" fmla="*/ 168 w 170"/>
                <a:gd name="T35" fmla="*/ 2 h 146"/>
                <a:gd name="T36" fmla="*/ 170 w 170"/>
                <a:gd name="T37" fmla="*/ 6 h 146"/>
                <a:gd name="T38" fmla="*/ 170 w 170"/>
                <a:gd name="T39" fmla="*/ 140 h 146"/>
                <a:gd name="T40" fmla="*/ 168 w 170"/>
                <a:gd name="T41" fmla="*/ 144 h 146"/>
                <a:gd name="T42" fmla="*/ 164 w 170"/>
                <a:gd name="T43" fmla="*/ 146 h 146"/>
                <a:gd name="T44" fmla="*/ 152 w 170"/>
                <a:gd name="T45" fmla="*/ 146 h 146"/>
                <a:gd name="T46" fmla="*/ 147 w 170"/>
                <a:gd name="T47" fmla="*/ 144 h 146"/>
                <a:gd name="T48" fmla="*/ 146 w 170"/>
                <a:gd name="T49" fmla="*/ 140 h 146"/>
                <a:gd name="T50" fmla="*/ 146 w 170"/>
                <a:gd name="T51" fmla="*/ 75 h 146"/>
                <a:gd name="T52" fmla="*/ 144 w 170"/>
                <a:gd name="T53" fmla="*/ 77 h 146"/>
                <a:gd name="T54" fmla="*/ 77 w 170"/>
                <a:gd name="T55" fmla="*/ 144 h 146"/>
                <a:gd name="T56" fmla="*/ 74 w 170"/>
                <a:gd name="T57" fmla="*/ 146 h 146"/>
                <a:gd name="T58" fmla="*/ 73 w 170"/>
                <a:gd name="T59" fmla="*/ 143 h 146"/>
                <a:gd name="T60" fmla="*/ 73 w 170"/>
                <a:gd name="T61" fmla="*/ 75 h 146"/>
                <a:gd name="T62" fmla="*/ 72 w 170"/>
                <a:gd name="T63" fmla="*/ 77 h 146"/>
                <a:gd name="T64" fmla="*/ 5 w 170"/>
                <a:gd name="T65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46">
                  <a:moveTo>
                    <a:pt x="5" y="144"/>
                  </a:moveTo>
                  <a:cubicBezTo>
                    <a:pt x="3" y="146"/>
                    <a:pt x="2" y="146"/>
                    <a:pt x="2" y="146"/>
                  </a:cubicBezTo>
                  <a:cubicBezTo>
                    <a:pt x="1" y="145"/>
                    <a:pt x="0" y="144"/>
                    <a:pt x="0" y="1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0"/>
                    <a:pt x="5" y="2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3" y="70"/>
                    <a:pt x="73" y="71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2"/>
                    <a:pt x="73" y="1"/>
                    <a:pt x="74" y="0"/>
                  </a:cubicBezTo>
                  <a:cubicBezTo>
                    <a:pt x="75" y="0"/>
                    <a:pt x="76" y="0"/>
                    <a:pt x="77" y="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5" y="69"/>
                    <a:pt x="145" y="70"/>
                    <a:pt x="146" y="7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6" y="5"/>
                    <a:pt x="146" y="3"/>
                    <a:pt x="147" y="2"/>
                  </a:cubicBezTo>
                  <a:cubicBezTo>
                    <a:pt x="149" y="1"/>
                    <a:pt x="150" y="0"/>
                    <a:pt x="152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7" y="1"/>
                    <a:pt x="168" y="2"/>
                  </a:cubicBezTo>
                  <a:cubicBezTo>
                    <a:pt x="169" y="3"/>
                    <a:pt x="170" y="5"/>
                    <a:pt x="170" y="6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70" y="141"/>
                    <a:pt x="169" y="143"/>
                    <a:pt x="168" y="144"/>
                  </a:cubicBezTo>
                  <a:cubicBezTo>
                    <a:pt x="167" y="145"/>
                    <a:pt x="165" y="146"/>
                    <a:pt x="164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0" y="146"/>
                    <a:pt x="149" y="145"/>
                    <a:pt x="147" y="144"/>
                  </a:cubicBezTo>
                  <a:cubicBezTo>
                    <a:pt x="146" y="143"/>
                    <a:pt x="146" y="141"/>
                    <a:pt x="146" y="140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5" y="76"/>
                    <a:pt x="145" y="77"/>
                    <a:pt x="144" y="77"/>
                  </a:cubicBezTo>
                  <a:cubicBezTo>
                    <a:pt x="77" y="144"/>
                    <a:pt x="77" y="144"/>
                    <a:pt x="77" y="144"/>
                  </a:cubicBezTo>
                  <a:cubicBezTo>
                    <a:pt x="76" y="146"/>
                    <a:pt x="75" y="146"/>
                    <a:pt x="74" y="146"/>
                  </a:cubicBezTo>
                  <a:cubicBezTo>
                    <a:pt x="73" y="145"/>
                    <a:pt x="73" y="144"/>
                    <a:pt x="73" y="14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6"/>
                    <a:pt x="72" y="77"/>
                    <a:pt x="72" y="77"/>
                  </a:cubicBezTo>
                  <a:lnTo>
                    <a:pt x="5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95FD3977-FD64-4F0E-98A3-3C552217A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41" y="2175379"/>
              <a:ext cx="99924" cy="151447"/>
            </a:xfrm>
            <a:custGeom>
              <a:avLst/>
              <a:gdLst>
                <a:gd name="T0" fmla="*/ 4 w 97"/>
                <a:gd name="T1" fmla="*/ 144 h 146"/>
                <a:gd name="T2" fmla="*/ 1 w 97"/>
                <a:gd name="T3" fmla="*/ 146 h 146"/>
                <a:gd name="T4" fmla="*/ 0 w 97"/>
                <a:gd name="T5" fmla="*/ 143 h 146"/>
                <a:gd name="T6" fmla="*/ 0 w 97"/>
                <a:gd name="T7" fmla="*/ 3 h 146"/>
                <a:gd name="T8" fmla="*/ 1 w 97"/>
                <a:gd name="T9" fmla="*/ 0 h 146"/>
                <a:gd name="T10" fmla="*/ 4 w 97"/>
                <a:gd name="T11" fmla="*/ 2 h 146"/>
                <a:gd name="T12" fmla="*/ 71 w 97"/>
                <a:gd name="T13" fmla="*/ 69 h 146"/>
                <a:gd name="T14" fmla="*/ 73 w 97"/>
                <a:gd name="T15" fmla="*/ 70 h 146"/>
                <a:gd name="T16" fmla="*/ 73 w 97"/>
                <a:gd name="T17" fmla="*/ 6 h 146"/>
                <a:gd name="T18" fmla="*/ 74 w 97"/>
                <a:gd name="T19" fmla="*/ 2 h 146"/>
                <a:gd name="T20" fmla="*/ 79 w 97"/>
                <a:gd name="T21" fmla="*/ 0 h 146"/>
                <a:gd name="T22" fmla="*/ 91 w 97"/>
                <a:gd name="T23" fmla="*/ 0 h 146"/>
                <a:gd name="T24" fmla="*/ 95 w 97"/>
                <a:gd name="T25" fmla="*/ 2 h 146"/>
                <a:gd name="T26" fmla="*/ 97 w 97"/>
                <a:gd name="T27" fmla="*/ 6 h 146"/>
                <a:gd name="T28" fmla="*/ 97 w 97"/>
                <a:gd name="T29" fmla="*/ 140 h 146"/>
                <a:gd name="T30" fmla="*/ 95 w 97"/>
                <a:gd name="T31" fmla="*/ 144 h 146"/>
                <a:gd name="T32" fmla="*/ 91 w 97"/>
                <a:gd name="T33" fmla="*/ 146 h 146"/>
                <a:gd name="T34" fmla="*/ 79 w 97"/>
                <a:gd name="T35" fmla="*/ 146 h 146"/>
                <a:gd name="T36" fmla="*/ 74 w 97"/>
                <a:gd name="T37" fmla="*/ 144 h 146"/>
                <a:gd name="T38" fmla="*/ 73 w 97"/>
                <a:gd name="T39" fmla="*/ 140 h 146"/>
                <a:gd name="T40" fmla="*/ 73 w 97"/>
                <a:gd name="T41" fmla="*/ 75 h 146"/>
                <a:gd name="T42" fmla="*/ 71 w 97"/>
                <a:gd name="T43" fmla="*/ 77 h 146"/>
                <a:gd name="T44" fmla="*/ 4 w 97"/>
                <a:gd name="T45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" h="146">
                  <a:moveTo>
                    <a:pt x="4" y="144"/>
                  </a:moveTo>
                  <a:cubicBezTo>
                    <a:pt x="3" y="146"/>
                    <a:pt x="2" y="146"/>
                    <a:pt x="1" y="146"/>
                  </a:cubicBezTo>
                  <a:cubicBezTo>
                    <a:pt x="0" y="145"/>
                    <a:pt x="0" y="144"/>
                    <a:pt x="0" y="14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2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2" y="69"/>
                    <a:pt x="72" y="70"/>
                    <a:pt x="73" y="70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3"/>
                    <a:pt x="74" y="2"/>
                  </a:cubicBezTo>
                  <a:cubicBezTo>
                    <a:pt x="76" y="1"/>
                    <a:pt x="77" y="0"/>
                    <a:pt x="7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4" y="1"/>
                    <a:pt x="95" y="2"/>
                  </a:cubicBezTo>
                  <a:cubicBezTo>
                    <a:pt x="96" y="3"/>
                    <a:pt x="97" y="5"/>
                    <a:pt x="97" y="6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1"/>
                    <a:pt x="96" y="143"/>
                    <a:pt x="95" y="144"/>
                  </a:cubicBezTo>
                  <a:cubicBezTo>
                    <a:pt x="94" y="145"/>
                    <a:pt x="92" y="146"/>
                    <a:pt x="91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7" y="146"/>
                    <a:pt x="76" y="145"/>
                    <a:pt x="74" y="144"/>
                  </a:cubicBezTo>
                  <a:cubicBezTo>
                    <a:pt x="73" y="143"/>
                    <a:pt x="73" y="141"/>
                    <a:pt x="73" y="140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6"/>
                    <a:pt x="72" y="77"/>
                    <a:pt x="71" y="77"/>
                  </a:cubicBezTo>
                  <a:lnTo>
                    <a:pt x="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DE25D002-F806-4DB4-866A-F16E106A8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181" y="2187869"/>
              <a:ext cx="149885" cy="124904"/>
            </a:xfrm>
            <a:custGeom>
              <a:avLst/>
              <a:gdLst>
                <a:gd name="T0" fmla="*/ 2 w 146"/>
                <a:gd name="T1" fmla="*/ 69 h 121"/>
                <a:gd name="T2" fmla="*/ 69 w 146"/>
                <a:gd name="T3" fmla="*/ 2 h 121"/>
                <a:gd name="T4" fmla="*/ 73 w 146"/>
                <a:gd name="T5" fmla="*/ 0 h 121"/>
                <a:gd name="T6" fmla="*/ 77 w 146"/>
                <a:gd name="T7" fmla="*/ 2 h 121"/>
                <a:gd name="T8" fmla="*/ 144 w 146"/>
                <a:gd name="T9" fmla="*/ 69 h 121"/>
                <a:gd name="T10" fmla="*/ 146 w 146"/>
                <a:gd name="T11" fmla="*/ 72 h 121"/>
                <a:gd name="T12" fmla="*/ 143 w 146"/>
                <a:gd name="T13" fmla="*/ 73 h 121"/>
                <a:gd name="T14" fmla="*/ 3 w 146"/>
                <a:gd name="T15" fmla="*/ 73 h 121"/>
                <a:gd name="T16" fmla="*/ 0 w 146"/>
                <a:gd name="T17" fmla="*/ 72 h 121"/>
                <a:gd name="T18" fmla="*/ 2 w 146"/>
                <a:gd name="T19" fmla="*/ 69 h 121"/>
                <a:gd name="T20" fmla="*/ 140 w 146"/>
                <a:gd name="T21" fmla="*/ 121 h 121"/>
                <a:gd name="T22" fmla="*/ 6 w 146"/>
                <a:gd name="T23" fmla="*/ 121 h 121"/>
                <a:gd name="T24" fmla="*/ 2 w 146"/>
                <a:gd name="T25" fmla="*/ 120 h 121"/>
                <a:gd name="T26" fmla="*/ 0 w 146"/>
                <a:gd name="T27" fmla="*/ 115 h 121"/>
                <a:gd name="T28" fmla="*/ 0 w 146"/>
                <a:gd name="T29" fmla="*/ 91 h 121"/>
                <a:gd name="T30" fmla="*/ 2 w 146"/>
                <a:gd name="T31" fmla="*/ 87 h 121"/>
                <a:gd name="T32" fmla="*/ 6 w 146"/>
                <a:gd name="T33" fmla="*/ 85 h 121"/>
                <a:gd name="T34" fmla="*/ 140 w 146"/>
                <a:gd name="T35" fmla="*/ 85 h 121"/>
                <a:gd name="T36" fmla="*/ 144 w 146"/>
                <a:gd name="T37" fmla="*/ 87 h 121"/>
                <a:gd name="T38" fmla="*/ 146 w 146"/>
                <a:gd name="T39" fmla="*/ 91 h 121"/>
                <a:gd name="T40" fmla="*/ 146 w 146"/>
                <a:gd name="T41" fmla="*/ 115 h 121"/>
                <a:gd name="T42" fmla="*/ 144 w 146"/>
                <a:gd name="T43" fmla="*/ 120 h 121"/>
                <a:gd name="T44" fmla="*/ 140 w 146"/>
                <a:gd name="T4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21">
                  <a:moveTo>
                    <a:pt x="2" y="69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1" y="0"/>
                    <a:pt x="73" y="0"/>
                  </a:cubicBezTo>
                  <a:cubicBezTo>
                    <a:pt x="75" y="0"/>
                    <a:pt x="76" y="0"/>
                    <a:pt x="77" y="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6" y="70"/>
                    <a:pt x="146" y="71"/>
                    <a:pt x="146" y="72"/>
                  </a:cubicBezTo>
                  <a:cubicBezTo>
                    <a:pt x="145" y="73"/>
                    <a:pt x="144" y="73"/>
                    <a:pt x="14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1" y="73"/>
                    <a:pt x="0" y="72"/>
                  </a:cubicBezTo>
                  <a:cubicBezTo>
                    <a:pt x="0" y="71"/>
                    <a:pt x="0" y="70"/>
                    <a:pt x="2" y="69"/>
                  </a:cubicBezTo>
                  <a:close/>
                  <a:moveTo>
                    <a:pt x="140" y="121"/>
                  </a:moveTo>
                  <a:cubicBezTo>
                    <a:pt x="6" y="121"/>
                    <a:pt x="6" y="121"/>
                    <a:pt x="6" y="121"/>
                  </a:cubicBezTo>
                  <a:cubicBezTo>
                    <a:pt x="5" y="121"/>
                    <a:pt x="3" y="121"/>
                    <a:pt x="2" y="120"/>
                  </a:cubicBezTo>
                  <a:cubicBezTo>
                    <a:pt x="1" y="118"/>
                    <a:pt x="0" y="117"/>
                    <a:pt x="0" y="11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0"/>
                    <a:pt x="1" y="88"/>
                    <a:pt x="2" y="87"/>
                  </a:cubicBezTo>
                  <a:cubicBezTo>
                    <a:pt x="3" y="86"/>
                    <a:pt x="5" y="85"/>
                    <a:pt x="6" y="85"/>
                  </a:cubicBezTo>
                  <a:cubicBezTo>
                    <a:pt x="140" y="85"/>
                    <a:pt x="140" y="85"/>
                    <a:pt x="140" y="85"/>
                  </a:cubicBezTo>
                  <a:cubicBezTo>
                    <a:pt x="141" y="85"/>
                    <a:pt x="143" y="86"/>
                    <a:pt x="144" y="87"/>
                  </a:cubicBezTo>
                  <a:cubicBezTo>
                    <a:pt x="145" y="88"/>
                    <a:pt x="146" y="90"/>
                    <a:pt x="146" y="91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6" y="117"/>
                    <a:pt x="145" y="118"/>
                    <a:pt x="144" y="120"/>
                  </a:cubicBezTo>
                  <a:cubicBezTo>
                    <a:pt x="143" y="121"/>
                    <a:pt x="141" y="121"/>
                    <a:pt x="14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C97B89FC-A1E2-4F5D-B962-BCA1EB3E1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835" y="2166011"/>
              <a:ext cx="101485" cy="157692"/>
            </a:xfrm>
            <a:custGeom>
              <a:avLst/>
              <a:gdLst>
                <a:gd name="T0" fmla="*/ 96 w 98"/>
                <a:gd name="T1" fmla="*/ 26 h 152"/>
                <a:gd name="T2" fmla="*/ 46 w 98"/>
                <a:gd name="T3" fmla="*/ 76 h 152"/>
                <a:gd name="T4" fmla="*/ 96 w 98"/>
                <a:gd name="T5" fmla="*/ 126 h 152"/>
                <a:gd name="T6" fmla="*/ 98 w 98"/>
                <a:gd name="T7" fmla="*/ 130 h 152"/>
                <a:gd name="T8" fmla="*/ 96 w 98"/>
                <a:gd name="T9" fmla="*/ 135 h 152"/>
                <a:gd name="T10" fmla="*/ 80 w 98"/>
                <a:gd name="T11" fmla="*/ 150 h 152"/>
                <a:gd name="T12" fmla="*/ 76 w 98"/>
                <a:gd name="T13" fmla="*/ 152 h 152"/>
                <a:gd name="T14" fmla="*/ 72 w 98"/>
                <a:gd name="T15" fmla="*/ 150 h 152"/>
                <a:gd name="T16" fmla="*/ 2 w 98"/>
                <a:gd name="T17" fmla="*/ 80 h 152"/>
                <a:gd name="T18" fmla="*/ 0 w 98"/>
                <a:gd name="T19" fmla="*/ 76 h 152"/>
                <a:gd name="T20" fmla="*/ 2 w 98"/>
                <a:gd name="T21" fmla="*/ 72 h 152"/>
                <a:gd name="T22" fmla="*/ 72 w 98"/>
                <a:gd name="T23" fmla="*/ 1 h 152"/>
                <a:gd name="T24" fmla="*/ 76 w 98"/>
                <a:gd name="T25" fmla="*/ 0 h 152"/>
                <a:gd name="T26" fmla="*/ 80 w 98"/>
                <a:gd name="T27" fmla="*/ 1 h 152"/>
                <a:gd name="T28" fmla="*/ 96 w 98"/>
                <a:gd name="T29" fmla="*/ 17 h 152"/>
                <a:gd name="T30" fmla="*/ 98 w 98"/>
                <a:gd name="T31" fmla="*/ 21 h 152"/>
                <a:gd name="T32" fmla="*/ 96 w 98"/>
                <a:gd name="T33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52">
                  <a:moveTo>
                    <a:pt x="96" y="26"/>
                  </a:moveTo>
                  <a:cubicBezTo>
                    <a:pt x="46" y="76"/>
                    <a:pt x="46" y="76"/>
                    <a:pt x="46" y="7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7" y="127"/>
                    <a:pt x="98" y="129"/>
                    <a:pt x="98" y="130"/>
                  </a:cubicBezTo>
                  <a:cubicBezTo>
                    <a:pt x="98" y="132"/>
                    <a:pt x="97" y="133"/>
                    <a:pt x="96" y="135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9" y="152"/>
                    <a:pt x="78" y="152"/>
                    <a:pt x="76" y="152"/>
                  </a:cubicBezTo>
                  <a:cubicBezTo>
                    <a:pt x="74" y="152"/>
                    <a:pt x="73" y="152"/>
                    <a:pt x="72" y="15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0" y="79"/>
                    <a:pt x="0" y="78"/>
                    <a:pt x="0" y="76"/>
                  </a:cubicBezTo>
                  <a:cubicBezTo>
                    <a:pt x="0" y="74"/>
                    <a:pt x="0" y="73"/>
                    <a:pt x="2" y="72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4" y="0"/>
                    <a:pt x="76" y="0"/>
                  </a:cubicBezTo>
                  <a:cubicBezTo>
                    <a:pt x="78" y="0"/>
                    <a:pt x="79" y="0"/>
                    <a:pt x="80" y="1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7" y="18"/>
                    <a:pt x="98" y="20"/>
                    <a:pt x="98" y="21"/>
                  </a:cubicBezTo>
                  <a:cubicBezTo>
                    <a:pt x="98" y="23"/>
                    <a:pt x="97" y="25"/>
                    <a:pt x="9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AD26FE32-431E-4BD9-A9FE-DBFCAD35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211" y="2166011"/>
              <a:ext cx="101485" cy="157692"/>
            </a:xfrm>
            <a:custGeom>
              <a:avLst/>
              <a:gdLst>
                <a:gd name="T0" fmla="*/ 96 w 98"/>
                <a:gd name="T1" fmla="*/ 80 h 152"/>
                <a:gd name="T2" fmla="*/ 26 w 98"/>
                <a:gd name="T3" fmla="*/ 150 h 152"/>
                <a:gd name="T4" fmla="*/ 22 w 98"/>
                <a:gd name="T5" fmla="*/ 152 h 152"/>
                <a:gd name="T6" fmla="*/ 18 w 98"/>
                <a:gd name="T7" fmla="*/ 150 h 152"/>
                <a:gd name="T8" fmla="*/ 2 w 98"/>
                <a:gd name="T9" fmla="*/ 135 h 152"/>
                <a:gd name="T10" fmla="*/ 0 w 98"/>
                <a:gd name="T11" fmla="*/ 130 h 152"/>
                <a:gd name="T12" fmla="*/ 2 w 98"/>
                <a:gd name="T13" fmla="*/ 126 h 152"/>
                <a:gd name="T14" fmla="*/ 52 w 98"/>
                <a:gd name="T15" fmla="*/ 76 h 152"/>
                <a:gd name="T16" fmla="*/ 2 w 98"/>
                <a:gd name="T17" fmla="*/ 26 h 152"/>
                <a:gd name="T18" fmla="*/ 0 w 98"/>
                <a:gd name="T19" fmla="*/ 21 h 152"/>
                <a:gd name="T20" fmla="*/ 2 w 98"/>
                <a:gd name="T21" fmla="*/ 17 h 152"/>
                <a:gd name="T22" fmla="*/ 18 w 98"/>
                <a:gd name="T23" fmla="*/ 1 h 152"/>
                <a:gd name="T24" fmla="*/ 22 w 98"/>
                <a:gd name="T25" fmla="*/ 0 h 152"/>
                <a:gd name="T26" fmla="*/ 26 w 98"/>
                <a:gd name="T27" fmla="*/ 1 h 152"/>
                <a:gd name="T28" fmla="*/ 96 w 98"/>
                <a:gd name="T29" fmla="*/ 72 h 152"/>
                <a:gd name="T30" fmla="*/ 98 w 98"/>
                <a:gd name="T31" fmla="*/ 76 h 152"/>
                <a:gd name="T32" fmla="*/ 96 w 98"/>
                <a:gd name="T33" fmla="*/ 8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152">
                  <a:moveTo>
                    <a:pt x="96" y="80"/>
                  </a:moveTo>
                  <a:cubicBezTo>
                    <a:pt x="26" y="150"/>
                    <a:pt x="26" y="150"/>
                    <a:pt x="26" y="150"/>
                  </a:cubicBezTo>
                  <a:cubicBezTo>
                    <a:pt x="25" y="152"/>
                    <a:pt x="24" y="152"/>
                    <a:pt x="22" y="152"/>
                  </a:cubicBezTo>
                  <a:cubicBezTo>
                    <a:pt x="20" y="152"/>
                    <a:pt x="19" y="152"/>
                    <a:pt x="18" y="150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3"/>
                    <a:pt x="0" y="132"/>
                    <a:pt x="0" y="130"/>
                  </a:cubicBezTo>
                  <a:cubicBezTo>
                    <a:pt x="0" y="129"/>
                    <a:pt x="1" y="127"/>
                    <a:pt x="2" y="12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0" y="20"/>
                    <a:pt x="1" y="18"/>
                    <a:pt x="2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4" y="0"/>
                    <a:pt x="25" y="0"/>
                    <a:pt x="26" y="1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98" y="73"/>
                    <a:pt x="98" y="74"/>
                    <a:pt x="98" y="76"/>
                  </a:cubicBezTo>
                  <a:cubicBezTo>
                    <a:pt x="98" y="78"/>
                    <a:pt x="98" y="79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F71A529B-C23B-40E2-8995-21ADAC4774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464" y="2175379"/>
              <a:ext cx="151447" cy="151447"/>
            </a:xfrm>
            <a:custGeom>
              <a:avLst/>
              <a:gdLst>
                <a:gd name="T0" fmla="*/ 136 w 146"/>
                <a:gd name="T1" fmla="*/ 37 h 146"/>
                <a:gd name="T2" fmla="*/ 146 w 146"/>
                <a:gd name="T3" fmla="*/ 73 h 146"/>
                <a:gd name="T4" fmla="*/ 136 w 146"/>
                <a:gd name="T5" fmla="*/ 109 h 146"/>
                <a:gd name="T6" fmla="*/ 109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7 h 146"/>
                <a:gd name="T18" fmla="*/ 37 w 146"/>
                <a:gd name="T19" fmla="*/ 10 h 146"/>
                <a:gd name="T20" fmla="*/ 73 w 146"/>
                <a:gd name="T21" fmla="*/ 0 h 146"/>
                <a:gd name="T22" fmla="*/ 109 w 146"/>
                <a:gd name="T23" fmla="*/ 10 h 146"/>
                <a:gd name="T24" fmla="*/ 136 w 146"/>
                <a:gd name="T25" fmla="*/ 37 h 146"/>
                <a:gd name="T26" fmla="*/ 115 w 146"/>
                <a:gd name="T27" fmla="*/ 79 h 146"/>
                <a:gd name="T28" fmla="*/ 115 w 146"/>
                <a:gd name="T29" fmla="*/ 67 h 146"/>
                <a:gd name="T30" fmla="*/ 114 w 146"/>
                <a:gd name="T31" fmla="*/ 63 h 146"/>
                <a:gd name="T32" fmla="*/ 109 w 146"/>
                <a:gd name="T33" fmla="*/ 61 h 146"/>
                <a:gd name="T34" fmla="*/ 85 w 146"/>
                <a:gd name="T35" fmla="*/ 61 h 146"/>
                <a:gd name="T36" fmla="*/ 85 w 146"/>
                <a:gd name="T37" fmla="*/ 37 h 146"/>
                <a:gd name="T38" fmla="*/ 83 w 146"/>
                <a:gd name="T39" fmla="*/ 32 h 146"/>
                <a:gd name="T40" fmla="*/ 79 w 146"/>
                <a:gd name="T41" fmla="*/ 31 h 146"/>
                <a:gd name="T42" fmla="*/ 67 w 146"/>
                <a:gd name="T43" fmla="*/ 31 h 146"/>
                <a:gd name="T44" fmla="*/ 63 w 146"/>
                <a:gd name="T45" fmla="*/ 32 h 146"/>
                <a:gd name="T46" fmla="*/ 61 w 146"/>
                <a:gd name="T47" fmla="*/ 37 h 146"/>
                <a:gd name="T48" fmla="*/ 61 w 146"/>
                <a:gd name="T49" fmla="*/ 61 h 146"/>
                <a:gd name="T50" fmla="*/ 37 w 146"/>
                <a:gd name="T51" fmla="*/ 61 h 146"/>
                <a:gd name="T52" fmla="*/ 32 w 146"/>
                <a:gd name="T53" fmla="*/ 63 h 146"/>
                <a:gd name="T54" fmla="*/ 31 w 146"/>
                <a:gd name="T55" fmla="*/ 67 h 146"/>
                <a:gd name="T56" fmla="*/ 31 w 146"/>
                <a:gd name="T57" fmla="*/ 79 h 146"/>
                <a:gd name="T58" fmla="*/ 32 w 146"/>
                <a:gd name="T59" fmla="*/ 83 h 146"/>
                <a:gd name="T60" fmla="*/ 37 w 146"/>
                <a:gd name="T61" fmla="*/ 85 h 146"/>
                <a:gd name="T62" fmla="*/ 61 w 146"/>
                <a:gd name="T63" fmla="*/ 85 h 146"/>
                <a:gd name="T64" fmla="*/ 61 w 146"/>
                <a:gd name="T65" fmla="*/ 109 h 146"/>
                <a:gd name="T66" fmla="*/ 63 w 146"/>
                <a:gd name="T67" fmla="*/ 114 h 146"/>
                <a:gd name="T68" fmla="*/ 67 w 146"/>
                <a:gd name="T69" fmla="*/ 115 h 146"/>
                <a:gd name="T70" fmla="*/ 79 w 146"/>
                <a:gd name="T71" fmla="*/ 115 h 146"/>
                <a:gd name="T72" fmla="*/ 83 w 146"/>
                <a:gd name="T73" fmla="*/ 114 h 146"/>
                <a:gd name="T74" fmla="*/ 85 w 146"/>
                <a:gd name="T75" fmla="*/ 109 h 146"/>
                <a:gd name="T76" fmla="*/ 85 w 146"/>
                <a:gd name="T77" fmla="*/ 85 h 146"/>
                <a:gd name="T78" fmla="*/ 109 w 146"/>
                <a:gd name="T79" fmla="*/ 85 h 146"/>
                <a:gd name="T80" fmla="*/ 114 w 146"/>
                <a:gd name="T81" fmla="*/ 83 h 146"/>
                <a:gd name="T82" fmla="*/ 115 w 146"/>
                <a:gd name="T83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146">
                  <a:moveTo>
                    <a:pt x="136" y="37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7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7"/>
                  </a:cubicBezTo>
                  <a:close/>
                  <a:moveTo>
                    <a:pt x="115" y="79"/>
                  </a:moveTo>
                  <a:cubicBezTo>
                    <a:pt x="115" y="67"/>
                    <a:pt x="115" y="67"/>
                    <a:pt x="115" y="67"/>
                  </a:cubicBezTo>
                  <a:cubicBezTo>
                    <a:pt x="115" y="65"/>
                    <a:pt x="115" y="64"/>
                    <a:pt x="114" y="63"/>
                  </a:cubicBezTo>
                  <a:cubicBezTo>
                    <a:pt x="112" y="61"/>
                    <a:pt x="111" y="61"/>
                    <a:pt x="109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5"/>
                    <a:pt x="85" y="34"/>
                    <a:pt x="83" y="32"/>
                  </a:cubicBezTo>
                  <a:cubicBezTo>
                    <a:pt x="82" y="31"/>
                    <a:pt x="81" y="31"/>
                    <a:pt x="79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5" y="31"/>
                    <a:pt x="64" y="31"/>
                    <a:pt x="63" y="32"/>
                  </a:cubicBezTo>
                  <a:cubicBezTo>
                    <a:pt x="61" y="34"/>
                    <a:pt x="61" y="35"/>
                    <a:pt x="61" y="37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5" y="61"/>
                    <a:pt x="34" y="61"/>
                    <a:pt x="32" y="63"/>
                  </a:cubicBezTo>
                  <a:cubicBezTo>
                    <a:pt x="31" y="64"/>
                    <a:pt x="31" y="65"/>
                    <a:pt x="31" y="67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1"/>
                    <a:pt x="31" y="82"/>
                    <a:pt x="32" y="83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11"/>
                    <a:pt x="61" y="112"/>
                    <a:pt x="63" y="114"/>
                  </a:cubicBezTo>
                  <a:cubicBezTo>
                    <a:pt x="64" y="115"/>
                    <a:pt x="65" y="115"/>
                    <a:pt x="67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81" y="115"/>
                    <a:pt x="82" y="115"/>
                    <a:pt x="83" y="114"/>
                  </a:cubicBezTo>
                  <a:cubicBezTo>
                    <a:pt x="85" y="112"/>
                    <a:pt x="85" y="111"/>
                    <a:pt x="85" y="109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11" y="85"/>
                    <a:pt x="112" y="84"/>
                    <a:pt x="114" y="83"/>
                  </a:cubicBezTo>
                  <a:cubicBezTo>
                    <a:pt x="115" y="82"/>
                    <a:pt x="115" y="81"/>
                    <a:pt x="11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E7173318-FF4D-4227-A4EE-B80E8828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7066" y="2175379"/>
              <a:ext cx="149885" cy="151447"/>
            </a:xfrm>
            <a:custGeom>
              <a:avLst/>
              <a:gdLst>
                <a:gd name="T0" fmla="*/ 136 w 145"/>
                <a:gd name="T1" fmla="*/ 37 h 146"/>
                <a:gd name="T2" fmla="*/ 145 w 145"/>
                <a:gd name="T3" fmla="*/ 73 h 146"/>
                <a:gd name="T4" fmla="*/ 136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6 w 145"/>
                <a:gd name="T25" fmla="*/ 37 h 146"/>
                <a:gd name="T26" fmla="*/ 115 w 145"/>
                <a:gd name="T27" fmla="*/ 79 h 146"/>
                <a:gd name="T28" fmla="*/ 115 w 145"/>
                <a:gd name="T29" fmla="*/ 67 h 146"/>
                <a:gd name="T30" fmla="*/ 113 w 145"/>
                <a:gd name="T31" fmla="*/ 63 h 146"/>
                <a:gd name="T32" fmla="*/ 109 w 145"/>
                <a:gd name="T33" fmla="*/ 61 h 146"/>
                <a:gd name="T34" fmla="*/ 36 w 145"/>
                <a:gd name="T35" fmla="*/ 61 h 146"/>
                <a:gd name="T36" fmla="*/ 32 w 145"/>
                <a:gd name="T37" fmla="*/ 63 h 146"/>
                <a:gd name="T38" fmla="*/ 30 w 145"/>
                <a:gd name="T39" fmla="*/ 67 h 146"/>
                <a:gd name="T40" fmla="*/ 30 w 145"/>
                <a:gd name="T41" fmla="*/ 79 h 146"/>
                <a:gd name="T42" fmla="*/ 32 w 145"/>
                <a:gd name="T43" fmla="*/ 83 h 146"/>
                <a:gd name="T44" fmla="*/ 36 w 145"/>
                <a:gd name="T45" fmla="*/ 85 h 146"/>
                <a:gd name="T46" fmla="*/ 109 w 145"/>
                <a:gd name="T47" fmla="*/ 85 h 146"/>
                <a:gd name="T48" fmla="*/ 113 w 145"/>
                <a:gd name="T49" fmla="*/ 83 h 146"/>
                <a:gd name="T50" fmla="*/ 115 w 145"/>
                <a:gd name="T51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6">
                  <a:moveTo>
                    <a:pt x="136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7"/>
                  </a:cubicBezTo>
                  <a:close/>
                  <a:moveTo>
                    <a:pt x="115" y="79"/>
                  </a:moveTo>
                  <a:cubicBezTo>
                    <a:pt x="115" y="67"/>
                    <a:pt x="115" y="67"/>
                    <a:pt x="115" y="67"/>
                  </a:cubicBezTo>
                  <a:cubicBezTo>
                    <a:pt x="115" y="65"/>
                    <a:pt x="115" y="64"/>
                    <a:pt x="113" y="63"/>
                  </a:cubicBezTo>
                  <a:cubicBezTo>
                    <a:pt x="112" y="61"/>
                    <a:pt x="111" y="61"/>
                    <a:pt x="109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3" y="61"/>
                    <a:pt x="32" y="63"/>
                  </a:cubicBezTo>
                  <a:cubicBezTo>
                    <a:pt x="31" y="64"/>
                    <a:pt x="30" y="65"/>
                    <a:pt x="30" y="67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81"/>
                    <a:pt x="31" y="82"/>
                    <a:pt x="32" y="83"/>
                  </a:cubicBezTo>
                  <a:cubicBezTo>
                    <a:pt x="33" y="84"/>
                    <a:pt x="35" y="85"/>
                    <a:pt x="36" y="85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11" y="85"/>
                    <a:pt x="112" y="84"/>
                    <a:pt x="113" y="83"/>
                  </a:cubicBezTo>
                  <a:cubicBezTo>
                    <a:pt x="115" y="82"/>
                    <a:pt x="115" y="81"/>
                    <a:pt x="11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675FD905-560E-4A52-A632-DB19874B2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668" y="2175379"/>
              <a:ext cx="149885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109 w 145"/>
                <a:gd name="T27" fmla="*/ 94 h 146"/>
                <a:gd name="T28" fmla="*/ 107 w 145"/>
                <a:gd name="T29" fmla="*/ 90 h 146"/>
                <a:gd name="T30" fmla="*/ 90 w 145"/>
                <a:gd name="T31" fmla="*/ 73 h 146"/>
                <a:gd name="T32" fmla="*/ 107 w 145"/>
                <a:gd name="T33" fmla="*/ 56 h 146"/>
                <a:gd name="T34" fmla="*/ 109 w 145"/>
                <a:gd name="T35" fmla="*/ 52 h 146"/>
                <a:gd name="T36" fmla="*/ 107 w 145"/>
                <a:gd name="T37" fmla="*/ 47 h 146"/>
                <a:gd name="T38" fmla="*/ 98 w 145"/>
                <a:gd name="T39" fmla="*/ 39 h 146"/>
                <a:gd name="T40" fmla="*/ 94 w 145"/>
                <a:gd name="T41" fmla="*/ 37 h 146"/>
                <a:gd name="T42" fmla="*/ 90 w 145"/>
                <a:gd name="T43" fmla="*/ 39 h 146"/>
                <a:gd name="T44" fmla="*/ 73 w 145"/>
                <a:gd name="T45" fmla="*/ 56 h 146"/>
                <a:gd name="T46" fmla="*/ 55 w 145"/>
                <a:gd name="T47" fmla="*/ 39 h 146"/>
                <a:gd name="T48" fmla="*/ 51 w 145"/>
                <a:gd name="T49" fmla="*/ 37 h 146"/>
                <a:gd name="T50" fmla="*/ 47 w 145"/>
                <a:gd name="T51" fmla="*/ 39 h 146"/>
                <a:gd name="T52" fmla="*/ 38 w 145"/>
                <a:gd name="T53" fmla="*/ 47 h 146"/>
                <a:gd name="T54" fmla="*/ 37 w 145"/>
                <a:gd name="T55" fmla="*/ 52 h 146"/>
                <a:gd name="T56" fmla="*/ 38 w 145"/>
                <a:gd name="T57" fmla="*/ 56 h 146"/>
                <a:gd name="T58" fmla="*/ 55 w 145"/>
                <a:gd name="T59" fmla="*/ 73 h 146"/>
                <a:gd name="T60" fmla="*/ 38 w 145"/>
                <a:gd name="T61" fmla="*/ 90 h 146"/>
                <a:gd name="T62" fmla="*/ 37 w 145"/>
                <a:gd name="T63" fmla="*/ 94 h 146"/>
                <a:gd name="T64" fmla="*/ 38 w 145"/>
                <a:gd name="T65" fmla="*/ 99 h 146"/>
                <a:gd name="T66" fmla="*/ 47 w 145"/>
                <a:gd name="T67" fmla="*/ 107 h 146"/>
                <a:gd name="T68" fmla="*/ 51 w 145"/>
                <a:gd name="T69" fmla="*/ 109 h 146"/>
                <a:gd name="T70" fmla="*/ 55 w 145"/>
                <a:gd name="T71" fmla="*/ 107 h 146"/>
                <a:gd name="T72" fmla="*/ 73 w 145"/>
                <a:gd name="T73" fmla="*/ 90 h 146"/>
                <a:gd name="T74" fmla="*/ 90 w 145"/>
                <a:gd name="T75" fmla="*/ 107 h 146"/>
                <a:gd name="T76" fmla="*/ 94 w 145"/>
                <a:gd name="T77" fmla="*/ 109 h 146"/>
                <a:gd name="T78" fmla="*/ 98 w 145"/>
                <a:gd name="T79" fmla="*/ 107 h 146"/>
                <a:gd name="T80" fmla="*/ 107 w 145"/>
                <a:gd name="T81" fmla="*/ 99 h 146"/>
                <a:gd name="T82" fmla="*/ 109 w 145"/>
                <a:gd name="T83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109" y="94"/>
                  </a:moveTo>
                  <a:cubicBezTo>
                    <a:pt x="109" y="93"/>
                    <a:pt x="108" y="91"/>
                    <a:pt x="107" y="90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8" y="55"/>
                    <a:pt x="109" y="53"/>
                    <a:pt x="109" y="52"/>
                  </a:cubicBezTo>
                  <a:cubicBezTo>
                    <a:pt x="109" y="50"/>
                    <a:pt x="108" y="48"/>
                    <a:pt x="107" y="47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7" y="38"/>
                    <a:pt x="96" y="37"/>
                    <a:pt x="94" y="37"/>
                  </a:cubicBezTo>
                  <a:cubicBezTo>
                    <a:pt x="92" y="37"/>
                    <a:pt x="91" y="38"/>
                    <a:pt x="90" y="3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8"/>
                    <a:pt x="53" y="37"/>
                    <a:pt x="51" y="37"/>
                  </a:cubicBezTo>
                  <a:cubicBezTo>
                    <a:pt x="49" y="37"/>
                    <a:pt x="48" y="38"/>
                    <a:pt x="47" y="3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7" y="48"/>
                    <a:pt x="37" y="50"/>
                    <a:pt x="37" y="52"/>
                  </a:cubicBezTo>
                  <a:cubicBezTo>
                    <a:pt x="37" y="53"/>
                    <a:pt x="37" y="55"/>
                    <a:pt x="38" y="56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7" y="91"/>
                    <a:pt x="37" y="93"/>
                    <a:pt x="37" y="94"/>
                  </a:cubicBezTo>
                  <a:cubicBezTo>
                    <a:pt x="37" y="96"/>
                    <a:pt x="37" y="97"/>
                    <a:pt x="38" y="99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8" y="108"/>
                    <a:pt x="49" y="109"/>
                    <a:pt x="51" y="109"/>
                  </a:cubicBezTo>
                  <a:cubicBezTo>
                    <a:pt x="53" y="109"/>
                    <a:pt x="54" y="108"/>
                    <a:pt x="55" y="107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1" y="108"/>
                    <a:pt x="92" y="109"/>
                    <a:pt x="94" y="109"/>
                  </a:cubicBezTo>
                  <a:cubicBezTo>
                    <a:pt x="96" y="109"/>
                    <a:pt x="97" y="108"/>
                    <a:pt x="98" y="107"/>
                  </a:cubicBezTo>
                  <a:cubicBezTo>
                    <a:pt x="107" y="99"/>
                    <a:pt x="107" y="99"/>
                    <a:pt x="107" y="99"/>
                  </a:cubicBezTo>
                  <a:cubicBezTo>
                    <a:pt x="108" y="97"/>
                    <a:pt x="109" y="96"/>
                    <a:pt x="10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9CDADC05-2CBE-42EC-91D1-2B00E252A1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4270" y="2175379"/>
              <a:ext cx="149885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7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121 w 145"/>
                <a:gd name="T27" fmla="*/ 58 h 146"/>
                <a:gd name="T28" fmla="*/ 119 w 145"/>
                <a:gd name="T29" fmla="*/ 53 h 146"/>
                <a:gd name="T30" fmla="*/ 111 w 145"/>
                <a:gd name="T31" fmla="*/ 45 h 146"/>
                <a:gd name="T32" fmla="*/ 107 w 145"/>
                <a:gd name="T33" fmla="*/ 43 h 146"/>
                <a:gd name="T34" fmla="*/ 102 w 145"/>
                <a:gd name="T35" fmla="*/ 45 h 146"/>
                <a:gd name="T36" fmla="*/ 64 w 145"/>
                <a:gd name="T37" fmla="*/ 83 h 146"/>
                <a:gd name="T38" fmla="*/ 42 w 145"/>
                <a:gd name="T39" fmla="*/ 62 h 146"/>
                <a:gd name="T40" fmla="*/ 38 w 145"/>
                <a:gd name="T41" fmla="*/ 60 h 146"/>
                <a:gd name="T42" fmla="*/ 34 w 145"/>
                <a:gd name="T43" fmla="*/ 62 h 146"/>
                <a:gd name="T44" fmla="*/ 25 w 145"/>
                <a:gd name="T45" fmla="*/ 70 h 146"/>
                <a:gd name="T46" fmla="*/ 24 w 145"/>
                <a:gd name="T47" fmla="*/ 75 h 146"/>
                <a:gd name="T48" fmla="*/ 25 w 145"/>
                <a:gd name="T49" fmla="*/ 79 h 146"/>
                <a:gd name="T50" fmla="*/ 59 w 145"/>
                <a:gd name="T51" fmla="*/ 113 h 146"/>
                <a:gd name="T52" fmla="*/ 64 w 145"/>
                <a:gd name="T53" fmla="*/ 115 h 146"/>
                <a:gd name="T54" fmla="*/ 68 w 145"/>
                <a:gd name="T55" fmla="*/ 113 h 146"/>
                <a:gd name="T56" fmla="*/ 119 w 145"/>
                <a:gd name="T57" fmla="*/ 62 h 146"/>
                <a:gd name="T58" fmla="*/ 121 w 145"/>
                <a:gd name="T59" fmla="*/ 5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5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5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121" y="58"/>
                  </a:moveTo>
                  <a:cubicBezTo>
                    <a:pt x="121" y="56"/>
                    <a:pt x="121" y="54"/>
                    <a:pt x="119" y="5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4"/>
                    <a:pt x="108" y="43"/>
                    <a:pt x="107" y="43"/>
                  </a:cubicBezTo>
                  <a:cubicBezTo>
                    <a:pt x="105" y="43"/>
                    <a:pt x="103" y="44"/>
                    <a:pt x="102" y="45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1"/>
                    <a:pt x="40" y="60"/>
                    <a:pt x="38" y="60"/>
                  </a:cubicBezTo>
                  <a:cubicBezTo>
                    <a:pt x="36" y="60"/>
                    <a:pt x="35" y="61"/>
                    <a:pt x="34" y="62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4" y="72"/>
                    <a:pt x="24" y="73"/>
                    <a:pt x="24" y="75"/>
                  </a:cubicBezTo>
                  <a:cubicBezTo>
                    <a:pt x="24" y="76"/>
                    <a:pt x="24" y="78"/>
                    <a:pt x="25" y="79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61" y="114"/>
                    <a:pt x="62" y="115"/>
                    <a:pt x="64" y="115"/>
                  </a:cubicBezTo>
                  <a:cubicBezTo>
                    <a:pt x="65" y="115"/>
                    <a:pt x="67" y="114"/>
                    <a:pt x="68" y="113"/>
                  </a:cubicBezTo>
                  <a:cubicBezTo>
                    <a:pt x="119" y="62"/>
                    <a:pt x="119" y="62"/>
                    <a:pt x="119" y="62"/>
                  </a:cubicBezTo>
                  <a:cubicBezTo>
                    <a:pt x="121" y="61"/>
                    <a:pt x="121" y="59"/>
                    <a:pt x="121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987647DC-AED7-476F-8F7F-0D00AE0CE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6311" y="2175379"/>
              <a:ext cx="151447" cy="151447"/>
            </a:xfrm>
            <a:custGeom>
              <a:avLst/>
              <a:gdLst>
                <a:gd name="T0" fmla="*/ 136 w 146"/>
                <a:gd name="T1" fmla="*/ 37 h 146"/>
                <a:gd name="T2" fmla="*/ 146 w 146"/>
                <a:gd name="T3" fmla="*/ 73 h 146"/>
                <a:gd name="T4" fmla="*/ 136 w 146"/>
                <a:gd name="T5" fmla="*/ 109 h 146"/>
                <a:gd name="T6" fmla="*/ 110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7 h 146"/>
                <a:gd name="T18" fmla="*/ 37 w 146"/>
                <a:gd name="T19" fmla="*/ 10 h 146"/>
                <a:gd name="T20" fmla="*/ 73 w 146"/>
                <a:gd name="T21" fmla="*/ 0 h 146"/>
                <a:gd name="T22" fmla="*/ 110 w 146"/>
                <a:gd name="T23" fmla="*/ 10 h 146"/>
                <a:gd name="T24" fmla="*/ 136 w 146"/>
                <a:gd name="T25" fmla="*/ 37 h 146"/>
                <a:gd name="T26" fmla="*/ 109 w 146"/>
                <a:gd name="T27" fmla="*/ 55 h 146"/>
                <a:gd name="T28" fmla="*/ 104 w 146"/>
                <a:gd name="T29" fmla="*/ 39 h 146"/>
                <a:gd name="T30" fmla="*/ 91 w 146"/>
                <a:gd name="T31" fmla="*/ 28 h 146"/>
                <a:gd name="T32" fmla="*/ 75 w 146"/>
                <a:gd name="T33" fmla="*/ 25 h 146"/>
                <a:gd name="T34" fmla="*/ 40 w 146"/>
                <a:gd name="T35" fmla="*/ 45 h 146"/>
                <a:gd name="T36" fmla="*/ 41 w 146"/>
                <a:gd name="T37" fmla="*/ 49 h 146"/>
                <a:gd name="T38" fmla="*/ 53 w 146"/>
                <a:gd name="T39" fmla="*/ 58 h 146"/>
                <a:gd name="T40" fmla="*/ 55 w 146"/>
                <a:gd name="T41" fmla="*/ 59 h 146"/>
                <a:gd name="T42" fmla="*/ 57 w 146"/>
                <a:gd name="T43" fmla="*/ 58 h 146"/>
                <a:gd name="T44" fmla="*/ 65 w 146"/>
                <a:gd name="T45" fmla="*/ 49 h 146"/>
                <a:gd name="T46" fmla="*/ 74 w 146"/>
                <a:gd name="T47" fmla="*/ 47 h 146"/>
                <a:gd name="T48" fmla="*/ 82 w 146"/>
                <a:gd name="T49" fmla="*/ 49 h 146"/>
                <a:gd name="T50" fmla="*/ 85 w 146"/>
                <a:gd name="T51" fmla="*/ 55 h 146"/>
                <a:gd name="T52" fmla="*/ 83 w 146"/>
                <a:gd name="T53" fmla="*/ 60 h 146"/>
                <a:gd name="T54" fmla="*/ 77 w 146"/>
                <a:gd name="T55" fmla="*/ 65 h 146"/>
                <a:gd name="T56" fmla="*/ 66 w 146"/>
                <a:gd name="T57" fmla="*/ 73 h 146"/>
                <a:gd name="T58" fmla="*/ 61 w 146"/>
                <a:gd name="T59" fmla="*/ 85 h 146"/>
                <a:gd name="T60" fmla="*/ 61 w 146"/>
                <a:gd name="T61" fmla="*/ 88 h 146"/>
                <a:gd name="T62" fmla="*/ 62 w 146"/>
                <a:gd name="T63" fmla="*/ 90 h 146"/>
                <a:gd name="T64" fmla="*/ 64 w 146"/>
                <a:gd name="T65" fmla="*/ 91 h 146"/>
                <a:gd name="T66" fmla="*/ 82 w 146"/>
                <a:gd name="T67" fmla="*/ 91 h 146"/>
                <a:gd name="T68" fmla="*/ 84 w 146"/>
                <a:gd name="T69" fmla="*/ 90 h 146"/>
                <a:gd name="T70" fmla="*/ 85 w 146"/>
                <a:gd name="T71" fmla="*/ 88 h 146"/>
                <a:gd name="T72" fmla="*/ 87 w 146"/>
                <a:gd name="T73" fmla="*/ 83 h 146"/>
                <a:gd name="T74" fmla="*/ 92 w 146"/>
                <a:gd name="T75" fmla="*/ 79 h 146"/>
                <a:gd name="T76" fmla="*/ 97 w 146"/>
                <a:gd name="T77" fmla="*/ 76 h 146"/>
                <a:gd name="T78" fmla="*/ 101 w 146"/>
                <a:gd name="T79" fmla="*/ 73 h 146"/>
                <a:gd name="T80" fmla="*/ 106 w 146"/>
                <a:gd name="T81" fmla="*/ 68 h 146"/>
                <a:gd name="T82" fmla="*/ 108 w 146"/>
                <a:gd name="T83" fmla="*/ 62 h 146"/>
                <a:gd name="T84" fmla="*/ 109 w 146"/>
                <a:gd name="T85" fmla="*/ 55 h 146"/>
                <a:gd name="T86" fmla="*/ 85 w 146"/>
                <a:gd name="T87" fmla="*/ 118 h 146"/>
                <a:gd name="T88" fmla="*/ 85 w 146"/>
                <a:gd name="T89" fmla="*/ 100 h 146"/>
                <a:gd name="T90" fmla="*/ 84 w 146"/>
                <a:gd name="T91" fmla="*/ 98 h 146"/>
                <a:gd name="T92" fmla="*/ 82 w 146"/>
                <a:gd name="T93" fmla="*/ 97 h 146"/>
                <a:gd name="T94" fmla="*/ 64 w 146"/>
                <a:gd name="T95" fmla="*/ 97 h 146"/>
                <a:gd name="T96" fmla="*/ 62 w 146"/>
                <a:gd name="T97" fmla="*/ 98 h 146"/>
                <a:gd name="T98" fmla="*/ 61 w 146"/>
                <a:gd name="T99" fmla="*/ 100 h 146"/>
                <a:gd name="T100" fmla="*/ 61 w 146"/>
                <a:gd name="T101" fmla="*/ 118 h 146"/>
                <a:gd name="T102" fmla="*/ 62 w 146"/>
                <a:gd name="T103" fmla="*/ 121 h 146"/>
                <a:gd name="T104" fmla="*/ 64 w 146"/>
                <a:gd name="T105" fmla="*/ 121 h 146"/>
                <a:gd name="T106" fmla="*/ 82 w 146"/>
                <a:gd name="T107" fmla="*/ 121 h 146"/>
                <a:gd name="T108" fmla="*/ 84 w 146"/>
                <a:gd name="T109" fmla="*/ 121 h 146"/>
                <a:gd name="T110" fmla="*/ 85 w 146"/>
                <a:gd name="T111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6" h="146">
                  <a:moveTo>
                    <a:pt x="136" y="37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10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7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7"/>
                  </a:cubicBezTo>
                  <a:close/>
                  <a:moveTo>
                    <a:pt x="109" y="55"/>
                  </a:moveTo>
                  <a:cubicBezTo>
                    <a:pt x="109" y="49"/>
                    <a:pt x="108" y="44"/>
                    <a:pt x="104" y="39"/>
                  </a:cubicBezTo>
                  <a:cubicBezTo>
                    <a:pt x="101" y="35"/>
                    <a:pt x="96" y="31"/>
                    <a:pt x="91" y="28"/>
                  </a:cubicBezTo>
                  <a:cubicBezTo>
                    <a:pt x="86" y="26"/>
                    <a:pt x="80" y="25"/>
                    <a:pt x="75" y="25"/>
                  </a:cubicBezTo>
                  <a:cubicBezTo>
                    <a:pt x="60" y="25"/>
                    <a:pt x="48" y="31"/>
                    <a:pt x="40" y="45"/>
                  </a:cubicBezTo>
                  <a:cubicBezTo>
                    <a:pt x="39" y="46"/>
                    <a:pt x="39" y="48"/>
                    <a:pt x="41" y="49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4" y="58"/>
                    <a:pt x="54" y="59"/>
                    <a:pt x="55" y="59"/>
                  </a:cubicBezTo>
                  <a:cubicBezTo>
                    <a:pt x="56" y="59"/>
                    <a:pt x="57" y="58"/>
                    <a:pt x="57" y="58"/>
                  </a:cubicBezTo>
                  <a:cubicBezTo>
                    <a:pt x="61" y="53"/>
                    <a:pt x="63" y="50"/>
                    <a:pt x="65" y="49"/>
                  </a:cubicBezTo>
                  <a:cubicBezTo>
                    <a:pt x="68" y="47"/>
                    <a:pt x="70" y="47"/>
                    <a:pt x="74" y="47"/>
                  </a:cubicBezTo>
                  <a:cubicBezTo>
                    <a:pt x="77" y="47"/>
                    <a:pt x="79" y="47"/>
                    <a:pt x="82" y="49"/>
                  </a:cubicBezTo>
                  <a:cubicBezTo>
                    <a:pt x="84" y="51"/>
                    <a:pt x="85" y="53"/>
                    <a:pt x="85" y="55"/>
                  </a:cubicBezTo>
                  <a:cubicBezTo>
                    <a:pt x="85" y="57"/>
                    <a:pt x="85" y="59"/>
                    <a:pt x="83" y="60"/>
                  </a:cubicBezTo>
                  <a:cubicBezTo>
                    <a:pt x="82" y="62"/>
                    <a:pt x="80" y="63"/>
                    <a:pt x="77" y="65"/>
                  </a:cubicBezTo>
                  <a:cubicBezTo>
                    <a:pt x="73" y="66"/>
                    <a:pt x="69" y="69"/>
                    <a:pt x="66" y="73"/>
                  </a:cubicBezTo>
                  <a:cubicBezTo>
                    <a:pt x="63" y="76"/>
                    <a:pt x="61" y="80"/>
                    <a:pt x="61" y="85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9"/>
                    <a:pt x="61" y="90"/>
                    <a:pt x="62" y="90"/>
                  </a:cubicBezTo>
                  <a:cubicBezTo>
                    <a:pt x="62" y="91"/>
                    <a:pt x="63" y="91"/>
                    <a:pt x="64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1"/>
                    <a:pt x="84" y="91"/>
                    <a:pt x="84" y="90"/>
                  </a:cubicBezTo>
                  <a:cubicBezTo>
                    <a:pt x="85" y="90"/>
                    <a:pt x="85" y="89"/>
                    <a:pt x="85" y="88"/>
                  </a:cubicBezTo>
                  <a:cubicBezTo>
                    <a:pt x="85" y="87"/>
                    <a:pt x="86" y="85"/>
                    <a:pt x="87" y="83"/>
                  </a:cubicBezTo>
                  <a:cubicBezTo>
                    <a:pt x="89" y="81"/>
                    <a:pt x="90" y="80"/>
                    <a:pt x="92" y="79"/>
                  </a:cubicBezTo>
                  <a:cubicBezTo>
                    <a:pt x="94" y="78"/>
                    <a:pt x="96" y="77"/>
                    <a:pt x="97" y="76"/>
                  </a:cubicBezTo>
                  <a:cubicBezTo>
                    <a:pt x="98" y="75"/>
                    <a:pt x="100" y="74"/>
                    <a:pt x="101" y="73"/>
                  </a:cubicBezTo>
                  <a:cubicBezTo>
                    <a:pt x="103" y="71"/>
                    <a:pt x="105" y="70"/>
                    <a:pt x="106" y="68"/>
                  </a:cubicBezTo>
                  <a:cubicBezTo>
                    <a:pt x="107" y="67"/>
                    <a:pt x="107" y="65"/>
                    <a:pt x="108" y="62"/>
                  </a:cubicBezTo>
                  <a:cubicBezTo>
                    <a:pt x="109" y="60"/>
                    <a:pt x="109" y="58"/>
                    <a:pt x="109" y="55"/>
                  </a:cubicBezTo>
                  <a:close/>
                  <a:moveTo>
                    <a:pt x="85" y="118"/>
                  </a:moveTo>
                  <a:cubicBezTo>
                    <a:pt x="85" y="100"/>
                    <a:pt x="85" y="100"/>
                    <a:pt x="85" y="100"/>
                  </a:cubicBezTo>
                  <a:cubicBezTo>
                    <a:pt x="85" y="99"/>
                    <a:pt x="85" y="99"/>
                    <a:pt x="84" y="98"/>
                  </a:cubicBezTo>
                  <a:cubicBezTo>
                    <a:pt x="84" y="97"/>
                    <a:pt x="83" y="97"/>
                    <a:pt x="82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2" y="97"/>
                    <a:pt x="62" y="98"/>
                  </a:cubicBezTo>
                  <a:cubicBezTo>
                    <a:pt x="61" y="99"/>
                    <a:pt x="61" y="99"/>
                    <a:pt x="61" y="100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9"/>
                    <a:pt x="61" y="120"/>
                    <a:pt x="62" y="121"/>
                  </a:cubicBezTo>
                  <a:cubicBezTo>
                    <a:pt x="62" y="121"/>
                    <a:pt x="63" y="121"/>
                    <a:pt x="64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3" y="121"/>
                    <a:pt x="84" y="121"/>
                    <a:pt x="84" y="121"/>
                  </a:cubicBezTo>
                  <a:cubicBezTo>
                    <a:pt x="85" y="120"/>
                    <a:pt x="85" y="119"/>
                    <a:pt x="8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B2C13D10-64CC-4C86-A110-00877E5E2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9913" y="2175379"/>
              <a:ext cx="151447" cy="151447"/>
            </a:xfrm>
            <a:custGeom>
              <a:avLst/>
              <a:gdLst>
                <a:gd name="T0" fmla="*/ 136 w 145"/>
                <a:gd name="T1" fmla="*/ 37 h 146"/>
                <a:gd name="T2" fmla="*/ 145 w 145"/>
                <a:gd name="T3" fmla="*/ 73 h 146"/>
                <a:gd name="T4" fmla="*/ 136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7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6 w 145"/>
                <a:gd name="T25" fmla="*/ 37 h 146"/>
                <a:gd name="T26" fmla="*/ 97 w 145"/>
                <a:gd name="T27" fmla="*/ 118 h 146"/>
                <a:gd name="T28" fmla="*/ 97 w 145"/>
                <a:gd name="T29" fmla="*/ 103 h 146"/>
                <a:gd name="T30" fmla="*/ 96 w 145"/>
                <a:gd name="T31" fmla="*/ 101 h 146"/>
                <a:gd name="T32" fmla="*/ 94 w 145"/>
                <a:gd name="T33" fmla="*/ 100 h 146"/>
                <a:gd name="T34" fmla="*/ 85 w 145"/>
                <a:gd name="T35" fmla="*/ 100 h 146"/>
                <a:gd name="T36" fmla="*/ 85 w 145"/>
                <a:gd name="T37" fmla="*/ 52 h 146"/>
                <a:gd name="T38" fmla="*/ 84 w 145"/>
                <a:gd name="T39" fmla="*/ 50 h 146"/>
                <a:gd name="T40" fmla="*/ 82 w 145"/>
                <a:gd name="T41" fmla="*/ 49 h 146"/>
                <a:gd name="T42" fmla="*/ 52 w 145"/>
                <a:gd name="T43" fmla="*/ 49 h 146"/>
                <a:gd name="T44" fmla="*/ 49 w 145"/>
                <a:gd name="T45" fmla="*/ 50 h 146"/>
                <a:gd name="T46" fmla="*/ 49 w 145"/>
                <a:gd name="T47" fmla="*/ 52 h 146"/>
                <a:gd name="T48" fmla="*/ 49 w 145"/>
                <a:gd name="T49" fmla="*/ 67 h 146"/>
                <a:gd name="T50" fmla="*/ 49 w 145"/>
                <a:gd name="T51" fmla="*/ 69 h 146"/>
                <a:gd name="T52" fmla="*/ 52 w 145"/>
                <a:gd name="T53" fmla="*/ 70 h 146"/>
                <a:gd name="T54" fmla="*/ 61 w 145"/>
                <a:gd name="T55" fmla="*/ 70 h 146"/>
                <a:gd name="T56" fmla="*/ 61 w 145"/>
                <a:gd name="T57" fmla="*/ 100 h 146"/>
                <a:gd name="T58" fmla="*/ 52 w 145"/>
                <a:gd name="T59" fmla="*/ 100 h 146"/>
                <a:gd name="T60" fmla="*/ 49 w 145"/>
                <a:gd name="T61" fmla="*/ 101 h 146"/>
                <a:gd name="T62" fmla="*/ 49 w 145"/>
                <a:gd name="T63" fmla="*/ 103 h 146"/>
                <a:gd name="T64" fmla="*/ 49 w 145"/>
                <a:gd name="T65" fmla="*/ 118 h 146"/>
                <a:gd name="T66" fmla="*/ 49 w 145"/>
                <a:gd name="T67" fmla="*/ 121 h 146"/>
                <a:gd name="T68" fmla="*/ 52 w 145"/>
                <a:gd name="T69" fmla="*/ 121 h 146"/>
                <a:gd name="T70" fmla="*/ 94 w 145"/>
                <a:gd name="T71" fmla="*/ 121 h 146"/>
                <a:gd name="T72" fmla="*/ 96 w 145"/>
                <a:gd name="T73" fmla="*/ 121 h 146"/>
                <a:gd name="T74" fmla="*/ 97 w 145"/>
                <a:gd name="T75" fmla="*/ 118 h 146"/>
                <a:gd name="T76" fmla="*/ 85 w 145"/>
                <a:gd name="T77" fmla="*/ 34 h 146"/>
                <a:gd name="T78" fmla="*/ 85 w 145"/>
                <a:gd name="T79" fmla="*/ 18 h 146"/>
                <a:gd name="T80" fmla="*/ 84 w 145"/>
                <a:gd name="T81" fmla="*/ 16 h 146"/>
                <a:gd name="T82" fmla="*/ 82 w 145"/>
                <a:gd name="T83" fmla="*/ 15 h 146"/>
                <a:gd name="T84" fmla="*/ 64 w 145"/>
                <a:gd name="T85" fmla="*/ 15 h 146"/>
                <a:gd name="T86" fmla="*/ 62 w 145"/>
                <a:gd name="T87" fmla="*/ 16 h 146"/>
                <a:gd name="T88" fmla="*/ 61 w 145"/>
                <a:gd name="T89" fmla="*/ 18 h 146"/>
                <a:gd name="T90" fmla="*/ 61 w 145"/>
                <a:gd name="T91" fmla="*/ 34 h 146"/>
                <a:gd name="T92" fmla="*/ 62 w 145"/>
                <a:gd name="T93" fmla="*/ 36 h 146"/>
                <a:gd name="T94" fmla="*/ 64 w 145"/>
                <a:gd name="T95" fmla="*/ 37 h 146"/>
                <a:gd name="T96" fmla="*/ 82 w 145"/>
                <a:gd name="T97" fmla="*/ 37 h 146"/>
                <a:gd name="T98" fmla="*/ 84 w 145"/>
                <a:gd name="T99" fmla="*/ 36 h 146"/>
                <a:gd name="T100" fmla="*/ 85 w 145"/>
                <a:gd name="T101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146">
                  <a:moveTo>
                    <a:pt x="136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7"/>
                  </a:cubicBezTo>
                  <a:close/>
                  <a:moveTo>
                    <a:pt x="97" y="118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7" y="102"/>
                    <a:pt x="97" y="102"/>
                    <a:pt x="96" y="101"/>
                  </a:cubicBezTo>
                  <a:cubicBezTo>
                    <a:pt x="96" y="100"/>
                    <a:pt x="95" y="100"/>
                    <a:pt x="94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1"/>
                    <a:pt x="85" y="50"/>
                    <a:pt x="84" y="50"/>
                  </a:cubicBezTo>
                  <a:cubicBezTo>
                    <a:pt x="84" y="49"/>
                    <a:pt x="83" y="49"/>
                    <a:pt x="8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9"/>
                    <a:pt x="50" y="49"/>
                    <a:pt x="49" y="50"/>
                  </a:cubicBezTo>
                  <a:cubicBezTo>
                    <a:pt x="49" y="50"/>
                    <a:pt x="49" y="51"/>
                    <a:pt x="49" y="52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8"/>
                    <a:pt x="49" y="69"/>
                    <a:pt x="49" y="69"/>
                  </a:cubicBezTo>
                  <a:cubicBezTo>
                    <a:pt x="50" y="70"/>
                    <a:pt x="51" y="70"/>
                    <a:pt x="52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0" y="100"/>
                    <a:pt x="49" y="101"/>
                  </a:cubicBezTo>
                  <a:cubicBezTo>
                    <a:pt x="49" y="102"/>
                    <a:pt x="49" y="102"/>
                    <a:pt x="49" y="103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19"/>
                    <a:pt x="49" y="120"/>
                    <a:pt x="49" y="121"/>
                  </a:cubicBezTo>
                  <a:cubicBezTo>
                    <a:pt x="50" y="121"/>
                    <a:pt x="51" y="121"/>
                    <a:pt x="52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5" y="121"/>
                    <a:pt x="96" y="121"/>
                    <a:pt x="96" y="121"/>
                  </a:cubicBezTo>
                  <a:cubicBezTo>
                    <a:pt x="97" y="120"/>
                    <a:pt x="97" y="119"/>
                    <a:pt x="97" y="118"/>
                  </a:cubicBezTo>
                  <a:close/>
                  <a:moveTo>
                    <a:pt x="85" y="34"/>
                  </a:move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7"/>
                    <a:pt x="84" y="16"/>
                  </a:cubicBezTo>
                  <a:cubicBezTo>
                    <a:pt x="84" y="16"/>
                    <a:pt x="83" y="15"/>
                    <a:pt x="82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3" y="15"/>
                    <a:pt x="62" y="16"/>
                    <a:pt x="62" y="16"/>
                  </a:cubicBezTo>
                  <a:cubicBezTo>
                    <a:pt x="61" y="17"/>
                    <a:pt x="61" y="18"/>
                    <a:pt x="61" y="18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5"/>
                    <a:pt x="61" y="35"/>
                    <a:pt x="62" y="36"/>
                  </a:cubicBezTo>
                  <a:cubicBezTo>
                    <a:pt x="62" y="36"/>
                    <a:pt x="63" y="37"/>
                    <a:pt x="64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3" y="37"/>
                    <a:pt x="84" y="36"/>
                    <a:pt x="84" y="36"/>
                  </a:cubicBezTo>
                  <a:cubicBezTo>
                    <a:pt x="85" y="35"/>
                    <a:pt x="85" y="35"/>
                    <a:pt x="8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B74F6B09-684B-4665-8BF5-CBC2E3736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3515" y="2175379"/>
              <a:ext cx="151447" cy="151447"/>
            </a:xfrm>
            <a:custGeom>
              <a:avLst/>
              <a:gdLst>
                <a:gd name="T0" fmla="*/ 145 w 145"/>
                <a:gd name="T1" fmla="*/ 79 h 146"/>
                <a:gd name="T2" fmla="*/ 139 w 145"/>
                <a:gd name="T3" fmla="*/ 85 h 146"/>
                <a:gd name="T4" fmla="*/ 111 w 145"/>
                <a:gd name="T5" fmla="*/ 111 h 146"/>
                <a:gd name="T6" fmla="*/ 85 w 145"/>
                <a:gd name="T7" fmla="*/ 140 h 146"/>
                <a:gd name="T8" fmla="*/ 79 w 145"/>
                <a:gd name="T9" fmla="*/ 146 h 146"/>
                <a:gd name="T10" fmla="*/ 62 w 145"/>
                <a:gd name="T11" fmla="*/ 144 h 146"/>
                <a:gd name="T12" fmla="*/ 60 w 145"/>
                <a:gd name="T13" fmla="*/ 126 h 146"/>
                <a:gd name="T14" fmla="*/ 20 w 145"/>
                <a:gd name="T15" fmla="*/ 85 h 146"/>
                <a:gd name="T16" fmla="*/ 2 w 145"/>
                <a:gd name="T17" fmla="*/ 83 h 146"/>
                <a:gd name="T18" fmla="*/ 0 w 145"/>
                <a:gd name="T19" fmla="*/ 67 h 146"/>
                <a:gd name="T20" fmla="*/ 6 w 145"/>
                <a:gd name="T21" fmla="*/ 61 h 146"/>
                <a:gd name="T22" fmla="*/ 34 w 145"/>
                <a:gd name="T23" fmla="*/ 35 h 146"/>
                <a:gd name="T24" fmla="*/ 60 w 145"/>
                <a:gd name="T25" fmla="*/ 6 h 146"/>
                <a:gd name="T26" fmla="*/ 67 w 145"/>
                <a:gd name="T27" fmla="*/ 0 h 146"/>
                <a:gd name="T28" fmla="*/ 83 w 145"/>
                <a:gd name="T29" fmla="*/ 2 h 146"/>
                <a:gd name="T30" fmla="*/ 85 w 145"/>
                <a:gd name="T31" fmla="*/ 20 h 146"/>
                <a:gd name="T32" fmla="*/ 126 w 145"/>
                <a:gd name="T33" fmla="*/ 61 h 146"/>
                <a:gd name="T34" fmla="*/ 143 w 145"/>
                <a:gd name="T35" fmla="*/ 63 h 146"/>
                <a:gd name="T36" fmla="*/ 113 w 145"/>
                <a:gd name="T37" fmla="*/ 85 h 146"/>
                <a:gd name="T38" fmla="*/ 99 w 145"/>
                <a:gd name="T39" fmla="*/ 83 h 146"/>
                <a:gd name="T40" fmla="*/ 97 w 145"/>
                <a:gd name="T41" fmla="*/ 67 h 146"/>
                <a:gd name="T42" fmla="*/ 103 w 145"/>
                <a:gd name="T43" fmla="*/ 61 h 146"/>
                <a:gd name="T44" fmla="*/ 103 w 145"/>
                <a:gd name="T45" fmla="*/ 43 h 146"/>
                <a:gd name="T46" fmla="*/ 85 w 145"/>
                <a:gd name="T47" fmla="*/ 43 h 146"/>
                <a:gd name="T48" fmla="*/ 79 w 145"/>
                <a:gd name="T49" fmla="*/ 49 h 146"/>
                <a:gd name="T50" fmla="*/ 62 w 145"/>
                <a:gd name="T51" fmla="*/ 47 h 146"/>
                <a:gd name="T52" fmla="*/ 60 w 145"/>
                <a:gd name="T53" fmla="*/ 32 h 146"/>
                <a:gd name="T54" fmla="*/ 32 w 145"/>
                <a:gd name="T55" fmla="*/ 61 h 146"/>
                <a:gd name="T56" fmla="*/ 47 w 145"/>
                <a:gd name="T57" fmla="*/ 63 h 146"/>
                <a:gd name="T58" fmla="*/ 48 w 145"/>
                <a:gd name="T59" fmla="*/ 79 h 146"/>
                <a:gd name="T60" fmla="*/ 42 w 145"/>
                <a:gd name="T61" fmla="*/ 85 h 146"/>
                <a:gd name="T62" fmla="*/ 43 w 145"/>
                <a:gd name="T63" fmla="*/ 103 h 146"/>
                <a:gd name="T64" fmla="*/ 60 w 145"/>
                <a:gd name="T65" fmla="*/ 103 h 146"/>
                <a:gd name="T66" fmla="*/ 67 w 145"/>
                <a:gd name="T67" fmla="*/ 97 h 146"/>
                <a:gd name="T68" fmla="*/ 83 w 145"/>
                <a:gd name="T69" fmla="*/ 99 h 146"/>
                <a:gd name="T70" fmla="*/ 85 w 145"/>
                <a:gd name="T71" fmla="*/ 114 h 146"/>
                <a:gd name="T72" fmla="*/ 113 w 145"/>
                <a:gd name="T73" fmla="*/ 8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46">
                  <a:moveTo>
                    <a:pt x="145" y="67"/>
                  </a:moveTo>
                  <a:cubicBezTo>
                    <a:pt x="145" y="79"/>
                    <a:pt x="145" y="79"/>
                    <a:pt x="145" y="79"/>
                  </a:cubicBezTo>
                  <a:cubicBezTo>
                    <a:pt x="145" y="81"/>
                    <a:pt x="145" y="82"/>
                    <a:pt x="143" y="83"/>
                  </a:cubicBezTo>
                  <a:cubicBezTo>
                    <a:pt x="142" y="84"/>
                    <a:pt x="141" y="85"/>
                    <a:pt x="139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3" y="95"/>
                    <a:pt x="118" y="104"/>
                    <a:pt x="111" y="111"/>
                  </a:cubicBezTo>
                  <a:cubicBezTo>
                    <a:pt x="104" y="119"/>
                    <a:pt x="95" y="124"/>
                    <a:pt x="85" y="126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41"/>
                    <a:pt x="84" y="143"/>
                    <a:pt x="83" y="144"/>
                  </a:cubicBezTo>
                  <a:cubicBezTo>
                    <a:pt x="82" y="145"/>
                    <a:pt x="80" y="146"/>
                    <a:pt x="79" y="146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5" y="146"/>
                    <a:pt x="63" y="145"/>
                    <a:pt x="62" y="144"/>
                  </a:cubicBezTo>
                  <a:cubicBezTo>
                    <a:pt x="61" y="143"/>
                    <a:pt x="60" y="141"/>
                    <a:pt x="60" y="140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0" y="124"/>
                    <a:pt x="42" y="119"/>
                    <a:pt x="34" y="111"/>
                  </a:cubicBezTo>
                  <a:cubicBezTo>
                    <a:pt x="27" y="104"/>
                    <a:pt x="22" y="95"/>
                    <a:pt x="20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" y="85"/>
                    <a:pt x="3" y="84"/>
                    <a:pt x="2" y="83"/>
                  </a:cubicBezTo>
                  <a:cubicBezTo>
                    <a:pt x="1" y="82"/>
                    <a:pt x="0" y="81"/>
                    <a:pt x="0" y="7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1" y="64"/>
                    <a:pt x="2" y="63"/>
                  </a:cubicBezTo>
                  <a:cubicBezTo>
                    <a:pt x="3" y="61"/>
                    <a:pt x="4" y="61"/>
                    <a:pt x="6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51"/>
                    <a:pt x="27" y="42"/>
                    <a:pt x="34" y="35"/>
                  </a:cubicBezTo>
                  <a:cubicBezTo>
                    <a:pt x="42" y="27"/>
                    <a:pt x="50" y="22"/>
                    <a:pt x="60" y="20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5"/>
                    <a:pt x="61" y="3"/>
                    <a:pt x="62" y="2"/>
                  </a:cubicBezTo>
                  <a:cubicBezTo>
                    <a:pt x="63" y="1"/>
                    <a:pt x="65" y="0"/>
                    <a:pt x="6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2" y="1"/>
                    <a:pt x="83" y="2"/>
                  </a:cubicBezTo>
                  <a:cubicBezTo>
                    <a:pt x="84" y="3"/>
                    <a:pt x="85" y="5"/>
                    <a:pt x="85" y="6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95" y="22"/>
                    <a:pt x="104" y="27"/>
                    <a:pt x="111" y="35"/>
                  </a:cubicBezTo>
                  <a:cubicBezTo>
                    <a:pt x="118" y="42"/>
                    <a:pt x="123" y="51"/>
                    <a:pt x="126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1" y="61"/>
                    <a:pt x="142" y="61"/>
                    <a:pt x="143" y="63"/>
                  </a:cubicBezTo>
                  <a:cubicBezTo>
                    <a:pt x="145" y="64"/>
                    <a:pt x="145" y="65"/>
                    <a:pt x="145" y="67"/>
                  </a:cubicBezTo>
                  <a:close/>
                  <a:moveTo>
                    <a:pt x="113" y="85"/>
                  </a:moveTo>
                  <a:cubicBezTo>
                    <a:pt x="103" y="85"/>
                    <a:pt x="103" y="85"/>
                    <a:pt x="103" y="85"/>
                  </a:cubicBezTo>
                  <a:cubicBezTo>
                    <a:pt x="101" y="85"/>
                    <a:pt x="100" y="84"/>
                    <a:pt x="99" y="83"/>
                  </a:cubicBezTo>
                  <a:cubicBezTo>
                    <a:pt x="97" y="82"/>
                    <a:pt x="97" y="81"/>
                    <a:pt x="97" y="79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5"/>
                    <a:pt x="97" y="64"/>
                    <a:pt x="99" y="63"/>
                  </a:cubicBezTo>
                  <a:cubicBezTo>
                    <a:pt x="100" y="61"/>
                    <a:pt x="101" y="61"/>
                    <a:pt x="103" y="61"/>
                  </a:cubicBezTo>
                  <a:cubicBezTo>
                    <a:pt x="113" y="61"/>
                    <a:pt x="113" y="61"/>
                    <a:pt x="113" y="61"/>
                  </a:cubicBezTo>
                  <a:cubicBezTo>
                    <a:pt x="111" y="54"/>
                    <a:pt x="108" y="48"/>
                    <a:pt x="103" y="43"/>
                  </a:cubicBezTo>
                  <a:cubicBezTo>
                    <a:pt x="97" y="38"/>
                    <a:pt x="91" y="34"/>
                    <a:pt x="85" y="32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44"/>
                    <a:pt x="84" y="46"/>
                    <a:pt x="83" y="47"/>
                  </a:cubicBezTo>
                  <a:cubicBezTo>
                    <a:pt x="82" y="48"/>
                    <a:pt x="80" y="49"/>
                    <a:pt x="79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5" y="49"/>
                    <a:pt x="63" y="48"/>
                    <a:pt x="62" y="47"/>
                  </a:cubicBezTo>
                  <a:cubicBezTo>
                    <a:pt x="61" y="46"/>
                    <a:pt x="60" y="44"/>
                    <a:pt x="60" y="4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4" y="34"/>
                    <a:pt x="48" y="38"/>
                    <a:pt x="43" y="43"/>
                  </a:cubicBezTo>
                  <a:cubicBezTo>
                    <a:pt x="38" y="48"/>
                    <a:pt x="34" y="54"/>
                    <a:pt x="3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4" y="61"/>
                    <a:pt x="45" y="61"/>
                    <a:pt x="47" y="63"/>
                  </a:cubicBezTo>
                  <a:cubicBezTo>
                    <a:pt x="48" y="64"/>
                    <a:pt x="48" y="65"/>
                    <a:pt x="48" y="6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81"/>
                    <a:pt x="48" y="82"/>
                    <a:pt x="47" y="83"/>
                  </a:cubicBezTo>
                  <a:cubicBezTo>
                    <a:pt x="45" y="84"/>
                    <a:pt x="44" y="85"/>
                    <a:pt x="4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92"/>
                    <a:pt x="38" y="98"/>
                    <a:pt x="43" y="103"/>
                  </a:cubicBezTo>
                  <a:cubicBezTo>
                    <a:pt x="48" y="108"/>
                    <a:pt x="54" y="111"/>
                    <a:pt x="60" y="11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2"/>
                    <a:pt x="61" y="100"/>
                    <a:pt x="62" y="99"/>
                  </a:cubicBezTo>
                  <a:cubicBezTo>
                    <a:pt x="63" y="98"/>
                    <a:pt x="65" y="97"/>
                    <a:pt x="67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80" y="97"/>
                    <a:pt x="82" y="98"/>
                    <a:pt x="83" y="99"/>
                  </a:cubicBezTo>
                  <a:cubicBezTo>
                    <a:pt x="84" y="100"/>
                    <a:pt x="85" y="102"/>
                    <a:pt x="85" y="103"/>
                  </a:cubicBezTo>
                  <a:cubicBezTo>
                    <a:pt x="85" y="114"/>
                    <a:pt x="85" y="114"/>
                    <a:pt x="85" y="114"/>
                  </a:cubicBezTo>
                  <a:cubicBezTo>
                    <a:pt x="91" y="111"/>
                    <a:pt x="97" y="108"/>
                    <a:pt x="103" y="103"/>
                  </a:cubicBezTo>
                  <a:cubicBezTo>
                    <a:pt x="108" y="98"/>
                    <a:pt x="111" y="92"/>
                    <a:pt x="11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F8824B59-381C-4B1F-ACF8-E808E42A8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7117" y="2175379"/>
              <a:ext cx="151447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7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117 w 145"/>
                <a:gd name="T27" fmla="*/ 99 h 146"/>
                <a:gd name="T28" fmla="*/ 124 w 145"/>
                <a:gd name="T29" fmla="*/ 73 h 146"/>
                <a:gd name="T30" fmla="*/ 117 w 145"/>
                <a:gd name="T31" fmla="*/ 47 h 146"/>
                <a:gd name="T32" fmla="*/ 98 w 145"/>
                <a:gd name="T33" fmla="*/ 28 h 146"/>
                <a:gd name="T34" fmla="*/ 72 w 145"/>
                <a:gd name="T35" fmla="*/ 22 h 146"/>
                <a:gd name="T36" fmla="*/ 47 w 145"/>
                <a:gd name="T37" fmla="*/ 28 h 146"/>
                <a:gd name="T38" fmla="*/ 28 w 145"/>
                <a:gd name="T39" fmla="*/ 47 h 146"/>
                <a:gd name="T40" fmla="*/ 21 w 145"/>
                <a:gd name="T41" fmla="*/ 73 h 146"/>
                <a:gd name="T42" fmla="*/ 28 w 145"/>
                <a:gd name="T43" fmla="*/ 99 h 146"/>
                <a:gd name="T44" fmla="*/ 47 w 145"/>
                <a:gd name="T45" fmla="*/ 117 h 146"/>
                <a:gd name="T46" fmla="*/ 72 w 145"/>
                <a:gd name="T47" fmla="*/ 124 h 146"/>
                <a:gd name="T48" fmla="*/ 98 w 145"/>
                <a:gd name="T49" fmla="*/ 117 h 146"/>
                <a:gd name="T50" fmla="*/ 117 w 145"/>
                <a:gd name="T51" fmla="*/ 99 h 146"/>
                <a:gd name="T52" fmla="*/ 103 w 145"/>
                <a:gd name="T53" fmla="*/ 90 h 146"/>
                <a:gd name="T54" fmla="*/ 90 w 145"/>
                <a:gd name="T55" fmla="*/ 104 h 146"/>
                <a:gd name="T56" fmla="*/ 87 w 145"/>
                <a:gd name="T57" fmla="*/ 105 h 146"/>
                <a:gd name="T58" fmla="*/ 85 w 145"/>
                <a:gd name="T59" fmla="*/ 104 h 146"/>
                <a:gd name="T60" fmla="*/ 72 w 145"/>
                <a:gd name="T61" fmla="*/ 91 h 146"/>
                <a:gd name="T62" fmla="*/ 59 w 145"/>
                <a:gd name="T63" fmla="*/ 104 h 146"/>
                <a:gd name="T64" fmla="*/ 57 w 145"/>
                <a:gd name="T65" fmla="*/ 105 h 146"/>
                <a:gd name="T66" fmla="*/ 55 w 145"/>
                <a:gd name="T67" fmla="*/ 104 h 146"/>
                <a:gd name="T68" fmla="*/ 41 w 145"/>
                <a:gd name="T69" fmla="*/ 90 h 146"/>
                <a:gd name="T70" fmla="*/ 40 w 145"/>
                <a:gd name="T71" fmla="*/ 88 h 146"/>
                <a:gd name="T72" fmla="*/ 41 w 145"/>
                <a:gd name="T73" fmla="*/ 86 h 146"/>
                <a:gd name="T74" fmla="*/ 54 w 145"/>
                <a:gd name="T75" fmla="*/ 73 h 146"/>
                <a:gd name="T76" fmla="*/ 41 w 145"/>
                <a:gd name="T77" fmla="*/ 60 h 146"/>
                <a:gd name="T78" fmla="*/ 40 w 145"/>
                <a:gd name="T79" fmla="*/ 58 h 146"/>
                <a:gd name="T80" fmla="*/ 41 w 145"/>
                <a:gd name="T81" fmla="*/ 56 h 146"/>
                <a:gd name="T82" fmla="*/ 55 w 145"/>
                <a:gd name="T83" fmla="*/ 42 h 146"/>
                <a:gd name="T84" fmla="*/ 57 w 145"/>
                <a:gd name="T85" fmla="*/ 41 h 146"/>
                <a:gd name="T86" fmla="*/ 59 w 145"/>
                <a:gd name="T87" fmla="*/ 42 h 146"/>
                <a:gd name="T88" fmla="*/ 72 w 145"/>
                <a:gd name="T89" fmla="*/ 55 h 146"/>
                <a:gd name="T90" fmla="*/ 85 w 145"/>
                <a:gd name="T91" fmla="*/ 42 h 146"/>
                <a:gd name="T92" fmla="*/ 87 w 145"/>
                <a:gd name="T93" fmla="*/ 41 h 146"/>
                <a:gd name="T94" fmla="*/ 90 w 145"/>
                <a:gd name="T95" fmla="*/ 42 h 146"/>
                <a:gd name="T96" fmla="*/ 103 w 145"/>
                <a:gd name="T97" fmla="*/ 56 h 146"/>
                <a:gd name="T98" fmla="*/ 104 w 145"/>
                <a:gd name="T99" fmla="*/ 58 h 146"/>
                <a:gd name="T100" fmla="*/ 103 w 145"/>
                <a:gd name="T101" fmla="*/ 60 h 146"/>
                <a:gd name="T102" fmla="*/ 91 w 145"/>
                <a:gd name="T103" fmla="*/ 73 h 146"/>
                <a:gd name="T104" fmla="*/ 103 w 145"/>
                <a:gd name="T105" fmla="*/ 86 h 146"/>
                <a:gd name="T106" fmla="*/ 104 w 145"/>
                <a:gd name="T107" fmla="*/ 88 h 146"/>
                <a:gd name="T108" fmla="*/ 103 w 145"/>
                <a:gd name="T109" fmla="*/ 9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117" y="99"/>
                  </a:moveTo>
                  <a:cubicBezTo>
                    <a:pt x="121" y="91"/>
                    <a:pt x="124" y="82"/>
                    <a:pt x="124" y="73"/>
                  </a:cubicBezTo>
                  <a:cubicBezTo>
                    <a:pt x="124" y="64"/>
                    <a:pt x="121" y="55"/>
                    <a:pt x="117" y="47"/>
                  </a:cubicBezTo>
                  <a:cubicBezTo>
                    <a:pt x="112" y="39"/>
                    <a:pt x="106" y="33"/>
                    <a:pt x="98" y="28"/>
                  </a:cubicBezTo>
                  <a:cubicBezTo>
                    <a:pt x="90" y="24"/>
                    <a:pt x="82" y="22"/>
                    <a:pt x="72" y="22"/>
                  </a:cubicBezTo>
                  <a:cubicBezTo>
                    <a:pt x="63" y="22"/>
                    <a:pt x="54" y="24"/>
                    <a:pt x="47" y="28"/>
                  </a:cubicBezTo>
                  <a:cubicBezTo>
                    <a:pt x="39" y="33"/>
                    <a:pt x="32" y="39"/>
                    <a:pt x="28" y="47"/>
                  </a:cubicBezTo>
                  <a:cubicBezTo>
                    <a:pt x="23" y="55"/>
                    <a:pt x="21" y="64"/>
                    <a:pt x="21" y="73"/>
                  </a:cubicBezTo>
                  <a:cubicBezTo>
                    <a:pt x="21" y="82"/>
                    <a:pt x="23" y="91"/>
                    <a:pt x="28" y="99"/>
                  </a:cubicBezTo>
                  <a:cubicBezTo>
                    <a:pt x="32" y="107"/>
                    <a:pt x="39" y="113"/>
                    <a:pt x="47" y="117"/>
                  </a:cubicBezTo>
                  <a:cubicBezTo>
                    <a:pt x="54" y="122"/>
                    <a:pt x="63" y="124"/>
                    <a:pt x="72" y="124"/>
                  </a:cubicBezTo>
                  <a:cubicBezTo>
                    <a:pt x="82" y="124"/>
                    <a:pt x="90" y="122"/>
                    <a:pt x="98" y="117"/>
                  </a:cubicBezTo>
                  <a:cubicBezTo>
                    <a:pt x="106" y="113"/>
                    <a:pt x="112" y="107"/>
                    <a:pt x="117" y="99"/>
                  </a:cubicBezTo>
                  <a:close/>
                  <a:moveTo>
                    <a:pt x="103" y="90"/>
                  </a:moveTo>
                  <a:cubicBezTo>
                    <a:pt x="90" y="104"/>
                    <a:pt x="90" y="104"/>
                    <a:pt x="90" y="104"/>
                  </a:cubicBezTo>
                  <a:cubicBezTo>
                    <a:pt x="89" y="105"/>
                    <a:pt x="88" y="105"/>
                    <a:pt x="87" y="105"/>
                  </a:cubicBezTo>
                  <a:cubicBezTo>
                    <a:pt x="87" y="105"/>
                    <a:pt x="86" y="105"/>
                    <a:pt x="85" y="104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5"/>
                    <a:pt x="58" y="105"/>
                    <a:pt x="57" y="105"/>
                  </a:cubicBezTo>
                  <a:cubicBezTo>
                    <a:pt x="56" y="105"/>
                    <a:pt x="56" y="105"/>
                    <a:pt x="55" y="104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0"/>
                    <a:pt x="40" y="89"/>
                    <a:pt x="40" y="88"/>
                  </a:cubicBezTo>
                  <a:cubicBezTo>
                    <a:pt x="40" y="87"/>
                    <a:pt x="41" y="87"/>
                    <a:pt x="41" y="86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59"/>
                    <a:pt x="40" y="59"/>
                    <a:pt x="40" y="58"/>
                  </a:cubicBezTo>
                  <a:cubicBezTo>
                    <a:pt x="40" y="57"/>
                    <a:pt x="41" y="56"/>
                    <a:pt x="41" y="56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6" y="41"/>
                    <a:pt x="56" y="41"/>
                    <a:pt x="57" y="41"/>
                  </a:cubicBezTo>
                  <a:cubicBezTo>
                    <a:pt x="58" y="41"/>
                    <a:pt x="59" y="41"/>
                    <a:pt x="59" y="42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1"/>
                    <a:pt x="87" y="41"/>
                    <a:pt x="87" y="41"/>
                  </a:cubicBezTo>
                  <a:cubicBezTo>
                    <a:pt x="88" y="41"/>
                    <a:pt x="89" y="41"/>
                    <a:pt x="90" y="42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04" y="56"/>
                    <a:pt x="104" y="57"/>
                    <a:pt x="104" y="58"/>
                  </a:cubicBezTo>
                  <a:cubicBezTo>
                    <a:pt x="104" y="59"/>
                    <a:pt x="104" y="59"/>
                    <a:pt x="103" y="60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7"/>
                    <a:pt x="104" y="87"/>
                    <a:pt x="104" y="88"/>
                  </a:cubicBezTo>
                  <a:cubicBezTo>
                    <a:pt x="104" y="89"/>
                    <a:pt x="104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6860E974-7A9B-4F6B-AB5A-A3767714FE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0719" y="2175379"/>
              <a:ext cx="151447" cy="151447"/>
            </a:xfrm>
            <a:custGeom>
              <a:avLst/>
              <a:gdLst>
                <a:gd name="T0" fmla="*/ 135 w 145"/>
                <a:gd name="T1" fmla="*/ 37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7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7 h 146"/>
                <a:gd name="T26" fmla="*/ 117 w 145"/>
                <a:gd name="T27" fmla="*/ 99 h 146"/>
                <a:gd name="T28" fmla="*/ 124 w 145"/>
                <a:gd name="T29" fmla="*/ 73 h 146"/>
                <a:gd name="T30" fmla="*/ 117 w 145"/>
                <a:gd name="T31" fmla="*/ 47 h 146"/>
                <a:gd name="T32" fmla="*/ 98 w 145"/>
                <a:gd name="T33" fmla="*/ 28 h 146"/>
                <a:gd name="T34" fmla="*/ 72 w 145"/>
                <a:gd name="T35" fmla="*/ 22 h 146"/>
                <a:gd name="T36" fmla="*/ 46 w 145"/>
                <a:gd name="T37" fmla="*/ 28 h 146"/>
                <a:gd name="T38" fmla="*/ 28 w 145"/>
                <a:gd name="T39" fmla="*/ 47 h 146"/>
                <a:gd name="T40" fmla="*/ 21 w 145"/>
                <a:gd name="T41" fmla="*/ 73 h 146"/>
                <a:gd name="T42" fmla="*/ 28 w 145"/>
                <a:gd name="T43" fmla="*/ 99 h 146"/>
                <a:gd name="T44" fmla="*/ 46 w 145"/>
                <a:gd name="T45" fmla="*/ 117 h 146"/>
                <a:gd name="T46" fmla="*/ 72 w 145"/>
                <a:gd name="T47" fmla="*/ 124 h 146"/>
                <a:gd name="T48" fmla="*/ 98 w 145"/>
                <a:gd name="T49" fmla="*/ 117 h 146"/>
                <a:gd name="T50" fmla="*/ 117 w 145"/>
                <a:gd name="T51" fmla="*/ 99 h 146"/>
                <a:gd name="T52" fmla="*/ 110 w 145"/>
                <a:gd name="T53" fmla="*/ 65 h 146"/>
                <a:gd name="T54" fmla="*/ 70 w 145"/>
                <a:gd name="T55" fmla="*/ 105 h 146"/>
                <a:gd name="T56" fmla="*/ 66 w 145"/>
                <a:gd name="T57" fmla="*/ 107 h 146"/>
                <a:gd name="T58" fmla="*/ 62 w 145"/>
                <a:gd name="T59" fmla="*/ 105 h 146"/>
                <a:gd name="T60" fmla="*/ 34 w 145"/>
                <a:gd name="T61" fmla="*/ 77 h 146"/>
                <a:gd name="T62" fmla="*/ 32 w 145"/>
                <a:gd name="T63" fmla="*/ 73 h 146"/>
                <a:gd name="T64" fmla="*/ 34 w 145"/>
                <a:gd name="T65" fmla="*/ 69 h 146"/>
                <a:gd name="T66" fmla="*/ 44 w 145"/>
                <a:gd name="T67" fmla="*/ 59 h 146"/>
                <a:gd name="T68" fmla="*/ 48 w 145"/>
                <a:gd name="T69" fmla="*/ 57 h 146"/>
                <a:gd name="T70" fmla="*/ 52 w 145"/>
                <a:gd name="T71" fmla="*/ 59 h 146"/>
                <a:gd name="T72" fmla="*/ 66 w 145"/>
                <a:gd name="T73" fmla="*/ 73 h 146"/>
                <a:gd name="T74" fmla="*/ 92 w 145"/>
                <a:gd name="T75" fmla="*/ 47 h 146"/>
                <a:gd name="T76" fmla="*/ 96 w 145"/>
                <a:gd name="T77" fmla="*/ 45 h 146"/>
                <a:gd name="T78" fmla="*/ 101 w 145"/>
                <a:gd name="T79" fmla="*/ 47 h 146"/>
                <a:gd name="T80" fmla="*/ 110 w 145"/>
                <a:gd name="T81" fmla="*/ 57 h 146"/>
                <a:gd name="T82" fmla="*/ 112 w 145"/>
                <a:gd name="T83" fmla="*/ 61 h 146"/>
                <a:gd name="T84" fmla="*/ 110 w 145"/>
                <a:gd name="T85" fmla="*/ 6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5" h="146">
                  <a:moveTo>
                    <a:pt x="135" y="37"/>
                  </a:moveTo>
                  <a:cubicBezTo>
                    <a:pt x="141" y="48"/>
                    <a:pt x="145" y="60"/>
                    <a:pt x="145" y="73"/>
                  </a:cubicBezTo>
                  <a:cubicBezTo>
                    <a:pt x="145" y="86"/>
                    <a:pt x="141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7" y="142"/>
                    <a:pt x="85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7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5" y="0"/>
                    <a:pt x="97" y="4"/>
                    <a:pt x="109" y="10"/>
                  </a:cubicBezTo>
                  <a:cubicBezTo>
                    <a:pt x="120" y="17"/>
                    <a:pt x="129" y="25"/>
                    <a:pt x="135" y="37"/>
                  </a:cubicBezTo>
                  <a:close/>
                  <a:moveTo>
                    <a:pt x="117" y="99"/>
                  </a:moveTo>
                  <a:cubicBezTo>
                    <a:pt x="121" y="91"/>
                    <a:pt x="124" y="82"/>
                    <a:pt x="124" y="73"/>
                  </a:cubicBezTo>
                  <a:cubicBezTo>
                    <a:pt x="124" y="64"/>
                    <a:pt x="121" y="55"/>
                    <a:pt x="117" y="47"/>
                  </a:cubicBezTo>
                  <a:cubicBezTo>
                    <a:pt x="112" y="39"/>
                    <a:pt x="106" y="33"/>
                    <a:pt x="98" y="28"/>
                  </a:cubicBezTo>
                  <a:cubicBezTo>
                    <a:pt x="90" y="24"/>
                    <a:pt x="81" y="22"/>
                    <a:pt x="72" y="22"/>
                  </a:cubicBezTo>
                  <a:cubicBezTo>
                    <a:pt x="63" y="22"/>
                    <a:pt x="54" y="24"/>
                    <a:pt x="46" y="28"/>
                  </a:cubicBezTo>
                  <a:cubicBezTo>
                    <a:pt x="38" y="33"/>
                    <a:pt x="32" y="39"/>
                    <a:pt x="28" y="47"/>
                  </a:cubicBezTo>
                  <a:cubicBezTo>
                    <a:pt x="23" y="55"/>
                    <a:pt x="21" y="64"/>
                    <a:pt x="21" y="73"/>
                  </a:cubicBezTo>
                  <a:cubicBezTo>
                    <a:pt x="21" y="82"/>
                    <a:pt x="23" y="91"/>
                    <a:pt x="28" y="99"/>
                  </a:cubicBezTo>
                  <a:cubicBezTo>
                    <a:pt x="32" y="107"/>
                    <a:pt x="38" y="113"/>
                    <a:pt x="46" y="117"/>
                  </a:cubicBezTo>
                  <a:cubicBezTo>
                    <a:pt x="54" y="122"/>
                    <a:pt x="63" y="124"/>
                    <a:pt x="72" y="124"/>
                  </a:cubicBezTo>
                  <a:cubicBezTo>
                    <a:pt x="81" y="124"/>
                    <a:pt x="90" y="122"/>
                    <a:pt x="98" y="117"/>
                  </a:cubicBezTo>
                  <a:cubicBezTo>
                    <a:pt x="106" y="113"/>
                    <a:pt x="112" y="107"/>
                    <a:pt x="117" y="99"/>
                  </a:cubicBezTo>
                  <a:close/>
                  <a:moveTo>
                    <a:pt x="110" y="65"/>
                  </a:moveTo>
                  <a:cubicBezTo>
                    <a:pt x="70" y="105"/>
                    <a:pt x="70" y="105"/>
                    <a:pt x="70" y="105"/>
                  </a:cubicBezTo>
                  <a:cubicBezTo>
                    <a:pt x="69" y="106"/>
                    <a:pt x="68" y="107"/>
                    <a:pt x="66" y="107"/>
                  </a:cubicBezTo>
                  <a:cubicBezTo>
                    <a:pt x="64" y="107"/>
                    <a:pt x="63" y="106"/>
                    <a:pt x="62" y="10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3" y="76"/>
                    <a:pt x="32" y="75"/>
                    <a:pt x="32" y="73"/>
                  </a:cubicBezTo>
                  <a:cubicBezTo>
                    <a:pt x="32" y="71"/>
                    <a:pt x="33" y="70"/>
                    <a:pt x="34" y="6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5" y="58"/>
                    <a:pt x="46" y="57"/>
                    <a:pt x="48" y="57"/>
                  </a:cubicBezTo>
                  <a:cubicBezTo>
                    <a:pt x="50" y="57"/>
                    <a:pt x="51" y="58"/>
                    <a:pt x="52" y="59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3" y="46"/>
                    <a:pt x="95" y="45"/>
                    <a:pt x="96" y="45"/>
                  </a:cubicBezTo>
                  <a:cubicBezTo>
                    <a:pt x="98" y="45"/>
                    <a:pt x="99" y="46"/>
                    <a:pt x="101" y="4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1" y="58"/>
                    <a:pt x="112" y="59"/>
                    <a:pt x="112" y="61"/>
                  </a:cubicBezTo>
                  <a:cubicBezTo>
                    <a:pt x="112" y="62"/>
                    <a:pt x="111" y="64"/>
                    <a:pt x="11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0DC04C43-4C20-4490-9E28-ECF1581E4F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4321" y="2175379"/>
              <a:ext cx="151447" cy="151447"/>
            </a:xfrm>
            <a:custGeom>
              <a:avLst/>
              <a:gdLst>
                <a:gd name="T0" fmla="*/ 140 w 146"/>
                <a:gd name="T1" fmla="*/ 44 h 146"/>
                <a:gd name="T2" fmla="*/ 146 w 146"/>
                <a:gd name="T3" fmla="*/ 73 h 146"/>
                <a:gd name="T4" fmla="*/ 140 w 146"/>
                <a:gd name="T5" fmla="*/ 101 h 146"/>
                <a:gd name="T6" fmla="*/ 124 w 146"/>
                <a:gd name="T7" fmla="*/ 124 h 146"/>
                <a:gd name="T8" fmla="*/ 101 w 146"/>
                <a:gd name="T9" fmla="*/ 140 h 146"/>
                <a:gd name="T10" fmla="*/ 73 w 146"/>
                <a:gd name="T11" fmla="*/ 146 h 146"/>
                <a:gd name="T12" fmla="*/ 45 w 146"/>
                <a:gd name="T13" fmla="*/ 140 h 146"/>
                <a:gd name="T14" fmla="*/ 22 w 146"/>
                <a:gd name="T15" fmla="*/ 124 h 146"/>
                <a:gd name="T16" fmla="*/ 6 w 146"/>
                <a:gd name="T17" fmla="*/ 101 h 146"/>
                <a:gd name="T18" fmla="*/ 0 w 146"/>
                <a:gd name="T19" fmla="*/ 73 h 146"/>
                <a:gd name="T20" fmla="*/ 6 w 146"/>
                <a:gd name="T21" fmla="*/ 44 h 146"/>
                <a:gd name="T22" fmla="*/ 22 w 146"/>
                <a:gd name="T23" fmla="*/ 21 h 146"/>
                <a:gd name="T24" fmla="*/ 45 w 146"/>
                <a:gd name="T25" fmla="*/ 6 h 146"/>
                <a:gd name="T26" fmla="*/ 73 w 146"/>
                <a:gd name="T27" fmla="*/ 0 h 146"/>
                <a:gd name="T28" fmla="*/ 101 w 146"/>
                <a:gd name="T29" fmla="*/ 6 h 146"/>
                <a:gd name="T30" fmla="*/ 124 w 146"/>
                <a:gd name="T31" fmla="*/ 21 h 146"/>
                <a:gd name="T32" fmla="*/ 140 w 146"/>
                <a:gd name="T33" fmla="*/ 44 h 146"/>
                <a:gd name="T34" fmla="*/ 30 w 146"/>
                <a:gd name="T35" fmla="*/ 101 h 146"/>
                <a:gd name="T36" fmla="*/ 101 w 146"/>
                <a:gd name="T37" fmla="*/ 30 h 146"/>
                <a:gd name="T38" fmla="*/ 73 w 146"/>
                <a:gd name="T39" fmla="*/ 21 h 146"/>
                <a:gd name="T40" fmla="*/ 47 w 146"/>
                <a:gd name="T41" fmla="*/ 28 h 146"/>
                <a:gd name="T42" fmla="*/ 28 w 146"/>
                <a:gd name="T43" fmla="*/ 47 h 146"/>
                <a:gd name="T44" fmla="*/ 21 w 146"/>
                <a:gd name="T45" fmla="*/ 73 h 146"/>
                <a:gd name="T46" fmla="*/ 30 w 146"/>
                <a:gd name="T47" fmla="*/ 101 h 146"/>
                <a:gd name="T48" fmla="*/ 124 w 146"/>
                <a:gd name="T49" fmla="*/ 73 h 146"/>
                <a:gd name="T50" fmla="*/ 116 w 146"/>
                <a:gd name="T51" fmla="*/ 45 h 146"/>
                <a:gd name="T52" fmla="*/ 45 w 146"/>
                <a:gd name="T53" fmla="*/ 116 h 146"/>
                <a:gd name="T54" fmla="*/ 73 w 146"/>
                <a:gd name="T55" fmla="*/ 124 h 146"/>
                <a:gd name="T56" fmla="*/ 93 w 146"/>
                <a:gd name="T57" fmla="*/ 120 h 146"/>
                <a:gd name="T58" fmla="*/ 109 w 146"/>
                <a:gd name="T59" fmla="*/ 109 h 146"/>
                <a:gd name="T60" fmla="*/ 120 w 146"/>
                <a:gd name="T61" fmla="*/ 93 h 146"/>
                <a:gd name="T62" fmla="*/ 124 w 146"/>
                <a:gd name="T63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146">
                  <a:moveTo>
                    <a:pt x="140" y="44"/>
                  </a:moveTo>
                  <a:cubicBezTo>
                    <a:pt x="144" y="53"/>
                    <a:pt x="146" y="63"/>
                    <a:pt x="146" y="73"/>
                  </a:cubicBezTo>
                  <a:cubicBezTo>
                    <a:pt x="146" y="83"/>
                    <a:pt x="144" y="92"/>
                    <a:pt x="140" y="101"/>
                  </a:cubicBezTo>
                  <a:cubicBezTo>
                    <a:pt x="136" y="110"/>
                    <a:pt x="131" y="118"/>
                    <a:pt x="124" y="124"/>
                  </a:cubicBezTo>
                  <a:cubicBezTo>
                    <a:pt x="118" y="131"/>
                    <a:pt x="110" y="136"/>
                    <a:pt x="101" y="140"/>
                  </a:cubicBezTo>
                  <a:cubicBezTo>
                    <a:pt x="92" y="144"/>
                    <a:pt x="83" y="146"/>
                    <a:pt x="73" y="146"/>
                  </a:cubicBezTo>
                  <a:cubicBezTo>
                    <a:pt x="63" y="146"/>
                    <a:pt x="54" y="144"/>
                    <a:pt x="45" y="140"/>
                  </a:cubicBezTo>
                  <a:cubicBezTo>
                    <a:pt x="36" y="136"/>
                    <a:pt x="28" y="131"/>
                    <a:pt x="22" y="124"/>
                  </a:cubicBezTo>
                  <a:cubicBezTo>
                    <a:pt x="15" y="118"/>
                    <a:pt x="10" y="110"/>
                    <a:pt x="6" y="101"/>
                  </a:cubicBezTo>
                  <a:cubicBezTo>
                    <a:pt x="2" y="92"/>
                    <a:pt x="0" y="83"/>
                    <a:pt x="0" y="73"/>
                  </a:cubicBezTo>
                  <a:cubicBezTo>
                    <a:pt x="0" y="63"/>
                    <a:pt x="2" y="53"/>
                    <a:pt x="6" y="44"/>
                  </a:cubicBezTo>
                  <a:cubicBezTo>
                    <a:pt x="10" y="35"/>
                    <a:pt x="15" y="28"/>
                    <a:pt x="22" y="21"/>
                  </a:cubicBezTo>
                  <a:cubicBezTo>
                    <a:pt x="28" y="15"/>
                    <a:pt x="36" y="9"/>
                    <a:pt x="45" y="6"/>
                  </a:cubicBezTo>
                  <a:cubicBezTo>
                    <a:pt x="54" y="2"/>
                    <a:pt x="63" y="0"/>
                    <a:pt x="73" y="0"/>
                  </a:cubicBezTo>
                  <a:cubicBezTo>
                    <a:pt x="83" y="0"/>
                    <a:pt x="92" y="2"/>
                    <a:pt x="101" y="6"/>
                  </a:cubicBezTo>
                  <a:cubicBezTo>
                    <a:pt x="110" y="9"/>
                    <a:pt x="118" y="15"/>
                    <a:pt x="124" y="21"/>
                  </a:cubicBezTo>
                  <a:cubicBezTo>
                    <a:pt x="131" y="28"/>
                    <a:pt x="136" y="35"/>
                    <a:pt x="140" y="44"/>
                  </a:cubicBezTo>
                  <a:close/>
                  <a:moveTo>
                    <a:pt x="30" y="101"/>
                  </a:moveTo>
                  <a:cubicBezTo>
                    <a:pt x="101" y="30"/>
                    <a:pt x="101" y="30"/>
                    <a:pt x="101" y="30"/>
                  </a:cubicBezTo>
                  <a:cubicBezTo>
                    <a:pt x="93" y="24"/>
                    <a:pt x="83" y="21"/>
                    <a:pt x="73" y="21"/>
                  </a:cubicBezTo>
                  <a:cubicBezTo>
                    <a:pt x="64" y="21"/>
                    <a:pt x="55" y="23"/>
                    <a:pt x="47" y="28"/>
                  </a:cubicBezTo>
                  <a:cubicBezTo>
                    <a:pt x="39" y="33"/>
                    <a:pt x="33" y="39"/>
                    <a:pt x="28" y="47"/>
                  </a:cubicBezTo>
                  <a:cubicBezTo>
                    <a:pt x="24" y="55"/>
                    <a:pt x="21" y="63"/>
                    <a:pt x="21" y="73"/>
                  </a:cubicBezTo>
                  <a:cubicBezTo>
                    <a:pt x="21" y="83"/>
                    <a:pt x="24" y="92"/>
                    <a:pt x="30" y="101"/>
                  </a:cubicBezTo>
                  <a:close/>
                  <a:moveTo>
                    <a:pt x="124" y="73"/>
                  </a:moveTo>
                  <a:cubicBezTo>
                    <a:pt x="124" y="63"/>
                    <a:pt x="122" y="53"/>
                    <a:pt x="116" y="45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53" y="122"/>
                    <a:pt x="63" y="124"/>
                    <a:pt x="73" y="124"/>
                  </a:cubicBezTo>
                  <a:cubicBezTo>
                    <a:pt x="80" y="124"/>
                    <a:pt x="87" y="123"/>
                    <a:pt x="93" y="120"/>
                  </a:cubicBezTo>
                  <a:cubicBezTo>
                    <a:pt x="99" y="118"/>
                    <a:pt x="105" y="114"/>
                    <a:pt x="109" y="109"/>
                  </a:cubicBezTo>
                  <a:cubicBezTo>
                    <a:pt x="114" y="105"/>
                    <a:pt x="118" y="99"/>
                    <a:pt x="120" y="93"/>
                  </a:cubicBezTo>
                  <a:cubicBezTo>
                    <a:pt x="123" y="86"/>
                    <a:pt x="124" y="80"/>
                    <a:pt x="12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B901501B-9C18-4F88-AD0C-0F115A829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4168" y="2180063"/>
              <a:ext cx="143640" cy="154569"/>
            </a:xfrm>
            <a:custGeom>
              <a:avLst/>
              <a:gdLst>
                <a:gd name="T0" fmla="*/ 139 w 139"/>
                <a:gd name="T1" fmla="*/ 68 h 148"/>
                <a:gd name="T2" fmla="*/ 139 w 139"/>
                <a:gd name="T3" fmla="*/ 80 h 148"/>
                <a:gd name="T4" fmla="*/ 136 w 139"/>
                <a:gd name="T5" fmla="*/ 89 h 148"/>
                <a:gd name="T6" fmla="*/ 128 w 139"/>
                <a:gd name="T7" fmla="*/ 92 h 148"/>
                <a:gd name="T8" fmla="*/ 62 w 139"/>
                <a:gd name="T9" fmla="*/ 92 h 148"/>
                <a:gd name="T10" fmla="*/ 89 w 139"/>
                <a:gd name="T11" fmla="*/ 120 h 148"/>
                <a:gd name="T12" fmla="*/ 93 w 139"/>
                <a:gd name="T13" fmla="*/ 128 h 148"/>
                <a:gd name="T14" fmla="*/ 89 w 139"/>
                <a:gd name="T15" fmla="*/ 137 h 148"/>
                <a:gd name="T16" fmla="*/ 82 w 139"/>
                <a:gd name="T17" fmla="*/ 144 h 148"/>
                <a:gd name="T18" fmla="*/ 74 w 139"/>
                <a:gd name="T19" fmla="*/ 148 h 148"/>
                <a:gd name="T20" fmla="*/ 65 w 139"/>
                <a:gd name="T21" fmla="*/ 144 h 148"/>
                <a:gd name="T22" fmla="*/ 4 w 139"/>
                <a:gd name="T23" fmla="*/ 83 h 148"/>
                <a:gd name="T24" fmla="*/ 0 w 139"/>
                <a:gd name="T25" fmla="*/ 74 h 148"/>
                <a:gd name="T26" fmla="*/ 4 w 139"/>
                <a:gd name="T27" fmla="*/ 65 h 148"/>
                <a:gd name="T28" fmla="*/ 65 w 139"/>
                <a:gd name="T29" fmla="*/ 4 h 148"/>
                <a:gd name="T30" fmla="*/ 74 w 139"/>
                <a:gd name="T31" fmla="*/ 0 h 148"/>
                <a:gd name="T32" fmla="*/ 82 w 139"/>
                <a:gd name="T33" fmla="*/ 4 h 148"/>
                <a:gd name="T34" fmla="*/ 89 w 139"/>
                <a:gd name="T35" fmla="*/ 11 h 148"/>
                <a:gd name="T36" fmla="*/ 93 w 139"/>
                <a:gd name="T37" fmla="*/ 20 h 148"/>
                <a:gd name="T38" fmla="*/ 89 w 139"/>
                <a:gd name="T39" fmla="*/ 28 h 148"/>
                <a:gd name="T40" fmla="*/ 62 w 139"/>
                <a:gd name="T41" fmla="*/ 56 h 148"/>
                <a:gd name="T42" fmla="*/ 128 w 139"/>
                <a:gd name="T43" fmla="*/ 56 h 148"/>
                <a:gd name="T44" fmla="*/ 136 w 139"/>
                <a:gd name="T45" fmla="*/ 59 h 148"/>
                <a:gd name="T46" fmla="*/ 139 w 139"/>
                <a:gd name="T47" fmla="*/ 6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148">
                  <a:moveTo>
                    <a:pt x="139" y="68"/>
                  </a:moveTo>
                  <a:cubicBezTo>
                    <a:pt x="139" y="80"/>
                    <a:pt x="139" y="80"/>
                    <a:pt x="139" y="80"/>
                  </a:cubicBezTo>
                  <a:cubicBezTo>
                    <a:pt x="139" y="83"/>
                    <a:pt x="138" y="86"/>
                    <a:pt x="136" y="89"/>
                  </a:cubicBezTo>
                  <a:cubicBezTo>
                    <a:pt x="134" y="91"/>
                    <a:pt x="131" y="92"/>
                    <a:pt x="128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92" y="122"/>
                    <a:pt x="93" y="125"/>
                    <a:pt x="93" y="128"/>
                  </a:cubicBezTo>
                  <a:cubicBezTo>
                    <a:pt x="93" y="132"/>
                    <a:pt x="92" y="135"/>
                    <a:pt x="89" y="137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0" y="146"/>
                    <a:pt x="77" y="148"/>
                    <a:pt x="74" y="148"/>
                  </a:cubicBezTo>
                  <a:cubicBezTo>
                    <a:pt x="70" y="148"/>
                    <a:pt x="68" y="146"/>
                    <a:pt x="65" y="144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1" y="80"/>
                    <a:pt x="0" y="77"/>
                    <a:pt x="0" y="74"/>
                  </a:cubicBezTo>
                  <a:cubicBezTo>
                    <a:pt x="0" y="71"/>
                    <a:pt x="1" y="68"/>
                    <a:pt x="4" y="6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8" y="2"/>
                    <a:pt x="70" y="0"/>
                    <a:pt x="74" y="0"/>
                  </a:cubicBezTo>
                  <a:cubicBezTo>
                    <a:pt x="77" y="0"/>
                    <a:pt x="80" y="2"/>
                    <a:pt x="82" y="4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2" y="13"/>
                    <a:pt x="93" y="16"/>
                    <a:pt x="93" y="20"/>
                  </a:cubicBezTo>
                  <a:cubicBezTo>
                    <a:pt x="93" y="23"/>
                    <a:pt x="92" y="26"/>
                    <a:pt x="89" y="2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6"/>
                    <a:pt x="134" y="57"/>
                    <a:pt x="136" y="59"/>
                  </a:cubicBezTo>
                  <a:cubicBezTo>
                    <a:pt x="138" y="62"/>
                    <a:pt x="139" y="65"/>
                    <a:pt x="13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64BF2537-4592-4BAD-B652-3E273764B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525" y="2180063"/>
              <a:ext cx="143640" cy="154569"/>
            </a:xfrm>
            <a:custGeom>
              <a:avLst/>
              <a:gdLst>
                <a:gd name="T0" fmla="*/ 139 w 139"/>
                <a:gd name="T1" fmla="*/ 74 h 148"/>
                <a:gd name="T2" fmla="*/ 135 w 139"/>
                <a:gd name="T3" fmla="*/ 83 h 148"/>
                <a:gd name="T4" fmla="*/ 74 w 139"/>
                <a:gd name="T5" fmla="*/ 144 h 148"/>
                <a:gd name="T6" fmla="*/ 65 w 139"/>
                <a:gd name="T7" fmla="*/ 148 h 148"/>
                <a:gd name="T8" fmla="*/ 57 w 139"/>
                <a:gd name="T9" fmla="*/ 144 h 148"/>
                <a:gd name="T10" fmla="*/ 50 w 139"/>
                <a:gd name="T11" fmla="*/ 137 h 148"/>
                <a:gd name="T12" fmla="*/ 46 w 139"/>
                <a:gd name="T13" fmla="*/ 128 h 148"/>
                <a:gd name="T14" fmla="*/ 50 w 139"/>
                <a:gd name="T15" fmla="*/ 120 h 148"/>
                <a:gd name="T16" fmla="*/ 77 w 139"/>
                <a:gd name="T17" fmla="*/ 92 h 148"/>
                <a:gd name="T18" fmla="*/ 11 w 139"/>
                <a:gd name="T19" fmla="*/ 92 h 148"/>
                <a:gd name="T20" fmla="*/ 3 w 139"/>
                <a:gd name="T21" fmla="*/ 89 h 148"/>
                <a:gd name="T22" fmla="*/ 0 w 139"/>
                <a:gd name="T23" fmla="*/ 80 h 148"/>
                <a:gd name="T24" fmla="*/ 0 w 139"/>
                <a:gd name="T25" fmla="*/ 68 h 148"/>
                <a:gd name="T26" fmla="*/ 3 w 139"/>
                <a:gd name="T27" fmla="*/ 59 h 148"/>
                <a:gd name="T28" fmla="*/ 11 w 139"/>
                <a:gd name="T29" fmla="*/ 56 h 148"/>
                <a:gd name="T30" fmla="*/ 77 w 139"/>
                <a:gd name="T31" fmla="*/ 56 h 148"/>
                <a:gd name="T32" fmla="*/ 50 w 139"/>
                <a:gd name="T33" fmla="*/ 28 h 148"/>
                <a:gd name="T34" fmla="*/ 46 w 139"/>
                <a:gd name="T35" fmla="*/ 20 h 148"/>
                <a:gd name="T36" fmla="*/ 50 w 139"/>
                <a:gd name="T37" fmla="*/ 11 h 148"/>
                <a:gd name="T38" fmla="*/ 57 w 139"/>
                <a:gd name="T39" fmla="*/ 4 h 148"/>
                <a:gd name="T40" fmla="*/ 65 w 139"/>
                <a:gd name="T41" fmla="*/ 0 h 148"/>
                <a:gd name="T42" fmla="*/ 74 w 139"/>
                <a:gd name="T43" fmla="*/ 4 h 148"/>
                <a:gd name="T44" fmla="*/ 135 w 139"/>
                <a:gd name="T45" fmla="*/ 65 h 148"/>
                <a:gd name="T46" fmla="*/ 139 w 139"/>
                <a:gd name="T47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9" h="148">
                  <a:moveTo>
                    <a:pt x="139" y="74"/>
                  </a:moveTo>
                  <a:cubicBezTo>
                    <a:pt x="139" y="77"/>
                    <a:pt x="138" y="80"/>
                    <a:pt x="135" y="83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1" y="146"/>
                    <a:pt x="69" y="148"/>
                    <a:pt x="65" y="148"/>
                  </a:cubicBezTo>
                  <a:cubicBezTo>
                    <a:pt x="62" y="148"/>
                    <a:pt x="59" y="146"/>
                    <a:pt x="57" y="144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47" y="135"/>
                    <a:pt x="46" y="132"/>
                    <a:pt x="46" y="128"/>
                  </a:cubicBezTo>
                  <a:cubicBezTo>
                    <a:pt x="46" y="125"/>
                    <a:pt x="47" y="122"/>
                    <a:pt x="50" y="120"/>
                  </a:cubicBezTo>
                  <a:cubicBezTo>
                    <a:pt x="77" y="92"/>
                    <a:pt x="77" y="92"/>
                    <a:pt x="77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8" y="92"/>
                    <a:pt x="5" y="91"/>
                    <a:pt x="3" y="89"/>
                  </a:cubicBezTo>
                  <a:cubicBezTo>
                    <a:pt x="1" y="86"/>
                    <a:pt x="0" y="83"/>
                    <a:pt x="0" y="8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1" y="62"/>
                    <a:pt x="3" y="59"/>
                  </a:cubicBezTo>
                  <a:cubicBezTo>
                    <a:pt x="5" y="57"/>
                    <a:pt x="8" y="56"/>
                    <a:pt x="11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7" y="26"/>
                    <a:pt x="46" y="23"/>
                    <a:pt x="46" y="20"/>
                  </a:cubicBezTo>
                  <a:cubicBezTo>
                    <a:pt x="46" y="16"/>
                    <a:pt x="47" y="13"/>
                    <a:pt x="50" y="11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9" y="2"/>
                    <a:pt x="62" y="0"/>
                    <a:pt x="65" y="0"/>
                  </a:cubicBezTo>
                  <a:cubicBezTo>
                    <a:pt x="69" y="0"/>
                    <a:pt x="72" y="2"/>
                    <a:pt x="74" y="4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8" y="68"/>
                    <a:pt x="139" y="71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3DE8476A-F4B9-4AA6-A5E3-1E86C71C6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811" y="2181624"/>
              <a:ext cx="153008" cy="145201"/>
            </a:xfrm>
            <a:custGeom>
              <a:avLst/>
              <a:gdLst>
                <a:gd name="T0" fmla="*/ 147 w 147"/>
                <a:gd name="T1" fmla="*/ 74 h 140"/>
                <a:gd name="T2" fmla="*/ 143 w 147"/>
                <a:gd name="T3" fmla="*/ 83 h 140"/>
                <a:gd name="T4" fmla="*/ 136 w 147"/>
                <a:gd name="T5" fmla="*/ 90 h 140"/>
                <a:gd name="T6" fmla="*/ 128 w 147"/>
                <a:gd name="T7" fmla="*/ 93 h 140"/>
                <a:gd name="T8" fmla="*/ 119 w 147"/>
                <a:gd name="T9" fmla="*/ 90 h 140"/>
                <a:gd name="T10" fmla="*/ 91 w 147"/>
                <a:gd name="T11" fmla="*/ 62 h 140"/>
                <a:gd name="T12" fmla="*/ 91 w 147"/>
                <a:gd name="T13" fmla="*/ 129 h 140"/>
                <a:gd name="T14" fmla="*/ 88 w 147"/>
                <a:gd name="T15" fmla="*/ 136 h 140"/>
                <a:gd name="T16" fmla="*/ 79 w 147"/>
                <a:gd name="T17" fmla="*/ 140 h 140"/>
                <a:gd name="T18" fmla="*/ 67 w 147"/>
                <a:gd name="T19" fmla="*/ 140 h 140"/>
                <a:gd name="T20" fmla="*/ 59 w 147"/>
                <a:gd name="T21" fmla="*/ 136 h 140"/>
                <a:gd name="T22" fmla="*/ 55 w 147"/>
                <a:gd name="T23" fmla="*/ 129 h 140"/>
                <a:gd name="T24" fmla="*/ 55 w 147"/>
                <a:gd name="T25" fmla="*/ 62 h 140"/>
                <a:gd name="T26" fmla="*/ 27 w 147"/>
                <a:gd name="T27" fmla="*/ 90 h 140"/>
                <a:gd name="T28" fmla="*/ 19 w 147"/>
                <a:gd name="T29" fmla="*/ 93 h 140"/>
                <a:gd name="T30" fmla="*/ 10 w 147"/>
                <a:gd name="T31" fmla="*/ 90 h 140"/>
                <a:gd name="T32" fmla="*/ 3 w 147"/>
                <a:gd name="T33" fmla="*/ 83 h 140"/>
                <a:gd name="T34" fmla="*/ 0 w 147"/>
                <a:gd name="T35" fmla="*/ 74 h 140"/>
                <a:gd name="T36" fmla="*/ 3 w 147"/>
                <a:gd name="T37" fmla="*/ 65 h 140"/>
                <a:gd name="T38" fmla="*/ 65 w 147"/>
                <a:gd name="T39" fmla="*/ 4 h 140"/>
                <a:gd name="T40" fmla="*/ 73 w 147"/>
                <a:gd name="T41" fmla="*/ 0 h 140"/>
                <a:gd name="T42" fmla="*/ 82 w 147"/>
                <a:gd name="T43" fmla="*/ 4 h 140"/>
                <a:gd name="T44" fmla="*/ 143 w 147"/>
                <a:gd name="T45" fmla="*/ 65 h 140"/>
                <a:gd name="T46" fmla="*/ 147 w 147"/>
                <a:gd name="T47" fmla="*/ 7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7" h="140">
                  <a:moveTo>
                    <a:pt x="147" y="74"/>
                  </a:moveTo>
                  <a:cubicBezTo>
                    <a:pt x="147" y="77"/>
                    <a:pt x="146" y="80"/>
                    <a:pt x="143" y="83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4" y="92"/>
                    <a:pt x="131" y="93"/>
                    <a:pt x="128" y="93"/>
                  </a:cubicBezTo>
                  <a:cubicBezTo>
                    <a:pt x="124" y="93"/>
                    <a:pt x="121" y="92"/>
                    <a:pt x="119" y="90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32"/>
                    <a:pt x="90" y="134"/>
                    <a:pt x="88" y="136"/>
                  </a:cubicBezTo>
                  <a:cubicBezTo>
                    <a:pt x="85" y="139"/>
                    <a:pt x="83" y="140"/>
                    <a:pt x="79" y="140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64" y="140"/>
                    <a:pt x="61" y="139"/>
                    <a:pt x="59" y="136"/>
                  </a:cubicBezTo>
                  <a:cubicBezTo>
                    <a:pt x="56" y="134"/>
                    <a:pt x="55" y="132"/>
                    <a:pt x="55" y="12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5" y="92"/>
                    <a:pt x="22" y="93"/>
                    <a:pt x="19" y="93"/>
                  </a:cubicBezTo>
                  <a:cubicBezTo>
                    <a:pt x="15" y="93"/>
                    <a:pt x="13" y="92"/>
                    <a:pt x="10" y="90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1" y="80"/>
                    <a:pt x="0" y="77"/>
                    <a:pt x="0" y="74"/>
                  </a:cubicBezTo>
                  <a:cubicBezTo>
                    <a:pt x="0" y="71"/>
                    <a:pt x="1" y="68"/>
                    <a:pt x="3" y="6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2"/>
                    <a:pt x="70" y="0"/>
                    <a:pt x="73" y="0"/>
                  </a:cubicBezTo>
                  <a:cubicBezTo>
                    <a:pt x="77" y="0"/>
                    <a:pt x="80" y="2"/>
                    <a:pt x="82" y="4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6" y="68"/>
                    <a:pt x="147" y="71"/>
                    <a:pt x="14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0CC0BFD5-0967-42C5-B922-B9AB4D39C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342" y="2175379"/>
              <a:ext cx="154569" cy="146763"/>
            </a:xfrm>
            <a:custGeom>
              <a:avLst/>
              <a:gdLst>
                <a:gd name="T0" fmla="*/ 148 w 148"/>
                <a:gd name="T1" fmla="*/ 67 h 141"/>
                <a:gd name="T2" fmla="*/ 144 w 148"/>
                <a:gd name="T3" fmla="*/ 75 h 141"/>
                <a:gd name="T4" fmla="*/ 83 w 148"/>
                <a:gd name="T5" fmla="*/ 137 h 141"/>
                <a:gd name="T6" fmla="*/ 74 w 148"/>
                <a:gd name="T7" fmla="*/ 141 h 141"/>
                <a:gd name="T8" fmla="*/ 66 w 148"/>
                <a:gd name="T9" fmla="*/ 137 h 141"/>
                <a:gd name="T10" fmla="*/ 4 w 148"/>
                <a:gd name="T11" fmla="*/ 75 h 141"/>
                <a:gd name="T12" fmla="*/ 0 w 148"/>
                <a:gd name="T13" fmla="*/ 67 h 141"/>
                <a:gd name="T14" fmla="*/ 4 w 148"/>
                <a:gd name="T15" fmla="*/ 58 h 141"/>
                <a:gd name="T16" fmla="*/ 11 w 148"/>
                <a:gd name="T17" fmla="*/ 51 h 141"/>
                <a:gd name="T18" fmla="*/ 20 w 148"/>
                <a:gd name="T19" fmla="*/ 48 h 141"/>
                <a:gd name="T20" fmla="*/ 28 w 148"/>
                <a:gd name="T21" fmla="*/ 51 h 141"/>
                <a:gd name="T22" fmla="*/ 56 w 148"/>
                <a:gd name="T23" fmla="*/ 79 h 141"/>
                <a:gd name="T24" fmla="*/ 56 w 148"/>
                <a:gd name="T25" fmla="*/ 12 h 141"/>
                <a:gd name="T26" fmla="*/ 60 w 148"/>
                <a:gd name="T27" fmla="*/ 4 h 141"/>
                <a:gd name="T28" fmla="*/ 68 w 148"/>
                <a:gd name="T29" fmla="*/ 0 h 141"/>
                <a:gd name="T30" fmla="*/ 80 w 148"/>
                <a:gd name="T31" fmla="*/ 0 h 141"/>
                <a:gd name="T32" fmla="*/ 89 w 148"/>
                <a:gd name="T33" fmla="*/ 4 h 141"/>
                <a:gd name="T34" fmla="*/ 92 w 148"/>
                <a:gd name="T35" fmla="*/ 12 h 141"/>
                <a:gd name="T36" fmla="*/ 92 w 148"/>
                <a:gd name="T37" fmla="*/ 79 h 141"/>
                <a:gd name="T38" fmla="*/ 120 w 148"/>
                <a:gd name="T39" fmla="*/ 51 h 141"/>
                <a:gd name="T40" fmla="*/ 129 w 148"/>
                <a:gd name="T41" fmla="*/ 48 h 141"/>
                <a:gd name="T42" fmla="*/ 137 w 148"/>
                <a:gd name="T43" fmla="*/ 51 h 141"/>
                <a:gd name="T44" fmla="*/ 144 w 148"/>
                <a:gd name="T45" fmla="*/ 58 h 141"/>
                <a:gd name="T46" fmla="*/ 148 w 148"/>
                <a:gd name="T47" fmla="*/ 6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8" h="141">
                  <a:moveTo>
                    <a:pt x="148" y="67"/>
                  </a:moveTo>
                  <a:cubicBezTo>
                    <a:pt x="148" y="70"/>
                    <a:pt x="147" y="73"/>
                    <a:pt x="144" y="7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0" y="139"/>
                    <a:pt x="77" y="141"/>
                    <a:pt x="74" y="141"/>
                  </a:cubicBezTo>
                  <a:cubicBezTo>
                    <a:pt x="71" y="141"/>
                    <a:pt x="68" y="139"/>
                    <a:pt x="66" y="13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3"/>
                    <a:pt x="0" y="70"/>
                    <a:pt x="0" y="67"/>
                  </a:cubicBezTo>
                  <a:cubicBezTo>
                    <a:pt x="0" y="64"/>
                    <a:pt x="2" y="61"/>
                    <a:pt x="4" y="58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4" y="49"/>
                    <a:pt x="16" y="48"/>
                    <a:pt x="20" y="48"/>
                  </a:cubicBezTo>
                  <a:cubicBezTo>
                    <a:pt x="23" y="48"/>
                    <a:pt x="26" y="49"/>
                    <a:pt x="28" y="51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9"/>
                    <a:pt x="57" y="6"/>
                    <a:pt x="60" y="4"/>
                  </a:cubicBezTo>
                  <a:cubicBezTo>
                    <a:pt x="62" y="2"/>
                    <a:pt x="65" y="0"/>
                    <a:pt x="6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2"/>
                    <a:pt x="89" y="4"/>
                  </a:cubicBezTo>
                  <a:cubicBezTo>
                    <a:pt x="91" y="6"/>
                    <a:pt x="92" y="9"/>
                    <a:pt x="92" y="12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20" y="51"/>
                    <a:pt x="120" y="51"/>
                    <a:pt x="120" y="51"/>
                  </a:cubicBezTo>
                  <a:cubicBezTo>
                    <a:pt x="122" y="49"/>
                    <a:pt x="125" y="48"/>
                    <a:pt x="129" y="48"/>
                  </a:cubicBezTo>
                  <a:cubicBezTo>
                    <a:pt x="132" y="48"/>
                    <a:pt x="135" y="49"/>
                    <a:pt x="137" y="51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7" y="61"/>
                    <a:pt x="148" y="64"/>
                    <a:pt x="1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5E53B697-0FF7-4187-81A3-6F746202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751" y="2169134"/>
              <a:ext cx="176428" cy="157692"/>
            </a:xfrm>
            <a:custGeom>
              <a:avLst/>
              <a:gdLst>
                <a:gd name="T0" fmla="*/ 170 w 170"/>
                <a:gd name="T1" fmla="*/ 55 h 152"/>
                <a:gd name="T2" fmla="*/ 168 w 170"/>
                <a:gd name="T3" fmla="*/ 59 h 152"/>
                <a:gd name="T4" fmla="*/ 120 w 170"/>
                <a:gd name="T5" fmla="*/ 107 h 152"/>
                <a:gd name="T6" fmla="*/ 115 w 170"/>
                <a:gd name="T7" fmla="*/ 109 h 152"/>
                <a:gd name="T8" fmla="*/ 111 w 170"/>
                <a:gd name="T9" fmla="*/ 107 h 152"/>
                <a:gd name="T10" fmla="*/ 109 w 170"/>
                <a:gd name="T11" fmla="*/ 103 h 152"/>
                <a:gd name="T12" fmla="*/ 109 w 170"/>
                <a:gd name="T13" fmla="*/ 79 h 152"/>
                <a:gd name="T14" fmla="*/ 88 w 170"/>
                <a:gd name="T15" fmla="*/ 79 h 152"/>
                <a:gd name="T16" fmla="*/ 71 w 170"/>
                <a:gd name="T17" fmla="*/ 80 h 152"/>
                <a:gd name="T18" fmla="*/ 57 w 170"/>
                <a:gd name="T19" fmla="*/ 82 h 152"/>
                <a:gd name="T20" fmla="*/ 44 w 170"/>
                <a:gd name="T21" fmla="*/ 86 h 152"/>
                <a:gd name="T22" fmla="*/ 34 w 170"/>
                <a:gd name="T23" fmla="*/ 92 h 152"/>
                <a:gd name="T24" fmla="*/ 27 w 170"/>
                <a:gd name="T25" fmla="*/ 102 h 152"/>
                <a:gd name="T26" fmla="*/ 22 w 170"/>
                <a:gd name="T27" fmla="*/ 115 h 152"/>
                <a:gd name="T28" fmla="*/ 21 w 170"/>
                <a:gd name="T29" fmla="*/ 132 h 152"/>
                <a:gd name="T30" fmla="*/ 21 w 170"/>
                <a:gd name="T31" fmla="*/ 144 h 152"/>
                <a:gd name="T32" fmla="*/ 21 w 170"/>
                <a:gd name="T33" fmla="*/ 146 h 152"/>
                <a:gd name="T34" fmla="*/ 21 w 170"/>
                <a:gd name="T35" fmla="*/ 148 h 152"/>
                <a:gd name="T36" fmla="*/ 21 w 170"/>
                <a:gd name="T37" fmla="*/ 151 h 152"/>
                <a:gd name="T38" fmla="*/ 18 w 170"/>
                <a:gd name="T39" fmla="*/ 152 h 152"/>
                <a:gd name="T40" fmla="*/ 16 w 170"/>
                <a:gd name="T41" fmla="*/ 150 h 152"/>
                <a:gd name="T42" fmla="*/ 15 w 170"/>
                <a:gd name="T43" fmla="*/ 148 h 152"/>
                <a:gd name="T44" fmla="*/ 13 w 170"/>
                <a:gd name="T45" fmla="*/ 145 h 152"/>
                <a:gd name="T46" fmla="*/ 12 w 170"/>
                <a:gd name="T47" fmla="*/ 143 h 152"/>
                <a:gd name="T48" fmla="*/ 0 w 170"/>
                <a:gd name="T49" fmla="*/ 100 h 152"/>
                <a:gd name="T50" fmla="*/ 5 w 170"/>
                <a:gd name="T51" fmla="*/ 69 h 152"/>
                <a:gd name="T52" fmla="*/ 88 w 170"/>
                <a:gd name="T53" fmla="*/ 31 h 152"/>
                <a:gd name="T54" fmla="*/ 109 w 170"/>
                <a:gd name="T55" fmla="*/ 31 h 152"/>
                <a:gd name="T56" fmla="*/ 109 w 170"/>
                <a:gd name="T57" fmla="*/ 6 h 152"/>
                <a:gd name="T58" fmla="*/ 111 w 170"/>
                <a:gd name="T59" fmla="*/ 2 h 152"/>
                <a:gd name="T60" fmla="*/ 115 w 170"/>
                <a:gd name="T61" fmla="*/ 0 h 152"/>
                <a:gd name="T62" fmla="*/ 120 w 170"/>
                <a:gd name="T63" fmla="*/ 2 h 152"/>
                <a:gd name="T64" fmla="*/ 168 w 170"/>
                <a:gd name="T65" fmla="*/ 50 h 152"/>
                <a:gd name="T66" fmla="*/ 170 w 170"/>
                <a:gd name="T67" fmla="*/ 5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0" h="152">
                  <a:moveTo>
                    <a:pt x="170" y="55"/>
                  </a:moveTo>
                  <a:cubicBezTo>
                    <a:pt x="170" y="56"/>
                    <a:pt x="169" y="58"/>
                    <a:pt x="168" y="59"/>
                  </a:cubicBezTo>
                  <a:cubicBezTo>
                    <a:pt x="120" y="107"/>
                    <a:pt x="120" y="107"/>
                    <a:pt x="120" y="107"/>
                  </a:cubicBezTo>
                  <a:cubicBezTo>
                    <a:pt x="118" y="109"/>
                    <a:pt x="117" y="109"/>
                    <a:pt x="115" y="109"/>
                  </a:cubicBezTo>
                  <a:cubicBezTo>
                    <a:pt x="114" y="109"/>
                    <a:pt x="112" y="109"/>
                    <a:pt x="111" y="107"/>
                  </a:cubicBezTo>
                  <a:cubicBezTo>
                    <a:pt x="110" y="106"/>
                    <a:pt x="109" y="105"/>
                    <a:pt x="109" y="103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2" y="79"/>
                    <a:pt x="76" y="79"/>
                    <a:pt x="71" y="80"/>
                  </a:cubicBezTo>
                  <a:cubicBezTo>
                    <a:pt x="67" y="80"/>
                    <a:pt x="62" y="81"/>
                    <a:pt x="57" y="82"/>
                  </a:cubicBezTo>
                  <a:cubicBezTo>
                    <a:pt x="52" y="83"/>
                    <a:pt x="48" y="84"/>
                    <a:pt x="44" y="86"/>
                  </a:cubicBezTo>
                  <a:cubicBezTo>
                    <a:pt x="41" y="87"/>
                    <a:pt x="37" y="89"/>
                    <a:pt x="34" y="92"/>
                  </a:cubicBezTo>
                  <a:cubicBezTo>
                    <a:pt x="31" y="95"/>
                    <a:pt x="29" y="98"/>
                    <a:pt x="27" y="102"/>
                  </a:cubicBezTo>
                  <a:cubicBezTo>
                    <a:pt x="25" y="105"/>
                    <a:pt x="23" y="110"/>
                    <a:pt x="22" y="115"/>
                  </a:cubicBezTo>
                  <a:cubicBezTo>
                    <a:pt x="21" y="120"/>
                    <a:pt x="21" y="126"/>
                    <a:pt x="21" y="132"/>
                  </a:cubicBezTo>
                  <a:cubicBezTo>
                    <a:pt x="21" y="135"/>
                    <a:pt x="21" y="139"/>
                    <a:pt x="21" y="144"/>
                  </a:cubicBezTo>
                  <a:cubicBezTo>
                    <a:pt x="21" y="144"/>
                    <a:pt x="21" y="145"/>
                    <a:pt x="21" y="146"/>
                  </a:cubicBezTo>
                  <a:cubicBezTo>
                    <a:pt x="21" y="147"/>
                    <a:pt x="21" y="148"/>
                    <a:pt x="21" y="148"/>
                  </a:cubicBezTo>
                  <a:cubicBezTo>
                    <a:pt x="21" y="149"/>
                    <a:pt x="21" y="150"/>
                    <a:pt x="21" y="151"/>
                  </a:cubicBezTo>
                  <a:cubicBezTo>
                    <a:pt x="20" y="151"/>
                    <a:pt x="19" y="152"/>
                    <a:pt x="18" y="152"/>
                  </a:cubicBezTo>
                  <a:cubicBezTo>
                    <a:pt x="17" y="152"/>
                    <a:pt x="17" y="151"/>
                    <a:pt x="16" y="150"/>
                  </a:cubicBezTo>
                  <a:cubicBezTo>
                    <a:pt x="15" y="149"/>
                    <a:pt x="15" y="149"/>
                    <a:pt x="15" y="148"/>
                  </a:cubicBezTo>
                  <a:cubicBezTo>
                    <a:pt x="14" y="147"/>
                    <a:pt x="14" y="146"/>
                    <a:pt x="13" y="145"/>
                  </a:cubicBezTo>
                  <a:cubicBezTo>
                    <a:pt x="13" y="144"/>
                    <a:pt x="13" y="143"/>
                    <a:pt x="12" y="143"/>
                  </a:cubicBezTo>
                  <a:cubicBezTo>
                    <a:pt x="4" y="125"/>
                    <a:pt x="0" y="111"/>
                    <a:pt x="0" y="100"/>
                  </a:cubicBezTo>
                  <a:cubicBezTo>
                    <a:pt x="0" y="88"/>
                    <a:pt x="2" y="77"/>
                    <a:pt x="5" y="69"/>
                  </a:cubicBezTo>
                  <a:cubicBezTo>
                    <a:pt x="16" y="43"/>
                    <a:pt x="43" y="31"/>
                    <a:pt x="88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10" y="3"/>
                    <a:pt x="111" y="2"/>
                  </a:cubicBezTo>
                  <a:cubicBezTo>
                    <a:pt x="112" y="1"/>
                    <a:pt x="114" y="0"/>
                    <a:pt x="115" y="0"/>
                  </a:cubicBezTo>
                  <a:cubicBezTo>
                    <a:pt x="117" y="0"/>
                    <a:pt x="118" y="1"/>
                    <a:pt x="120" y="2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9" y="52"/>
                    <a:pt x="170" y="53"/>
                    <a:pt x="17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21DA2BF8-3047-4B42-82F3-907EDFDADF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4334" y="2175379"/>
              <a:ext cx="151447" cy="151447"/>
            </a:xfrm>
            <a:custGeom>
              <a:avLst/>
              <a:gdLst>
                <a:gd name="T0" fmla="*/ 72 w 146"/>
                <a:gd name="T1" fmla="*/ 88 h 146"/>
                <a:gd name="T2" fmla="*/ 71 w 146"/>
                <a:gd name="T3" fmla="*/ 90 h 146"/>
                <a:gd name="T4" fmla="*/ 39 w 146"/>
                <a:gd name="T5" fmla="*/ 122 h 146"/>
                <a:gd name="T6" fmla="*/ 53 w 146"/>
                <a:gd name="T7" fmla="*/ 135 h 146"/>
                <a:gd name="T8" fmla="*/ 55 w 146"/>
                <a:gd name="T9" fmla="*/ 140 h 146"/>
                <a:gd name="T10" fmla="*/ 53 w 146"/>
                <a:gd name="T11" fmla="*/ 144 h 146"/>
                <a:gd name="T12" fmla="*/ 49 w 146"/>
                <a:gd name="T13" fmla="*/ 146 h 146"/>
                <a:gd name="T14" fmla="*/ 6 w 146"/>
                <a:gd name="T15" fmla="*/ 146 h 146"/>
                <a:gd name="T16" fmla="*/ 2 w 146"/>
                <a:gd name="T17" fmla="*/ 144 h 146"/>
                <a:gd name="T18" fmla="*/ 0 w 146"/>
                <a:gd name="T19" fmla="*/ 140 h 146"/>
                <a:gd name="T20" fmla="*/ 0 w 146"/>
                <a:gd name="T21" fmla="*/ 97 h 146"/>
                <a:gd name="T22" fmla="*/ 2 w 146"/>
                <a:gd name="T23" fmla="*/ 93 h 146"/>
                <a:gd name="T24" fmla="*/ 6 w 146"/>
                <a:gd name="T25" fmla="*/ 91 h 146"/>
                <a:gd name="T26" fmla="*/ 11 w 146"/>
                <a:gd name="T27" fmla="*/ 93 h 146"/>
                <a:gd name="T28" fmla="*/ 24 w 146"/>
                <a:gd name="T29" fmla="*/ 107 h 146"/>
                <a:gd name="T30" fmla="*/ 56 w 146"/>
                <a:gd name="T31" fmla="*/ 75 h 146"/>
                <a:gd name="T32" fmla="*/ 58 w 146"/>
                <a:gd name="T33" fmla="*/ 74 h 146"/>
                <a:gd name="T34" fmla="*/ 60 w 146"/>
                <a:gd name="T35" fmla="*/ 75 h 146"/>
                <a:gd name="T36" fmla="*/ 71 w 146"/>
                <a:gd name="T37" fmla="*/ 86 h 146"/>
                <a:gd name="T38" fmla="*/ 72 w 146"/>
                <a:gd name="T39" fmla="*/ 88 h 146"/>
                <a:gd name="T40" fmla="*/ 146 w 146"/>
                <a:gd name="T41" fmla="*/ 6 h 146"/>
                <a:gd name="T42" fmla="*/ 146 w 146"/>
                <a:gd name="T43" fmla="*/ 49 h 146"/>
                <a:gd name="T44" fmla="*/ 144 w 146"/>
                <a:gd name="T45" fmla="*/ 53 h 146"/>
                <a:gd name="T46" fmla="*/ 139 w 146"/>
                <a:gd name="T47" fmla="*/ 55 h 146"/>
                <a:gd name="T48" fmla="*/ 135 w 146"/>
                <a:gd name="T49" fmla="*/ 53 h 146"/>
                <a:gd name="T50" fmla="*/ 122 w 146"/>
                <a:gd name="T51" fmla="*/ 39 h 146"/>
                <a:gd name="T52" fmla="*/ 90 w 146"/>
                <a:gd name="T53" fmla="*/ 71 h 146"/>
                <a:gd name="T54" fmla="*/ 88 w 146"/>
                <a:gd name="T55" fmla="*/ 72 h 146"/>
                <a:gd name="T56" fmla="*/ 86 w 146"/>
                <a:gd name="T57" fmla="*/ 71 h 146"/>
                <a:gd name="T58" fmla="*/ 75 w 146"/>
                <a:gd name="T59" fmla="*/ 60 h 146"/>
                <a:gd name="T60" fmla="*/ 74 w 146"/>
                <a:gd name="T61" fmla="*/ 58 h 146"/>
                <a:gd name="T62" fmla="*/ 75 w 146"/>
                <a:gd name="T63" fmla="*/ 56 h 146"/>
                <a:gd name="T64" fmla="*/ 106 w 146"/>
                <a:gd name="T65" fmla="*/ 24 h 146"/>
                <a:gd name="T66" fmla="*/ 93 w 146"/>
                <a:gd name="T67" fmla="*/ 11 h 146"/>
                <a:gd name="T68" fmla="*/ 91 w 146"/>
                <a:gd name="T69" fmla="*/ 6 h 146"/>
                <a:gd name="T70" fmla="*/ 93 w 146"/>
                <a:gd name="T71" fmla="*/ 2 h 146"/>
                <a:gd name="T72" fmla="*/ 97 w 146"/>
                <a:gd name="T73" fmla="*/ 0 h 146"/>
                <a:gd name="T74" fmla="*/ 139 w 146"/>
                <a:gd name="T75" fmla="*/ 0 h 146"/>
                <a:gd name="T76" fmla="*/ 144 w 146"/>
                <a:gd name="T77" fmla="*/ 2 h 146"/>
                <a:gd name="T78" fmla="*/ 146 w 146"/>
                <a:gd name="T79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6">
                  <a:moveTo>
                    <a:pt x="72" y="88"/>
                  </a:moveTo>
                  <a:cubicBezTo>
                    <a:pt x="72" y="89"/>
                    <a:pt x="71" y="90"/>
                    <a:pt x="71" y="90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4" y="136"/>
                    <a:pt x="55" y="138"/>
                    <a:pt x="55" y="140"/>
                  </a:cubicBezTo>
                  <a:cubicBezTo>
                    <a:pt x="55" y="141"/>
                    <a:pt x="54" y="143"/>
                    <a:pt x="53" y="144"/>
                  </a:cubicBezTo>
                  <a:cubicBezTo>
                    <a:pt x="52" y="145"/>
                    <a:pt x="50" y="146"/>
                    <a:pt x="49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5" y="146"/>
                    <a:pt x="3" y="145"/>
                    <a:pt x="2" y="144"/>
                  </a:cubicBezTo>
                  <a:cubicBezTo>
                    <a:pt x="1" y="143"/>
                    <a:pt x="0" y="141"/>
                    <a:pt x="0" y="14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1" y="94"/>
                    <a:pt x="2" y="93"/>
                  </a:cubicBezTo>
                  <a:cubicBezTo>
                    <a:pt x="3" y="92"/>
                    <a:pt x="5" y="91"/>
                    <a:pt x="6" y="91"/>
                  </a:cubicBezTo>
                  <a:cubicBezTo>
                    <a:pt x="8" y="91"/>
                    <a:pt x="9" y="92"/>
                    <a:pt x="11" y="93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4"/>
                    <a:pt x="57" y="74"/>
                    <a:pt x="58" y="74"/>
                  </a:cubicBezTo>
                  <a:cubicBezTo>
                    <a:pt x="59" y="74"/>
                    <a:pt x="59" y="74"/>
                    <a:pt x="60" y="75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87"/>
                    <a:pt x="72" y="87"/>
                    <a:pt x="72" y="88"/>
                  </a:cubicBezTo>
                  <a:close/>
                  <a:moveTo>
                    <a:pt x="146" y="6"/>
                  </a:moveTo>
                  <a:cubicBezTo>
                    <a:pt x="146" y="49"/>
                    <a:pt x="146" y="49"/>
                    <a:pt x="146" y="49"/>
                  </a:cubicBezTo>
                  <a:cubicBezTo>
                    <a:pt x="146" y="50"/>
                    <a:pt x="145" y="52"/>
                    <a:pt x="144" y="53"/>
                  </a:cubicBezTo>
                  <a:cubicBezTo>
                    <a:pt x="143" y="54"/>
                    <a:pt x="141" y="55"/>
                    <a:pt x="139" y="55"/>
                  </a:cubicBezTo>
                  <a:cubicBezTo>
                    <a:pt x="138" y="55"/>
                    <a:pt x="136" y="54"/>
                    <a:pt x="135" y="53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71"/>
                    <a:pt x="89" y="72"/>
                    <a:pt x="88" y="72"/>
                  </a:cubicBezTo>
                  <a:cubicBezTo>
                    <a:pt x="87" y="72"/>
                    <a:pt x="86" y="71"/>
                    <a:pt x="86" y="7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4" y="59"/>
                    <a:pt x="74" y="59"/>
                    <a:pt x="74" y="58"/>
                  </a:cubicBezTo>
                  <a:cubicBezTo>
                    <a:pt x="74" y="57"/>
                    <a:pt x="74" y="56"/>
                    <a:pt x="75" y="5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9"/>
                    <a:pt x="91" y="8"/>
                    <a:pt x="91" y="6"/>
                  </a:cubicBezTo>
                  <a:cubicBezTo>
                    <a:pt x="91" y="5"/>
                    <a:pt x="92" y="3"/>
                    <a:pt x="93" y="2"/>
                  </a:cubicBezTo>
                  <a:cubicBezTo>
                    <a:pt x="94" y="1"/>
                    <a:pt x="95" y="0"/>
                    <a:pt x="97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3" y="1"/>
                    <a:pt x="144" y="2"/>
                  </a:cubicBezTo>
                  <a:cubicBezTo>
                    <a:pt x="145" y="3"/>
                    <a:pt x="146" y="5"/>
                    <a:pt x="14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79CFB7C4-28B0-44B0-B9FB-1A5389C5D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497" y="2176940"/>
              <a:ext cx="148324" cy="148324"/>
            </a:xfrm>
            <a:custGeom>
              <a:avLst/>
              <a:gdLst>
                <a:gd name="T0" fmla="*/ 72 w 143"/>
                <a:gd name="T1" fmla="*/ 77 h 142"/>
                <a:gd name="T2" fmla="*/ 72 w 143"/>
                <a:gd name="T3" fmla="*/ 119 h 142"/>
                <a:gd name="T4" fmla="*/ 70 w 143"/>
                <a:gd name="T5" fmla="*/ 124 h 142"/>
                <a:gd name="T6" fmla="*/ 66 w 143"/>
                <a:gd name="T7" fmla="*/ 125 h 142"/>
                <a:gd name="T8" fmla="*/ 61 w 143"/>
                <a:gd name="T9" fmla="*/ 124 h 142"/>
                <a:gd name="T10" fmla="*/ 48 w 143"/>
                <a:gd name="T11" fmla="*/ 110 h 142"/>
                <a:gd name="T12" fmla="*/ 16 w 143"/>
                <a:gd name="T13" fmla="*/ 141 h 142"/>
                <a:gd name="T14" fmla="*/ 14 w 143"/>
                <a:gd name="T15" fmla="*/ 142 h 142"/>
                <a:gd name="T16" fmla="*/ 12 w 143"/>
                <a:gd name="T17" fmla="*/ 141 h 142"/>
                <a:gd name="T18" fmla="*/ 1 w 143"/>
                <a:gd name="T19" fmla="*/ 131 h 142"/>
                <a:gd name="T20" fmla="*/ 0 w 143"/>
                <a:gd name="T21" fmla="*/ 128 h 142"/>
                <a:gd name="T22" fmla="*/ 1 w 143"/>
                <a:gd name="T23" fmla="*/ 126 h 142"/>
                <a:gd name="T24" fmla="*/ 33 w 143"/>
                <a:gd name="T25" fmla="*/ 95 h 142"/>
                <a:gd name="T26" fmla="*/ 19 w 143"/>
                <a:gd name="T27" fmla="*/ 81 h 142"/>
                <a:gd name="T28" fmla="*/ 17 w 143"/>
                <a:gd name="T29" fmla="*/ 77 h 142"/>
                <a:gd name="T30" fmla="*/ 19 w 143"/>
                <a:gd name="T31" fmla="*/ 73 h 142"/>
                <a:gd name="T32" fmla="*/ 23 w 143"/>
                <a:gd name="T33" fmla="*/ 71 h 142"/>
                <a:gd name="T34" fmla="*/ 66 w 143"/>
                <a:gd name="T35" fmla="*/ 71 h 142"/>
                <a:gd name="T36" fmla="*/ 70 w 143"/>
                <a:gd name="T37" fmla="*/ 73 h 142"/>
                <a:gd name="T38" fmla="*/ 72 w 143"/>
                <a:gd name="T39" fmla="*/ 77 h 142"/>
                <a:gd name="T40" fmla="*/ 143 w 143"/>
                <a:gd name="T41" fmla="*/ 13 h 142"/>
                <a:gd name="T42" fmla="*/ 142 w 143"/>
                <a:gd name="T43" fmla="*/ 16 h 142"/>
                <a:gd name="T44" fmla="*/ 111 w 143"/>
                <a:gd name="T45" fmla="*/ 47 h 142"/>
                <a:gd name="T46" fmla="*/ 124 w 143"/>
                <a:gd name="T47" fmla="*/ 61 h 142"/>
                <a:gd name="T48" fmla="*/ 126 w 143"/>
                <a:gd name="T49" fmla="*/ 65 h 142"/>
                <a:gd name="T50" fmla="*/ 124 w 143"/>
                <a:gd name="T51" fmla="*/ 69 h 142"/>
                <a:gd name="T52" fmla="*/ 120 w 143"/>
                <a:gd name="T53" fmla="*/ 71 h 142"/>
                <a:gd name="T54" fmla="*/ 78 w 143"/>
                <a:gd name="T55" fmla="*/ 71 h 142"/>
                <a:gd name="T56" fmla="*/ 73 w 143"/>
                <a:gd name="T57" fmla="*/ 69 h 142"/>
                <a:gd name="T58" fmla="*/ 72 w 143"/>
                <a:gd name="T59" fmla="*/ 65 h 142"/>
                <a:gd name="T60" fmla="*/ 72 w 143"/>
                <a:gd name="T61" fmla="*/ 23 h 142"/>
                <a:gd name="T62" fmla="*/ 73 w 143"/>
                <a:gd name="T63" fmla="*/ 18 h 142"/>
                <a:gd name="T64" fmla="*/ 78 w 143"/>
                <a:gd name="T65" fmla="*/ 16 h 142"/>
                <a:gd name="T66" fmla="*/ 82 w 143"/>
                <a:gd name="T67" fmla="*/ 18 h 142"/>
                <a:gd name="T68" fmla="*/ 96 w 143"/>
                <a:gd name="T69" fmla="*/ 32 h 142"/>
                <a:gd name="T70" fmla="*/ 127 w 143"/>
                <a:gd name="T71" fmla="*/ 1 h 142"/>
                <a:gd name="T72" fmla="*/ 129 w 143"/>
                <a:gd name="T73" fmla="*/ 0 h 142"/>
                <a:gd name="T74" fmla="*/ 131 w 143"/>
                <a:gd name="T75" fmla="*/ 1 h 142"/>
                <a:gd name="T76" fmla="*/ 142 w 143"/>
                <a:gd name="T77" fmla="*/ 11 h 142"/>
                <a:gd name="T78" fmla="*/ 143 w 143"/>
                <a:gd name="T79" fmla="*/ 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3" h="142">
                  <a:moveTo>
                    <a:pt x="72" y="77"/>
                  </a:moveTo>
                  <a:cubicBezTo>
                    <a:pt x="72" y="119"/>
                    <a:pt x="72" y="119"/>
                    <a:pt x="72" y="119"/>
                  </a:cubicBezTo>
                  <a:cubicBezTo>
                    <a:pt x="72" y="121"/>
                    <a:pt x="71" y="122"/>
                    <a:pt x="70" y="124"/>
                  </a:cubicBezTo>
                  <a:cubicBezTo>
                    <a:pt x="69" y="125"/>
                    <a:pt x="67" y="125"/>
                    <a:pt x="66" y="125"/>
                  </a:cubicBezTo>
                  <a:cubicBezTo>
                    <a:pt x="64" y="125"/>
                    <a:pt x="63" y="125"/>
                    <a:pt x="61" y="124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2"/>
                    <a:pt x="15" y="142"/>
                    <a:pt x="14" y="142"/>
                  </a:cubicBezTo>
                  <a:cubicBezTo>
                    <a:pt x="13" y="142"/>
                    <a:pt x="13" y="142"/>
                    <a:pt x="12" y="141"/>
                  </a:cubicBezTo>
                  <a:cubicBezTo>
                    <a:pt x="1" y="131"/>
                    <a:pt x="1" y="131"/>
                    <a:pt x="1" y="131"/>
                  </a:cubicBezTo>
                  <a:cubicBezTo>
                    <a:pt x="1" y="130"/>
                    <a:pt x="0" y="129"/>
                    <a:pt x="0" y="128"/>
                  </a:cubicBezTo>
                  <a:cubicBezTo>
                    <a:pt x="0" y="128"/>
                    <a:pt x="1" y="127"/>
                    <a:pt x="1" y="126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8" y="80"/>
                    <a:pt x="17" y="79"/>
                    <a:pt x="17" y="77"/>
                  </a:cubicBezTo>
                  <a:cubicBezTo>
                    <a:pt x="17" y="75"/>
                    <a:pt x="18" y="74"/>
                    <a:pt x="19" y="73"/>
                  </a:cubicBezTo>
                  <a:cubicBezTo>
                    <a:pt x="20" y="72"/>
                    <a:pt x="22" y="71"/>
                    <a:pt x="23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7" y="71"/>
                    <a:pt x="69" y="72"/>
                    <a:pt x="70" y="73"/>
                  </a:cubicBezTo>
                  <a:cubicBezTo>
                    <a:pt x="71" y="74"/>
                    <a:pt x="72" y="75"/>
                    <a:pt x="72" y="77"/>
                  </a:cubicBezTo>
                  <a:close/>
                  <a:moveTo>
                    <a:pt x="143" y="13"/>
                  </a:moveTo>
                  <a:cubicBezTo>
                    <a:pt x="143" y="14"/>
                    <a:pt x="143" y="15"/>
                    <a:pt x="142" y="16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6" y="62"/>
                    <a:pt x="126" y="63"/>
                    <a:pt x="126" y="65"/>
                  </a:cubicBezTo>
                  <a:cubicBezTo>
                    <a:pt x="126" y="67"/>
                    <a:pt x="126" y="68"/>
                    <a:pt x="124" y="69"/>
                  </a:cubicBezTo>
                  <a:cubicBezTo>
                    <a:pt x="123" y="70"/>
                    <a:pt x="122" y="71"/>
                    <a:pt x="120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6" y="71"/>
                    <a:pt x="75" y="70"/>
                    <a:pt x="73" y="69"/>
                  </a:cubicBezTo>
                  <a:cubicBezTo>
                    <a:pt x="72" y="68"/>
                    <a:pt x="72" y="67"/>
                    <a:pt x="72" y="6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1"/>
                    <a:pt x="72" y="19"/>
                    <a:pt x="73" y="18"/>
                  </a:cubicBezTo>
                  <a:cubicBezTo>
                    <a:pt x="75" y="17"/>
                    <a:pt x="76" y="16"/>
                    <a:pt x="78" y="16"/>
                  </a:cubicBezTo>
                  <a:cubicBezTo>
                    <a:pt x="79" y="16"/>
                    <a:pt x="81" y="17"/>
                    <a:pt x="82" y="18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8" y="0"/>
                    <a:pt x="128" y="0"/>
                    <a:pt x="129" y="0"/>
                  </a:cubicBezTo>
                  <a:cubicBezTo>
                    <a:pt x="130" y="0"/>
                    <a:pt x="131" y="0"/>
                    <a:pt x="131" y="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3" y="12"/>
                    <a:pt x="143" y="13"/>
                    <a:pt x="14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93745F84-C2B6-41BA-B4CA-1564F77BE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1538" y="2175379"/>
              <a:ext cx="137395" cy="137395"/>
            </a:xfrm>
            <a:custGeom>
              <a:avLst/>
              <a:gdLst>
                <a:gd name="T0" fmla="*/ 133 w 133"/>
                <a:gd name="T1" fmla="*/ 58 h 133"/>
                <a:gd name="T2" fmla="*/ 133 w 133"/>
                <a:gd name="T3" fmla="*/ 76 h 133"/>
                <a:gd name="T4" fmla="*/ 130 w 133"/>
                <a:gd name="T5" fmla="*/ 82 h 133"/>
                <a:gd name="T6" fmla="*/ 124 w 133"/>
                <a:gd name="T7" fmla="*/ 85 h 133"/>
                <a:gd name="T8" fmla="*/ 85 w 133"/>
                <a:gd name="T9" fmla="*/ 85 h 133"/>
                <a:gd name="T10" fmla="*/ 85 w 133"/>
                <a:gd name="T11" fmla="*/ 124 h 133"/>
                <a:gd name="T12" fmla="*/ 82 w 133"/>
                <a:gd name="T13" fmla="*/ 131 h 133"/>
                <a:gd name="T14" fmla="*/ 75 w 133"/>
                <a:gd name="T15" fmla="*/ 133 h 133"/>
                <a:gd name="T16" fmla="*/ 57 w 133"/>
                <a:gd name="T17" fmla="*/ 133 h 133"/>
                <a:gd name="T18" fmla="*/ 51 w 133"/>
                <a:gd name="T19" fmla="*/ 131 h 133"/>
                <a:gd name="T20" fmla="*/ 48 w 133"/>
                <a:gd name="T21" fmla="*/ 124 h 133"/>
                <a:gd name="T22" fmla="*/ 48 w 133"/>
                <a:gd name="T23" fmla="*/ 85 h 133"/>
                <a:gd name="T24" fmla="*/ 9 w 133"/>
                <a:gd name="T25" fmla="*/ 85 h 133"/>
                <a:gd name="T26" fmla="*/ 2 w 133"/>
                <a:gd name="T27" fmla="*/ 82 h 133"/>
                <a:gd name="T28" fmla="*/ 0 w 133"/>
                <a:gd name="T29" fmla="*/ 76 h 133"/>
                <a:gd name="T30" fmla="*/ 0 w 133"/>
                <a:gd name="T31" fmla="*/ 58 h 133"/>
                <a:gd name="T32" fmla="*/ 2 w 133"/>
                <a:gd name="T33" fmla="*/ 51 h 133"/>
                <a:gd name="T34" fmla="*/ 9 w 133"/>
                <a:gd name="T35" fmla="*/ 49 h 133"/>
                <a:gd name="T36" fmla="*/ 48 w 133"/>
                <a:gd name="T37" fmla="*/ 49 h 133"/>
                <a:gd name="T38" fmla="*/ 48 w 133"/>
                <a:gd name="T39" fmla="*/ 9 h 133"/>
                <a:gd name="T40" fmla="*/ 51 w 133"/>
                <a:gd name="T41" fmla="*/ 3 h 133"/>
                <a:gd name="T42" fmla="*/ 57 w 133"/>
                <a:gd name="T43" fmla="*/ 0 h 133"/>
                <a:gd name="T44" fmla="*/ 75 w 133"/>
                <a:gd name="T45" fmla="*/ 0 h 133"/>
                <a:gd name="T46" fmla="*/ 82 w 133"/>
                <a:gd name="T47" fmla="*/ 3 h 133"/>
                <a:gd name="T48" fmla="*/ 85 w 133"/>
                <a:gd name="T49" fmla="*/ 9 h 133"/>
                <a:gd name="T50" fmla="*/ 85 w 133"/>
                <a:gd name="T51" fmla="*/ 49 h 133"/>
                <a:gd name="T52" fmla="*/ 124 w 133"/>
                <a:gd name="T53" fmla="*/ 49 h 133"/>
                <a:gd name="T54" fmla="*/ 130 w 133"/>
                <a:gd name="T55" fmla="*/ 51 h 133"/>
                <a:gd name="T56" fmla="*/ 133 w 133"/>
                <a:gd name="T57" fmla="*/ 5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3" h="133">
                  <a:moveTo>
                    <a:pt x="133" y="58"/>
                  </a:moveTo>
                  <a:cubicBezTo>
                    <a:pt x="133" y="76"/>
                    <a:pt x="133" y="76"/>
                    <a:pt x="133" y="76"/>
                  </a:cubicBezTo>
                  <a:cubicBezTo>
                    <a:pt x="133" y="79"/>
                    <a:pt x="132" y="81"/>
                    <a:pt x="130" y="82"/>
                  </a:cubicBezTo>
                  <a:cubicBezTo>
                    <a:pt x="129" y="84"/>
                    <a:pt x="126" y="85"/>
                    <a:pt x="124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5" y="127"/>
                    <a:pt x="84" y="129"/>
                    <a:pt x="82" y="131"/>
                  </a:cubicBezTo>
                  <a:cubicBezTo>
                    <a:pt x="80" y="133"/>
                    <a:pt x="78" y="133"/>
                    <a:pt x="75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5" y="133"/>
                    <a:pt x="53" y="133"/>
                    <a:pt x="51" y="131"/>
                  </a:cubicBezTo>
                  <a:cubicBezTo>
                    <a:pt x="49" y="129"/>
                    <a:pt x="48" y="127"/>
                    <a:pt x="48" y="124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5"/>
                    <a:pt x="4" y="84"/>
                    <a:pt x="2" y="82"/>
                  </a:cubicBezTo>
                  <a:cubicBezTo>
                    <a:pt x="1" y="81"/>
                    <a:pt x="0" y="79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1" y="53"/>
                    <a:pt x="2" y="51"/>
                  </a:cubicBezTo>
                  <a:cubicBezTo>
                    <a:pt x="4" y="50"/>
                    <a:pt x="6" y="49"/>
                    <a:pt x="9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0"/>
                    <a:pt x="80" y="1"/>
                    <a:pt x="82" y="3"/>
                  </a:cubicBezTo>
                  <a:cubicBezTo>
                    <a:pt x="84" y="5"/>
                    <a:pt x="85" y="7"/>
                    <a:pt x="85" y="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26" y="49"/>
                    <a:pt x="129" y="50"/>
                    <a:pt x="130" y="51"/>
                  </a:cubicBezTo>
                  <a:cubicBezTo>
                    <a:pt x="132" y="53"/>
                    <a:pt x="133" y="55"/>
                    <a:pt x="13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D1A0A11F-92B2-4591-B7D5-221053899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088" y="2226902"/>
              <a:ext cx="138956" cy="35910"/>
            </a:xfrm>
            <a:custGeom>
              <a:avLst/>
              <a:gdLst>
                <a:gd name="T0" fmla="*/ 134 w 134"/>
                <a:gd name="T1" fmla="*/ 9 h 36"/>
                <a:gd name="T2" fmla="*/ 134 w 134"/>
                <a:gd name="T3" fmla="*/ 27 h 36"/>
                <a:gd name="T4" fmla="*/ 131 w 134"/>
                <a:gd name="T5" fmla="*/ 33 h 36"/>
                <a:gd name="T6" fmla="*/ 125 w 134"/>
                <a:gd name="T7" fmla="*/ 36 h 36"/>
                <a:gd name="T8" fmla="*/ 10 w 134"/>
                <a:gd name="T9" fmla="*/ 36 h 36"/>
                <a:gd name="T10" fmla="*/ 3 w 134"/>
                <a:gd name="T11" fmla="*/ 33 h 36"/>
                <a:gd name="T12" fmla="*/ 0 w 134"/>
                <a:gd name="T13" fmla="*/ 27 h 36"/>
                <a:gd name="T14" fmla="*/ 0 w 134"/>
                <a:gd name="T15" fmla="*/ 9 h 36"/>
                <a:gd name="T16" fmla="*/ 3 w 134"/>
                <a:gd name="T17" fmla="*/ 2 h 36"/>
                <a:gd name="T18" fmla="*/ 10 w 134"/>
                <a:gd name="T19" fmla="*/ 0 h 36"/>
                <a:gd name="T20" fmla="*/ 125 w 134"/>
                <a:gd name="T21" fmla="*/ 0 h 36"/>
                <a:gd name="T22" fmla="*/ 131 w 134"/>
                <a:gd name="T23" fmla="*/ 2 h 36"/>
                <a:gd name="T24" fmla="*/ 134 w 134"/>
                <a:gd name="T25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36">
                  <a:moveTo>
                    <a:pt x="134" y="9"/>
                  </a:moveTo>
                  <a:cubicBezTo>
                    <a:pt x="134" y="27"/>
                    <a:pt x="134" y="27"/>
                    <a:pt x="134" y="27"/>
                  </a:cubicBezTo>
                  <a:cubicBezTo>
                    <a:pt x="134" y="30"/>
                    <a:pt x="133" y="32"/>
                    <a:pt x="131" y="33"/>
                  </a:cubicBezTo>
                  <a:cubicBezTo>
                    <a:pt x="129" y="35"/>
                    <a:pt x="127" y="36"/>
                    <a:pt x="12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7" y="36"/>
                    <a:pt x="5" y="35"/>
                    <a:pt x="3" y="33"/>
                  </a:cubicBezTo>
                  <a:cubicBezTo>
                    <a:pt x="1" y="32"/>
                    <a:pt x="0" y="30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7" y="0"/>
                    <a:pt x="129" y="1"/>
                    <a:pt x="131" y="2"/>
                  </a:cubicBezTo>
                  <a:cubicBezTo>
                    <a:pt x="133" y="4"/>
                    <a:pt x="134" y="6"/>
                    <a:pt x="13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F090B5F3-5630-44B9-87DD-FC7BDBDE4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690" y="2175379"/>
              <a:ext cx="140518" cy="151447"/>
            </a:xfrm>
            <a:custGeom>
              <a:avLst/>
              <a:gdLst>
                <a:gd name="T0" fmla="*/ 129 w 136"/>
                <a:gd name="T1" fmla="*/ 88 h 146"/>
                <a:gd name="T2" fmla="*/ 135 w 136"/>
                <a:gd name="T3" fmla="*/ 95 h 146"/>
                <a:gd name="T4" fmla="*/ 134 w 136"/>
                <a:gd name="T5" fmla="*/ 104 h 146"/>
                <a:gd name="T6" fmla="*/ 128 w 136"/>
                <a:gd name="T7" fmla="*/ 114 h 146"/>
                <a:gd name="T8" fmla="*/ 120 w 136"/>
                <a:gd name="T9" fmla="*/ 120 h 146"/>
                <a:gd name="T10" fmla="*/ 111 w 136"/>
                <a:gd name="T11" fmla="*/ 119 h 146"/>
                <a:gd name="T12" fmla="*/ 86 w 136"/>
                <a:gd name="T13" fmla="*/ 104 h 146"/>
                <a:gd name="T14" fmla="*/ 86 w 136"/>
                <a:gd name="T15" fmla="*/ 133 h 146"/>
                <a:gd name="T16" fmla="*/ 82 w 136"/>
                <a:gd name="T17" fmla="*/ 142 h 146"/>
                <a:gd name="T18" fmla="*/ 74 w 136"/>
                <a:gd name="T19" fmla="*/ 146 h 146"/>
                <a:gd name="T20" fmla="*/ 62 w 136"/>
                <a:gd name="T21" fmla="*/ 146 h 146"/>
                <a:gd name="T22" fmla="*/ 53 w 136"/>
                <a:gd name="T23" fmla="*/ 142 h 146"/>
                <a:gd name="T24" fmla="*/ 50 w 136"/>
                <a:gd name="T25" fmla="*/ 133 h 146"/>
                <a:gd name="T26" fmla="*/ 50 w 136"/>
                <a:gd name="T27" fmla="*/ 104 h 146"/>
                <a:gd name="T28" fmla="*/ 25 w 136"/>
                <a:gd name="T29" fmla="*/ 119 h 146"/>
                <a:gd name="T30" fmla="*/ 15 w 136"/>
                <a:gd name="T31" fmla="*/ 120 h 146"/>
                <a:gd name="T32" fmla="*/ 8 w 136"/>
                <a:gd name="T33" fmla="*/ 114 h 146"/>
                <a:gd name="T34" fmla="*/ 2 w 136"/>
                <a:gd name="T35" fmla="*/ 104 h 146"/>
                <a:gd name="T36" fmla="*/ 1 w 136"/>
                <a:gd name="T37" fmla="*/ 95 h 146"/>
                <a:gd name="T38" fmla="*/ 6 w 136"/>
                <a:gd name="T39" fmla="*/ 88 h 146"/>
                <a:gd name="T40" fmla="*/ 32 w 136"/>
                <a:gd name="T41" fmla="*/ 73 h 146"/>
                <a:gd name="T42" fmla="*/ 6 w 136"/>
                <a:gd name="T43" fmla="*/ 58 h 146"/>
                <a:gd name="T44" fmla="*/ 1 w 136"/>
                <a:gd name="T45" fmla="*/ 51 h 146"/>
                <a:gd name="T46" fmla="*/ 2 w 136"/>
                <a:gd name="T47" fmla="*/ 42 h 146"/>
                <a:gd name="T48" fmla="*/ 8 w 136"/>
                <a:gd name="T49" fmla="*/ 31 h 146"/>
                <a:gd name="T50" fmla="*/ 15 w 136"/>
                <a:gd name="T51" fmla="*/ 26 h 146"/>
                <a:gd name="T52" fmla="*/ 25 w 136"/>
                <a:gd name="T53" fmla="*/ 27 h 146"/>
                <a:gd name="T54" fmla="*/ 50 w 136"/>
                <a:gd name="T55" fmla="*/ 41 h 146"/>
                <a:gd name="T56" fmla="*/ 50 w 136"/>
                <a:gd name="T57" fmla="*/ 12 h 146"/>
                <a:gd name="T58" fmla="*/ 53 w 136"/>
                <a:gd name="T59" fmla="*/ 4 h 146"/>
                <a:gd name="T60" fmla="*/ 62 w 136"/>
                <a:gd name="T61" fmla="*/ 0 h 146"/>
                <a:gd name="T62" fmla="*/ 74 w 136"/>
                <a:gd name="T63" fmla="*/ 0 h 146"/>
                <a:gd name="T64" fmla="*/ 82 w 136"/>
                <a:gd name="T65" fmla="*/ 4 h 146"/>
                <a:gd name="T66" fmla="*/ 86 w 136"/>
                <a:gd name="T67" fmla="*/ 12 h 146"/>
                <a:gd name="T68" fmla="*/ 86 w 136"/>
                <a:gd name="T69" fmla="*/ 41 h 146"/>
                <a:gd name="T70" fmla="*/ 111 w 136"/>
                <a:gd name="T71" fmla="*/ 27 h 146"/>
                <a:gd name="T72" fmla="*/ 120 w 136"/>
                <a:gd name="T73" fmla="*/ 26 h 146"/>
                <a:gd name="T74" fmla="*/ 128 w 136"/>
                <a:gd name="T75" fmla="*/ 31 h 146"/>
                <a:gd name="T76" fmla="*/ 134 w 136"/>
                <a:gd name="T77" fmla="*/ 42 h 146"/>
                <a:gd name="T78" fmla="*/ 135 w 136"/>
                <a:gd name="T79" fmla="*/ 51 h 146"/>
                <a:gd name="T80" fmla="*/ 129 w 136"/>
                <a:gd name="T81" fmla="*/ 58 h 146"/>
                <a:gd name="T82" fmla="*/ 104 w 136"/>
                <a:gd name="T83" fmla="*/ 73 h 146"/>
                <a:gd name="T84" fmla="*/ 129 w 136"/>
                <a:gd name="T85" fmla="*/ 8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46">
                  <a:moveTo>
                    <a:pt x="129" y="88"/>
                  </a:moveTo>
                  <a:cubicBezTo>
                    <a:pt x="132" y="89"/>
                    <a:pt x="134" y="92"/>
                    <a:pt x="135" y="95"/>
                  </a:cubicBezTo>
                  <a:cubicBezTo>
                    <a:pt x="136" y="98"/>
                    <a:pt x="135" y="101"/>
                    <a:pt x="134" y="104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26" y="117"/>
                    <a:pt x="124" y="119"/>
                    <a:pt x="120" y="120"/>
                  </a:cubicBezTo>
                  <a:cubicBezTo>
                    <a:pt x="117" y="121"/>
                    <a:pt x="114" y="121"/>
                    <a:pt x="111" y="119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7"/>
                    <a:pt x="85" y="140"/>
                    <a:pt x="82" y="142"/>
                  </a:cubicBezTo>
                  <a:cubicBezTo>
                    <a:pt x="80" y="144"/>
                    <a:pt x="77" y="146"/>
                    <a:pt x="74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58" y="146"/>
                    <a:pt x="56" y="144"/>
                    <a:pt x="53" y="142"/>
                  </a:cubicBezTo>
                  <a:cubicBezTo>
                    <a:pt x="51" y="140"/>
                    <a:pt x="50" y="137"/>
                    <a:pt x="50" y="13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2" y="121"/>
                    <a:pt x="19" y="121"/>
                    <a:pt x="15" y="120"/>
                  </a:cubicBezTo>
                  <a:cubicBezTo>
                    <a:pt x="12" y="119"/>
                    <a:pt x="10" y="117"/>
                    <a:pt x="8" y="11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1"/>
                    <a:pt x="0" y="98"/>
                    <a:pt x="1" y="95"/>
                  </a:cubicBezTo>
                  <a:cubicBezTo>
                    <a:pt x="2" y="92"/>
                    <a:pt x="3" y="89"/>
                    <a:pt x="6" y="88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3" y="57"/>
                    <a:pt x="2" y="54"/>
                    <a:pt x="1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0" y="29"/>
                    <a:pt x="12" y="27"/>
                    <a:pt x="15" y="26"/>
                  </a:cubicBezTo>
                  <a:cubicBezTo>
                    <a:pt x="19" y="25"/>
                    <a:pt x="22" y="25"/>
                    <a:pt x="25" y="2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9"/>
                    <a:pt x="51" y="6"/>
                    <a:pt x="53" y="4"/>
                  </a:cubicBezTo>
                  <a:cubicBezTo>
                    <a:pt x="56" y="2"/>
                    <a:pt x="58" y="0"/>
                    <a:pt x="6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80" y="2"/>
                    <a:pt x="82" y="4"/>
                  </a:cubicBezTo>
                  <a:cubicBezTo>
                    <a:pt x="85" y="6"/>
                    <a:pt x="86" y="9"/>
                    <a:pt x="86" y="1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4" y="25"/>
                    <a:pt x="117" y="25"/>
                    <a:pt x="120" y="26"/>
                  </a:cubicBezTo>
                  <a:cubicBezTo>
                    <a:pt x="124" y="27"/>
                    <a:pt x="126" y="29"/>
                    <a:pt x="128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5" y="45"/>
                    <a:pt x="136" y="48"/>
                    <a:pt x="135" y="51"/>
                  </a:cubicBezTo>
                  <a:cubicBezTo>
                    <a:pt x="134" y="54"/>
                    <a:pt x="132" y="57"/>
                    <a:pt x="129" y="58"/>
                  </a:cubicBezTo>
                  <a:cubicBezTo>
                    <a:pt x="104" y="73"/>
                    <a:pt x="104" y="73"/>
                    <a:pt x="104" y="73"/>
                  </a:cubicBezTo>
                  <a:lnTo>
                    <a:pt x="129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9AB66121-E72F-47C0-BDF1-12D87ED33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8292" y="2175379"/>
              <a:ext cx="151447" cy="151447"/>
            </a:xfrm>
            <a:custGeom>
              <a:avLst/>
              <a:gdLst>
                <a:gd name="T0" fmla="*/ 36 w 145"/>
                <a:gd name="T1" fmla="*/ 10 h 146"/>
                <a:gd name="T2" fmla="*/ 73 w 145"/>
                <a:gd name="T3" fmla="*/ 0 h 146"/>
                <a:gd name="T4" fmla="*/ 109 w 145"/>
                <a:gd name="T5" fmla="*/ 10 h 146"/>
                <a:gd name="T6" fmla="*/ 136 w 145"/>
                <a:gd name="T7" fmla="*/ 37 h 146"/>
                <a:gd name="T8" fmla="*/ 145 w 145"/>
                <a:gd name="T9" fmla="*/ 73 h 146"/>
                <a:gd name="T10" fmla="*/ 136 w 145"/>
                <a:gd name="T11" fmla="*/ 109 h 146"/>
                <a:gd name="T12" fmla="*/ 109 w 145"/>
                <a:gd name="T13" fmla="*/ 136 h 146"/>
                <a:gd name="T14" fmla="*/ 73 w 145"/>
                <a:gd name="T15" fmla="*/ 146 h 146"/>
                <a:gd name="T16" fmla="*/ 36 w 145"/>
                <a:gd name="T17" fmla="*/ 136 h 146"/>
                <a:gd name="T18" fmla="*/ 10 w 145"/>
                <a:gd name="T19" fmla="*/ 109 h 146"/>
                <a:gd name="T20" fmla="*/ 0 w 145"/>
                <a:gd name="T21" fmla="*/ 73 h 146"/>
                <a:gd name="T22" fmla="*/ 10 w 145"/>
                <a:gd name="T23" fmla="*/ 37 h 146"/>
                <a:gd name="T24" fmla="*/ 36 w 145"/>
                <a:gd name="T25" fmla="*/ 10 h 146"/>
                <a:gd name="T26" fmla="*/ 85 w 145"/>
                <a:gd name="T27" fmla="*/ 86 h 146"/>
                <a:gd name="T28" fmla="*/ 86 w 145"/>
                <a:gd name="T29" fmla="*/ 27 h 146"/>
                <a:gd name="T30" fmla="*/ 85 w 145"/>
                <a:gd name="T31" fmla="*/ 25 h 146"/>
                <a:gd name="T32" fmla="*/ 83 w 145"/>
                <a:gd name="T33" fmla="*/ 25 h 146"/>
                <a:gd name="T34" fmla="*/ 62 w 145"/>
                <a:gd name="T35" fmla="*/ 25 h 146"/>
                <a:gd name="T36" fmla="*/ 60 w 145"/>
                <a:gd name="T37" fmla="*/ 25 h 146"/>
                <a:gd name="T38" fmla="*/ 59 w 145"/>
                <a:gd name="T39" fmla="*/ 27 h 146"/>
                <a:gd name="T40" fmla="*/ 61 w 145"/>
                <a:gd name="T41" fmla="*/ 86 h 146"/>
                <a:gd name="T42" fmla="*/ 62 w 145"/>
                <a:gd name="T43" fmla="*/ 87 h 146"/>
                <a:gd name="T44" fmla="*/ 64 w 145"/>
                <a:gd name="T45" fmla="*/ 88 h 146"/>
                <a:gd name="T46" fmla="*/ 81 w 145"/>
                <a:gd name="T47" fmla="*/ 88 h 146"/>
                <a:gd name="T48" fmla="*/ 84 w 145"/>
                <a:gd name="T49" fmla="*/ 87 h 146"/>
                <a:gd name="T50" fmla="*/ 85 w 145"/>
                <a:gd name="T51" fmla="*/ 86 h 146"/>
                <a:gd name="T52" fmla="*/ 85 w 145"/>
                <a:gd name="T53" fmla="*/ 118 h 146"/>
                <a:gd name="T54" fmla="*/ 85 w 145"/>
                <a:gd name="T55" fmla="*/ 100 h 146"/>
                <a:gd name="T56" fmla="*/ 84 w 145"/>
                <a:gd name="T57" fmla="*/ 98 h 146"/>
                <a:gd name="T58" fmla="*/ 82 w 145"/>
                <a:gd name="T59" fmla="*/ 97 h 146"/>
                <a:gd name="T60" fmla="*/ 64 w 145"/>
                <a:gd name="T61" fmla="*/ 97 h 146"/>
                <a:gd name="T62" fmla="*/ 61 w 145"/>
                <a:gd name="T63" fmla="*/ 98 h 146"/>
                <a:gd name="T64" fmla="*/ 61 w 145"/>
                <a:gd name="T65" fmla="*/ 100 h 146"/>
                <a:gd name="T66" fmla="*/ 61 w 145"/>
                <a:gd name="T67" fmla="*/ 118 h 146"/>
                <a:gd name="T68" fmla="*/ 61 w 145"/>
                <a:gd name="T69" fmla="*/ 120 h 146"/>
                <a:gd name="T70" fmla="*/ 64 w 145"/>
                <a:gd name="T71" fmla="*/ 121 h 146"/>
                <a:gd name="T72" fmla="*/ 82 w 145"/>
                <a:gd name="T73" fmla="*/ 121 h 146"/>
                <a:gd name="T74" fmla="*/ 84 w 145"/>
                <a:gd name="T75" fmla="*/ 120 h 146"/>
                <a:gd name="T76" fmla="*/ 85 w 145"/>
                <a:gd name="T77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6">
                  <a:moveTo>
                    <a:pt x="36" y="10"/>
                  </a:moveTo>
                  <a:cubicBezTo>
                    <a:pt x="47" y="4"/>
                    <a:pt x="59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7"/>
                  </a:cubicBez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7"/>
                  </a:cubicBezTo>
                  <a:cubicBezTo>
                    <a:pt x="16" y="25"/>
                    <a:pt x="25" y="17"/>
                    <a:pt x="36" y="10"/>
                  </a:cubicBezTo>
                  <a:close/>
                  <a:moveTo>
                    <a:pt x="85" y="86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6"/>
                    <a:pt x="86" y="26"/>
                    <a:pt x="85" y="25"/>
                  </a:cubicBezTo>
                  <a:cubicBezTo>
                    <a:pt x="85" y="25"/>
                    <a:pt x="84" y="25"/>
                    <a:pt x="83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5"/>
                    <a:pt x="61" y="25"/>
                    <a:pt x="60" y="25"/>
                  </a:cubicBezTo>
                  <a:cubicBezTo>
                    <a:pt x="59" y="26"/>
                    <a:pt x="59" y="26"/>
                    <a:pt x="59" y="27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7"/>
                    <a:pt x="62" y="87"/>
                  </a:cubicBezTo>
                  <a:cubicBezTo>
                    <a:pt x="62" y="88"/>
                    <a:pt x="63" y="88"/>
                    <a:pt x="64" y="88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82" y="88"/>
                    <a:pt x="83" y="88"/>
                    <a:pt x="84" y="87"/>
                  </a:cubicBezTo>
                  <a:cubicBezTo>
                    <a:pt x="84" y="87"/>
                    <a:pt x="84" y="86"/>
                    <a:pt x="85" y="86"/>
                  </a:cubicBezTo>
                  <a:close/>
                  <a:moveTo>
                    <a:pt x="85" y="118"/>
                  </a:moveTo>
                  <a:cubicBezTo>
                    <a:pt x="85" y="100"/>
                    <a:pt x="85" y="100"/>
                    <a:pt x="85" y="100"/>
                  </a:cubicBezTo>
                  <a:cubicBezTo>
                    <a:pt x="85" y="99"/>
                    <a:pt x="84" y="99"/>
                    <a:pt x="84" y="98"/>
                  </a:cubicBezTo>
                  <a:cubicBezTo>
                    <a:pt x="83" y="97"/>
                    <a:pt x="83" y="97"/>
                    <a:pt x="82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3" y="97"/>
                    <a:pt x="62" y="97"/>
                    <a:pt x="61" y="98"/>
                  </a:cubicBezTo>
                  <a:cubicBezTo>
                    <a:pt x="61" y="99"/>
                    <a:pt x="61" y="99"/>
                    <a:pt x="61" y="100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9"/>
                    <a:pt x="61" y="120"/>
                    <a:pt x="61" y="120"/>
                  </a:cubicBezTo>
                  <a:cubicBezTo>
                    <a:pt x="62" y="121"/>
                    <a:pt x="63" y="121"/>
                    <a:pt x="64" y="121"/>
                  </a:cubicBezTo>
                  <a:cubicBezTo>
                    <a:pt x="82" y="121"/>
                    <a:pt x="82" y="121"/>
                    <a:pt x="82" y="121"/>
                  </a:cubicBezTo>
                  <a:cubicBezTo>
                    <a:pt x="83" y="121"/>
                    <a:pt x="83" y="121"/>
                    <a:pt x="84" y="120"/>
                  </a:cubicBezTo>
                  <a:cubicBezTo>
                    <a:pt x="84" y="120"/>
                    <a:pt x="85" y="119"/>
                    <a:pt x="8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3420713E-E279-4DAC-B49F-336DC99DC4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1894" y="2181624"/>
              <a:ext cx="151447" cy="131150"/>
            </a:xfrm>
            <a:custGeom>
              <a:avLst/>
              <a:gdLst>
                <a:gd name="T0" fmla="*/ 145 w 145"/>
                <a:gd name="T1" fmla="*/ 46 h 127"/>
                <a:gd name="T2" fmla="*/ 145 w 145"/>
                <a:gd name="T3" fmla="*/ 76 h 127"/>
                <a:gd name="T4" fmla="*/ 144 w 145"/>
                <a:gd name="T5" fmla="*/ 78 h 127"/>
                <a:gd name="T6" fmla="*/ 142 w 145"/>
                <a:gd name="T7" fmla="*/ 79 h 127"/>
                <a:gd name="T8" fmla="*/ 133 w 145"/>
                <a:gd name="T9" fmla="*/ 79 h 127"/>
                <a:gd name="T10" fmla="*/ 133 w 145"/>
                <a:gd name="T11" fmla="*/ 118 h 127"/>
                <a:gd name="T12" fmla="*/ 130 w 145"/>
                <a:gd name="T13" fmla="*/ 125 h 127"/>
                <a:gd name="T14" fmla="*/ 124 w 145"/>
                <a:gd name="T15" fmla="*/ 127 h 127"/>
                <a:gd name="T16" fmla="*/ 21 w 145"/>
                <a:gd name="T17" fmla="*/ 127 h 127"/>
                <a:gd name="T18" fmla="*/ 15 w 145"/>
                <a:gd name="T19" fmla="*/ 125 h 127"/>
                <a:gd name="T20" fmla="*/ 12 w 145"/>
                <a:gd name="T21" fmla="*/ 118 h 127"/>
                <a:gd name="T22" fmla="*/ 12 w 145"/>
                <a:gd name="T23" fmla="*/ 79 h 127"/>
                <a:gd name="T24" fmla="*/ 3 w 145"/>
                <a:gd name="T25" fmla="*/ 79 h 127"/>
                <a:gd name="T26" fmla="*/ 1 w 145"/>
                <a:gd name="T27" fmla="*/ 78 h 127"/>
                <a:gd name="T28" fmla="*/ 0 w 145"/>
                <a:gd name="T29" fmla="*/ 76 h 127"/>
                <a:gd name="T30" fmla="*/ 0 w 145"/>
                <a:gd name="T31" fmla="*/ 46 h 127"/>
                <a:gd name="T32" fmla="*/ 1 w 145"/>
                <a:gd name="T33" fmla="*/ 44 h 127"/>
                <a:gd name="T34" fmla="*/ 3 w 145"/>
                <a:gd name="T35" fmla="*/ 43 h 127"/>
                <a:gd name="T36" fmla="*/ 44 w 145"/>
                <a:gd name="T37" fmla="*/ 43 h 127"/>
                <a:gd name="T38" fmla="*/ 29 w 145"/>
                <a:gd name="T39" fmla="*/ 37 h 127"/>
                <a:gd name="T40" fmla="*/ 23 w 145"/>
                <a:gd name="T41" fmla="*/ 22 h 127"/>
                <a:gd name="T42" fmla="*/ 29 w 145"/>
                <a:gd name="T43" fmla="*/ 7 h 127"/>
                <a:gd name="T44" fmla="*/ 44 w 145"/>
                <a:gd name="T45" fmla="*/ 0 h 127"/>
                <a:gd name="T46" fmla="*/ 60 w 145"/>
                <a:gd name="T47" fmla="*/ 8 h 127"/>
                <a:gd name="T48" fmla="*/ 72 w 145"/>
                <a:gd name="T49" fmla="*/ 23 h 127"/>
                <a:gd name="T50" fmla="*/ 85 w 145"/>
                <a:gd name="T51" fmla="*/ 8 h 127"/>
                <a:gd name="T52" fmla="*/ 100 w 145"/>
                <a:gd name="T53" fmla="*/ 0 h 127"/>
                <a:gd name="T54" fmla="*/ 115 w 145"/>
                <a:gd name="T55" fmla="*/ 7 h 127"/>
                <a:gd name="T56" fmla="*/ 122 w 145"/>
                <a:gd name="T57" fmla="*/ 22 h 127"/>
                <a:gd name="T58" fmla="*/ 115 w 145"/>
                <a:gd name="T59" fmla="*/ 37 h 127"/>
                <a:gd name="T60" fmla="*/ 100 w 145"/>
                <a:gd name="T61" fmla="*/ 43 h 127"/>
                <a:gd name="T62" fmla="*/ 142 w 145"/>
                <a:gd name="T63" fmla="*/ 43 h 127"/>
                <a:gd name="T64" fmla="*/ 144 w 145"/>
                <a:gd name="T65" fmla="*/ 44 h 127"/>
                <a:gd name="T66" fmla="*/ 145 w 145"/>
                <a:gd name="T67" fmla="*/ 46 h 127"/>
                <a:gd name="T68" fmla="*/ 44 w 145"/>
                <a:gd name="T69" fmla="*/ 31 h 127"/>
                <a:gd name="T70" fmla="*/ 63 w 145"/>
                <a:gd name="T71" fmla="*/ 31 h 127"/>
                <a:gd name="T72" fmla="*/ 51 w 145"/>
                <a:gd name="T73" fmla="*/ 15 h 127"/>
                <a:gd name="T74" fmla="*/ 44 w 145"/>
                <a:gd name="T75" fmla="*/ 12 h 127"/>
                <a:gd name="T76" fmla="*/ 38 w 145"/>
                <a:gd name="T77" fmla="*/ 15 h 127"/>
                <a:gd name="T78" fmla="*/ 35 w 145"/>
                <a:gd name="T79" fmla="*/ 22 h 127"/>
                <a:gd name="T80" fmla="*/ 38 w 145"/>
                <a:gd name="T81" fmla="*/ 28 h 127"/>
                <a:gd name="T82" fmla="*/ 44 w 145"/>
                <a:gd name="T83" fmla="*/ 31 h 127"/>
                <a:gd name="T84" fmla="*/ 88 w 145"/>
                <a:gd name="T85" fmla="*/ 110 h 127"/>
                <a:gd name="T86" fmla="*/ 88 w 145"/>
                <a:gd name="T87" fmla="*/ 105 h 127"/>
                <a:gd name="T88" fmla="*/ 88 w 145"/>
                <a:gd name="T89" fmla="*/ 61 h 127"/>
                <a:gd name="T90" fmla="*/ 88 w 145"/>
                <a:gd name="T91" fmla="*/ 43 h 127"/>
                <a:gd name="T92" fmla="*/ 57 w 145"/>
                <a:gd name="T93" fmla="*/ 43 h 127"/>
                <a:gd name="T94" fmla="*/ 57 w 145"/>
                <a:gd name="T95" fmla="*/ 61 h 127"/>
                <a:gd name="T96" fmla="*/ 57 w 145"/>
                <a:gd name="T97" fmla="*/ 105 h 127"/>
                <a:gd name="T98" fmla="*/ 57 w 145"/>
                <a:gd name="T99" fmla="*/ 110 h 127"/>
                <a:gd name="T100" fmla="*/ 59 w 145"/>
                <a:gd name="T101" fmla="*/ 114 h 127"/>
                <a:gd name="T102" fmla="*/ 63 w 145"/>
                <a:gd name="T103" fmla="*/ 115 h 127"/>
                <a:gd name="T104" fmla="*/ 81 w 145"/>
                <a:gd name="T105" fmla="*/ 115 h 127"/>
                <a:gd name="T106" fmla="*/ 86 w 145"/>
                <a:gd name="T107" fmla="*/ 114 h 127"/>
                <a:gd name="T108" fmla="*/ 88 w 145"/>
                <a:gd name="T109" fmla="*/ 110 h 127"/>
                <a:gd name="T110" fmla="*/ 107 w 145"/>
                <a:gd name="T111" fmla="*/ 28 h 127"/>
                <a:gd name="T112" fmla="*/ 109 w 145"/>
                <a:gd name="T113" fmla="*/ 22 h 127"/>
                <a:gd name="T114" fmla="*/ 107 w 145"/>
                <a:gd name="T115" fmla="*/ 15 h 127"/>
                <a:gd name="T116" fmla="*/ 100 w 145"/>
                <a:gd name="T117" fmla="*/ 12 h 127"/>
                <a:gd name="T118" fmla="*/ 94 w 145"/>
                <a:gd name="T119" fmla="*/ 15 h 127"/>
                <a:gd name="T120" fmla="*/ 82 w 145"/>
                <a:gd name="T121" fmla="*/ 31 h 127"/>
                <a:gd name="T122" fmla="*/ 100 w 145"/>
                <a:gd name="T123" fmla="*/ 31 h 127"/>
                <a:gd name="T124" fmla="*/ 107 w 145"/>
                <a:gd name="T125" fmla="*/ 2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127">
                  <a:moveTo>
                    <a:pt x="145" y="46"/>
                  </a:moveTo>
                  <a:cubicBezTo>
                    <a:pt x="145" y="76"/>
                    <a:pt x="145" y="76"/>
                    <a:pt x="145" y="76"/>
                  </a:cubicBezTo>
                  <a:cubicBezTo>
                    <a:pt x="145" y="77"/>
                    <a:pt x="145" y="78"/>
                    <a:pt x="144" y="78"/>
                  </a:cubicBezTo>
                  <a:cubicBezTo>
                    <a:pt x="144" y="79"/>
                    <a:pt x="143" y="79"/>
                    <a:pt x="142" y="79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3" y="121"/>
                    <a:pt x="132" y="123"/>
                    <a:pt x="130" y="125"/>
                  </a:cubicBezTo>
                  <a:cubicBezTo>
                    <a:pt x="128" y="127"/>
                    <a:pt x="126" y="127"/>
                    <a:pt x="124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18" y="127"/>
                    <a:pt x="16" y="127"/>
                    <a:pt x="15" y="125"/>
                  </a:cubicBezTo>
                  <a:cubicBezTo>
                    <a:pt x="13" y="123"/>
                    <a:pt x="12" y="121"/>
                    <a:pt x="12" y="118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2" y="79"/>
                    <a:pt x="1" y="79"/>
                    <a:pt x="1" y="78"/>
                  </a:cubicBezTo>
                  <a:cubicBezTo>
                    <a:pt x="0" y="78"/>
                    <a:pt x="0" y="77"/>
                    <a:pt x="0" y="7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5"/>
                    <a:pt x="0" y="44"/>
                    <a:pt x="1" y="44"/>
                  </a:cubicBezTo>
                  <a:cubicBezTo>
                    <a:pt x="1" y="43"/>
                    <a:pt x="2" y="43"/>
                    <a:pt x="3" y="43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39" y="43"/>
                    <a:pt x="34" y="41"/>
                    <a:pt x="29" y="37"/>
                  </a:cubicBezTo>
                  <a:cubicBezTo>
                    <a:pt x="25" y="32"/>
                    <a:pt x="23" y="27"/>
                    <a:pt x="23" y="22"/>
                  </a:cubicBezTo>
                  <a:cubicBezTo>
                    <a:pt x="23" y="16"/>
                    <a:pt x="25" y="11"/>
                    <a:pt x="29" y="7"/>
                  </a:cubicBezTo>
                  <a:cubicBezTo>
                    <a:pt x="34" y="2"/>
                    <a:pt x="39" y="0"/>
                    <a:pt x="44" y="0"/>
                  </a:cubicBezTo>
                  <a:cubicBezTo>
                    <a:pt x="51" y="0"/>
                    <a:pt x="56" y="3"/>
                    <a:pt x="60" y="8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8" y="3"/>
                    <a:pt x="94" y="0"/>
                    <a:pt x="100" y="0"/>
                  </a:cubicBezTo>
                  <a:cubicBezTo>
                    <a:pt x="106" y="0"/>
                    <a:pt x="111" y="2"/>
                    <a:pt x="115" y="7"/>
                  </a:cubicBezTo>
                  <a:cubicBezTo>
                    <a:pt x="120" y="11"/>
                    <a:pt x="122" y="16"/>
                    <a:pt x="122" y="22"/>
                  </a:cubicBezTo>
                  <a:cubicBezTo>
                    <a:pt x="122" y="27"/>
                    <a:pt x="120" y="32"/>
                    <a:pt x="115" y="37"/>
                  </a:cubicBezTo>
                  <a:cubicBezTo>
                    <a:pt x="111" y="41"/>
                    <a:pt x="106" y="43"/>
                    <a:pt x="100" y="43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3" y="43"/>
                    <a:pt x="144" y="43"/>
                    <a:pt x="144" y="44"/>
                  </a:cubicBezTo>
                  <a:cubicBezTo>
                    <a:pt x="145" y="44"/>
                    <a:pt x="145" y="45"/>
                    <a:pt x="145" y="46"/>
                  </a:cubicBezTo>
                  <a:close/>
                  <a:moveTo>
                    <a:pt x="44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49" y="13"/>
                    <a:pt x="47" y="12"/>
                    <a:pt x="44" y="12"/>
                  </a:cubicBezTo>
                  <a:cubicBezTo>
                    <a:pt x="42" y="12"/>
                    <a:pt x="40" y="13"/>
                    <a:pt x="38" y="15"/>
                  </a:cubicBezTo>
                  <a:cubicBezTo>
                    <a:pt x="36" y="17"/>
                    <a:pt x="35" y="19"/>
                    <a:pt x="35" y="22"/>
                  </a:cubicBezTo>
                  <a:cubicBezTo>
                    <a:pt x="35" y="24"/>
                    <a:pt x="36" y="26"/>
                    <a:pt x="38" y="28"/>
                  </a:cubicBezTo>
                  <a:cubicBezTo>
                    <a:pt x="40" y="30"/>
                    <a:pt x="42" y="31"/>
                    <a:pt x="44" y="31"/>
                  </a:cubicBezTo>
                  <a:close/>
                  <a:moveTo>
                    <a:pt x="88" y="110"/>
                  </a:moveTo>
                  <a:cubicBezTo>
                    <a:pt x="88" y="105"/>
                    <a:pt x="88" y="105"/>
                    <a:pt x="88" y="105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7" y="112"/>
                    <a:pt x="58" y="113"/>
                    <a:pt x="59" y="114"/>
                  </a:cubicBezTo>
                  <a:cubicBezTo>
                    <a:pt x="60" y="115"/>
                    <a:pt x="62" y="115"/>
                    <a:pt x="63" y="115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3" y="115"/>
                    <a:pt x="85" y="115"/>
                    <a:pt x="86" y="114"/>
                  </a:cubicBezTo>
                  <a:cubicBezTo>
                    <a:pt x="87" y="113"/>
                    <a:pt x="88" y="112"/>
                    <a:pt x="88" y="110"/>
                  </a:cubicBezTo>
                  <a:close/>
                  <a:moveTo>
                    <a:pt x="107" y="28"/>
                  </a:moveTo>
                  <a:cubicBezTo>
                    <a:pt x="109" y="26"/>
                    <a:pt x="109" y="24"/>
                    <a:pt x="109" y="22"/>
                  </a:cubicBezTo>
                  <a:cubicBezTo>
                    <a:pt x="109" y="19"/>
                    <a:pt x="109" y="17"/>
                    <a:pt x="107" y="15"/>
                  </a:cubicBezTo>
                  <a:cubicBezTo>
                    <a:pt x="105" y="13"/>
                    <a:pt x="103" y="12"/>
                    <a:pt x="100" y="12"/>
                  </a:cubicBezTo>
                  <a:cubicBezTo>
                    <a:pt x="98" y="12"/>
                    <a:pt x="96" y="13"/>
                    <a:pt x="94" y="1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3" y="31"/>
                    <a:pt x="105" y="30"/>
                    <a:pt x="10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79340B57-F1BA-4085-8D46-EF76E5BF2E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5496" y="2175379"/>
              <a:ext cx="176428" cy="137395"/>
            </a:xfrm>
            <a:custGeom>
              <a:avLst/>
              <a:gdLst>
                <a:gd name="T0" fmla="*/ 169 w 169"/>
                <a:gd name="T1" fmla="*/ 36 h 133"/>
                <a:gd name="T2" fmla="*/ 167 w 169"/>
                <a:gd name="T3" fmla="*/ 54 h 133"/>
                <a:gd name="T4" fmla="*/ 150 w 169"/>
                <a:gd name="T5" fmla="*/ 91 h 133"/>
                <a:gd name="T6" fmla="*/ 116 w 169"/>
                <a:gd name="T7" fmla="*/ 116 h 133"/>
                <a:gd name="T8" fmla="*/ 74 w 169"/>
                <a:gd name="T9" fmla="*/ 126 h 133"/>
                <a:gd name="T10" fmla="*/ 47 w 169"/>
                <a:gd name="T11" fmla="*/ 122 h 133"/>
                <a:gd name="T12" fmla="*/ 39 w 169"/>
                <a:gd name="T13" fmla="*/ 118 h 133"/>
                <a:gd name="T14" fmla="*/ 30 w 169"/>
                <a:gd name="T15" fmla="*/ 114 h 133"/>
                <a:gd name="T16" fmla="*/ 26 w 169"/>
                <a:gd name="T17" fmla="*/ 117 h 133"/>
                <a:gd name="T18" fmla="*/ 22 w 169"/>
                <a:gd name="T19" fmla="*/ 124 h 133"/>
                <a:gd name="T20" fmla="*/ 17 w 169"/>
                <a:gd name="T21" fmla="*/ 130 h 133"/>
                <a:gd name="T22" fmla="*/ 11 w 169"/>
                <a:gd name="T23" fmla="*/ 133 h 133"/>
                <a:gd name="T24" fmla="*/ 7 w 169"/>
                <a:gd name="T25" fmla="*/ 132 h 133"/>
                <a:gd name="T26" fmla="*/ 4 w 169"/>
                <a:gd name="T27" fmla="*/ 130 h 133"/>
                <a:gd name="T28" fmla="*/ 1 w 169"/>
                <a:gd name="T29" fmla="*/ 126 h 133"/>
                <a:gd name="T30" fmla="*/ 0 w 169"/>
                <a:gd name="T31" fmla="*/ 125 h 133"/>
                <a:gd name="T32" fmla="*/ 0 w 169"/>
                <a:gd name="T33" fmla="*/ 124 h 133"/>
                <a:gd name="T34" fmla="*/ 0 w 169"/>
                <a:gd name="T35" fmla="*/ 123 h 133"/>
                <a:gd name="T36" fmla="*/ 0 w 169"/>
                <a:gd name="T37" fmla="*/ 122 h 133"/>
                <a:gd name="T38" fmla="*/ 2 w 169"/>
                <a:gd name="T39" fmla="*/ 115 h 133"/>
                <a:gd name="T40" fmla="*/ 9 w 169"/>
                <a:gd name="T41" fmla="*/ 109 h 133"/>
                <a:gd name="T42" fmla="*/ 15 w 169"/>
                <a:gd name="T43" fmla="*/ 104 h 133"/>
                <a:gd name="T44" fmla="*/ 18 w 169"/>
                <a:gd name="T45" fmla="*/ 99 h 133"/>
                <a:gd name="T46" fmla="*/ 17 w 169"/>
                <a:gd name="T47" fmla="*/ 95 h 133"/>
                <a:gd name="T48" fmla="*/ 15 w 169"/>
                <a:gd name="T49" fmla="*/ 91 h 133"/>
                <a:gd name="T50" fmla="*/ 15 w 169"/>
                <a:gd name="T51" fmla="*/ 81 h 133"/>
                <a:gd name="T52" fmla="*/ 19 w 169"/>
                <a:gd name="T53" fmla="*/ 61 h 133"/>
                <a:gd name="T54" fmla="*/ 30 w 169"/>
                <a:gd name="T55" fmla="*/ 43 h 133"/>
                <a:gd name="T56" fmla="*/ 46 w 169"/>
                <a:gd name="T57" fmla="*/ 30 h 133"/>
                <a:gd name="T58" fmla="*/ 65 w 169"/>
                <a:gd name="T59" fmla="*/ 21 h 133"/>
                <a:gd name="T60" fmla="*/ 79 w 169"/>
                <a:gd name="T61" fmla="*/ 19 h 133"/>
                <a:gd name="T62" fmla="*/ 96 w 169"/>
                <a:gd name="T63" fmla="*/ 18 h 133"/>
                <a:gd name="T64" fmla="*/ 113 w 169"/>
                <a:gd name="T65" fmla="*/ 17 h 133"/>
                <a:gd name="T66" fmla="*/ 128 w 169"/>
                <a:gd name="T67" fmla="*/ 15 h 133"/>
                <a:gd name="T68" fmla="*/ 139 w 169"/>
                <a:gd name="T69" fmla="*/ 10 h 133"/>
                <a:gd name="T70" fmla="*/ 142 w 169"/>
                <a:gd name="T71" fmla="*/ 7 h 133"/>
                <a:gd name="T72" fmla="*/ 145 w 169"/>
                <a:gd name="T73" fmla="*/ 4 h 133"/>
                <a:gd name="T74" fmla="*/ 147 w 169"/>
                <a:gd name="T75" fmla="*/ 2 h 133"/>
                <a:gd name="T76" fmla="*/ 151 w 169"/>
                <a:gd name="T77" fmla="*/ 1 h 133"/>
                <a:gd name="T78" fmla="*/ 155 w 169"/>
                <a:gd name="T79" fmla="*/ 0 h 133"/>
                <a:gd name="T80" fmla="*/ 161 w 169"/>
                <a:gd name="T81" fmla="*/ 5 h 133"/>
                <a:gd name="T82" fmla="*/ 166 w 169"/>
                <a:gd name="T83" fmla="*/ 15 h 133"/>
                <a:gd name="T84" fmla="*/ 168 w 169"/>
                <a:gd name="T85" fmla="*/ 27 h 133"/>
                <a:gd name="T86" fmla="*/ 169 w 169"/>
                <a:gd name="T87" fmla="*/ 36 h 133"/>
                <a:gd name="T88" fmla="*/ 119 w 169"/>
                <a:gd name="T89" fmla="*/ 59 h 133"/>
                <a:gd name="T90" fmla="*/ 121 w 169"/>
                <a:gd name="T91" fmla="*/ 55 h 133"/>
                <a:gd name="T92" fmla="*/ 119 w 169"/>
                <a:gd name="T93" fmla="*/ 51 h 133"/>
                <a:gd name="T94" fmla="*/ 115 w 169"/>
                <a:gd name="T95" fmla="*/ 49 h 133"/>
                <a:gd name="T96" fmla="*/ 84 w 169"/>
                <a:gd name="T97" fmla="*/ 53 h 133"/>
                <a:gd name="T98" fmla="*/ 60 w 169"/>
                <a:gd name="T99" fmla="*/ 66 h 133"/>
                <a:gd name="T100" fmla="*/ 38 w 169"/>
                <a:gd name="T101" fmla="*/ 87 h 133"/>
                <a:gd name="T102" fmla="*/ 36 w 169"/>
                <a:gd name="T103" fmla="*/ 91 h 133"/>
                <a:gd name="T104" fmla="*/ 38 w 169"/>
                <a:gd name="T105" fmla="*/ 95 h 133"/>
                <a:gd name="T106" fmla="*/ 42 w 169"/>
                <a:gd name="T107" fmla="*/ 97 h 133"/>
                <a:gd name="T108" fmla="*/ 46 w 169"/>
                <a:gd name="T109" fmla="*/ 95 h 133"/>
                <a:gd name="T110" fmla="*/ 53 w 169"/>
                <a:gd name="T111" fmla="*/ 89 h 133"/>
                <a:gd name="T112" fmla="*/ 59 w 169"/>
                <a:gd name="T113" fmla="*/ 82 h 133"/>
                <a:gd name="T114" fmla="*/ 85 w 169"/>
                <a:gd name="T115" fmla="*/ 66 h 133"/>
                <a:gd name="T116" fmla="*/ 115 w 169"/>
                <a:gd name="T117" fmla="*/ 61 h 133"/>
                <a:gd name="T118" fmla="*/ 119 w 169"/>
                <a:gd name="T119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9" h="133">
                  <a:moveTo>
                    <a:pt x="169" y="36"/>
                  </a:moveTo>
                  <a:cubicBezTo>
                    <a:pt x="169" y="42"/>
                    <a:pt x="168" y="48"/>
                    <a:pt x="167" y="54"/>
                  </a:cubicBezTo>
                  <a:cubicBezTo>
                    <a:pt x="164" y="68"/>
                    <a:pt x="158" y="81"/>
                    <a:pt x="150" y="91"/>
                  </a:cubicBezTo>
                  <a:cubicBezTo>
                    <a:pt x="141" y="101"/>
                    <a:pt x="130" y="109"/>
                    <a:pt x="116" y="116"/>
                  </a:cubicBezTo>
                  <a:cubicBezTo>
                    <a:pt x="102" y="123"/>
                    <a:pt x="89" y="126"/>
                    <a:pt x="74" y="126"/>
                  </a:cubicBezTo>
                  <a:cubicBezTo>
                    <a:pt x="65" y="126"/>
                    <a:pt x="56" y="125"/>
                    <a:pt x="47" y="122"/>
                  </a:cubicBezTo>
                  <a:cubicBezTo>
                    <a:pt x="46" y="121"/>
                    <a:pt x="44" y="120"/>
                    <a:pt x="39" y="118"/>
                  </a:cubicBezTo>
                  <a:cubicBezTo>
                    <a:pt x="34" y="115"/>
                    <a:pt x="31" y="114"/>
                    <a:pt x="30" y="114"/>
                  </a:cubicBezTo>
                  <a:cubicBezTo>
                    <a:pt x="29" y="114"/>
                    <a:pt x="28" y="115"/>
                    <a:pt x="26" y="117"/>
                  </a:cubicBezTo>
                  <a:cubicBezTo>
                    <a:pt x="25" y="119"/>
                    <a:pt x="23" y="121"/>
                    <a:pt x="22" y="124"/>
                  </a:cubicBezTo>
                  <a:cubicBezTo>
                    <a:pt x="21" y="126"/>
                    <a:pt x="19" y="128"/>
                    <a:pt x="17" y="130"/>
                  </a:cubicBezTo>
                  <a:cubicBezTo>
                    <a:pt x="15" y="132"/>
                    <a:pt x="13" y="133"/>
                    <a:pt x="11" y="133"/>
                  </a:cubicBezTo>
                  <a:cubicBezTo>
                    <a:pt x="9" y="133"/>
                    <a:pt x="8" y="133"/>
                    <a:pt x="7" y="132"/>
                  </a:cubicBezTo>
                  <a:cubicBezTo>
                    <a:pt x="5" y="132"/>
                    <a:pt x="4" y="131"/>
                    <a:pt x="4" y="130"/>
                  </a:cubicBezTo>
                  <a:cubicBezTo>
                    <a:pt x="3" y="129"/>
                    <a:pt x="2" y="128"/>
                    <a:pt x="1" y="126"/>
                  </a:cubicBezTo>
                  <a:cubicBezTo>
                    <a:pt x="1" y="126"/>
                    <a:pt x="1" y="126"/>
                    <a:pt x="0" y="125"/>
                  </a:cubicBezTo>
                  <a:cubicBezTo>
                    <a:pt x="0" y="125"/>
                    <a:pt x="0" y="124"/>
                    <a:pt x="0" y="124"/>
                  </a:cubicBezTo>
                  <a:cubicBezTo>
                    <a:pt x="0" y="124"/>
                    <a:pt x="0" y="124"/>
                    <a:pt x="0" y="123"/>
                  </a:cubicBezTo>
                  <a:cubicBezTo>
                    <a:pt x="0" y="123"/>
                    <a:pt x="0" y="122"/>
                    <a:pt x="0" y="122"/>
                  </a:cubicBezTo>
                  <a:cubicBezTo>
                    <a:pt x="0" y="120"/>
                    <a:pt x="1" y="118"/>
                    <a:pt x="2" y="115"/>
                  </a:cubicBezTo>
                  <a:cubicBezTo>
                    <a:pt x="4" y="113"/>
                    <a:pt x="7" y="111"/>
                    <a:pt x="9" y="109"/>
                  </a:cubicBezTo>
                  <a:cubicBezTo>
                    <a:pt x="11" y="107"/>
                    <a:pt x="13" y="105"/>
                    <a:pt x="15" y="104"/>
                  </a:cubicBezTo>
                  <a:cubicBezTo>
                    <a:pt x="17" y="102"/>
                    <a:pt x="18" y="100"/>
                    <a:pt x="18" y="99"/>
                  </a:cubicBezTo>
                  <a:cubicBezTo>
                    <a:pt x="18" y="99"/>
                    <a:pt x="18" y="98"/>
                    <a:pt x="17" y="95"/>
                  </a:cubicBezTo>
                  <a:cubicBezTo>
                    <a:pt x="16" y="93"/>
                    <a:pt x="16" y="92"/>
                    <a:pt x="15" y="91"/>
                  </a:cubicBezTo>
                  <a:cubicBezTo>
                    <a:pt x="15" y="88"/>
                    <a:pt x="15" y="85"/>
                    <a:pt x="15" y="81"/>
                  </a:cubicBezTo>
                  <a:cubicBezTo>
                    <a:pt x="15" y="74"/>
                    <a:pt x="16" y="67"/>
                    <a:pt x="19" y="61"/>
                  </a:cubicBezTo>
                  <a:cubicBezTo>
                    <a:pt x="21" y="54"/>
                    <a:pt x="25" y="48"/>
                    <a:pt x="30" y="43"/>
                  </a:cubicBezTo>
                  <a:cubicBezTo>
                    <a:pt x="35" y="38"/>
                    <a:pt x="40" y="34"/>
                    <a:pt x="46" y="30"/>
                  </a:cubicBezTo>
                  <a:cubicBezTo>
                    <a:pt x="52" y="26"/>
                    <a:pt x="58" y="23"/>
                    <a:pt x="65" y="21"/>
                  </a:cubicBezTo>
                  <a:cubicBezTo>
                    <a:pt x="69" y="20"/>
                    <a:pt x="73" y="19"/>
                    <a:pt x="79" y="19"/>
                  </a:cubicBezTo>
                  <a:cubicBezTo>
                    <a:pt x="85" y="18"/>
                    <a:pt x="90" y="18"/>
                    <a:pt x="96" y="18"/>
                  </a:cubicBezTo>
                  <a:cubicBezTo>
                    <a:pt x="102" y="18"/>
                    <a:pt x="107" y="18"/>
                    <a:pt x="113" y="17"/>
                  </a:cubicBezTo>
                  <a:cubicBezTo>
                    <a:pt x="119" y="17"/>
                    <a:pt x="124" y="16"/>
                    <a:pt x="128" y="15"/>
                  </a:cubicBezTo>
                  <a:cubicBezTo>
                    <a:pt x="133" y="14"/>
                    <a:pt x="137" y="12"/>
                    <a:pt x="139" y="10"/>
                  </a:cubicBezTo>
                  <a:cubicBezTo>
                    <a:pt x="140" y="9"/>
                    <a:pt x="141" y="8"/>
                    <a:pt x="142" y="7"/>
                  </a:cubicBezTo>
                  <a:cubicBezTo>
                    <a:pt x="143" y="6"/>
                    <a:pt x="144" y="5"/>
                    <a:pt x="145" y="4"/>
                  </a:cubicBezTo>
                  <a:cubicBezTo>
                    <a:pt x="145" y="4"/>
                    <a:pt x="146" y="3"/>
                    <a:pt x="147" y="2"/>
                  </a:cubicBezTo>
                  <a:cubicBezTo>
                    <a:pt x="148" y="2"/>
                    <a:pt x="149" y="1"/>
                    <a:pt x="151" y="1"/>
                  </a:cubicBezTo>
                  <a:cubicBezTo>
                    <a:pt x="152" y="0"/>
                    <a:pt x="153" y="0"/>
                    <a:pt x="155" y="0"/>
                  </a:cubicBezTo>
                  <a:cubicBezTo>
                    <a:pt x="157" y="0"/>
                    <a:pt x="159" y="2"/>
                    <a:pt x="161" y="5"/>
                  </a:cubicBezTo>
                  <a:cubicBezTo>
                    <a:pt x="163" y="8"/>
                    <a:pt x="165" y="11"/>
                    <a:pt x="166" y="15"/>
                  </a:cubicBezTo>
                  <a:cubicBezTo>
                    <a:pt x="167" y="19"/>
                    <a:pt x="168" y="23"/>
                    <a:pt x="168" y="27"/>
                  </a:cubicBezTo>
                  <a:cubicBezTo>
                    <a:pt x="169" y="31"/>
                    <a:pt x="169" y="34"/>
                    <a:pt x="169" y="36"/>
                  </a:cubicBezTo>
                  <a:close/>
                  <a:moveTo>
                    <a:pt x="119" y="59"/>
                  </a:moveTo>
                  <a:cubicBezTo>
                    <a:pt x="120" y="58"/>
                    <a:pt x="121" y="56"/>
                    <a:pt x="121" y="55"/>
                  </a:cubicBezTo>
                  <a:cubicBezTo>
                    <a:pt x="121" y="53"/>
                    <a:pt x="120" y="52"/>
                    <a:pt x="119" y="51"/>
                  </a:cubicBezTo>
                  <a:cubicBezTo>
                    <a:pt x="118" y="49"/>
                    <a:pt x="116" y="49"/>
                    <a:pt x="115" y="49"/>
                  </a:cubicBezTo>
                  <a:cubicBezTo>
                    <a:pt x="104" y="49"/>
                    <a:pt x="94" y="50"/>
                    <a:pt x="84" y="53"/>
                  </a:cubicBezTo>
                  <a:cubicBezTo>
                    <a:pt x="75" y="57"/>
                    <a:pt x="67" y="61"/>
                    <a:pt x="60" y="66"/>
                  </a:cubicBezTo>
                  <a:cubicBezTo>
                    <a:pt x="53" y="71"/>
                    <a:pt x="45" y="78"/>
                    <a:pt x="38" y="87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6" y="93"/>
                    <a:pt x="36" y="94"/>
                    <a:pt x="38" y="95"/>
                  </a:cubicBezTo>
                  <a:cubicBezTo>
                    <a:pt x="39" y="97"/>
                    <a:pt x="40" y="97"/>
                    <a:pt x="42" y="97"/>
                  </a:cubicBezTo>
                  <a:cubicBezTo>
                    <a:pt x="43" y="97"/>
                    <a:pt x="45" y="97"/>
                    <a:pt x="46" y="95"/>
                  </a:cubicBezTo>
                  <a:cubicBezTo>
                    <a:pt x="48" y="94"/>
                    <a:pt x="50" y="92"/>
                    <a:pt x="53" y="89"/>
                  </a:cubicBezTo>
                  <a:cubicBezTo>
                    <a:pt x="56" y="86"/>
                    <a:pt x="58" y="84"/>
                    <a:pt x="59" y="82"/>
                  </a:cubicBezTo>
                  <a:cubicBezTo>
                    <a:pt x="68" y="75"/>
                    <a:pt x="77" y="69"/>
                    <a:pt x="85" y="66"/>
                  </a:cubicBezTo>
                  <a:cubicBezTo>
                    <a:pt x="93" y="62"/>
                    <a:pt x="103" y="61"/>
                    <a:pt x="115" y="61"/>
                  </a:cubicBezTo>
                  <a:cubicBezTo>
                    <a:pt x="116" y="61"/>
                    <a:pt x="118" y="60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1DF08B56-4147-4490-96AB-2FBAA52B5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4079" y="2162889"/>
              <a:ext cx="138956" cy="176428"/>
            </a:xfrm>
            <a:custGeom>
              <a:avLst/>
              <a:gdLst>
                <a:gd name="T0" fmla="*/ 133 w 133"/>
                <a:gd name="T1" fmla="*/ 161 h 170"/>
                <a:gd name="T2" fmla="*/ 133 w 133"/>
                <a:gd name="T3" fmla="*/ 167 h 170"/>
                <a:gd name="T4" fmla="*/ 132 w 133"/>
                <a:gd name="T5" fmla="*/ 169 h 170"/>
                <a:gd name="T6" fmla="*/ 130 w 133"/>
                <a:gd name="T7" fmla="*/ 170 h 170"/>
                <a:gd name="T8" fmla="*/ 3 w 133"/>
                <a:gd name="T9" fmla="*/ 170 h 170"/>
                <a:gd name="T10" fmla="*/ 0 w 133"/>
                <a:gd name="T11" fmla="*/ 169 h 170"/>
                <a:gd name="T12" fmla="*/ 0 w 133"/>
                <a:gd name="T13" fmla="*/ 167 h 170"/>
                <a:gd name="T14" fmla="*/ 0 w 133"/>
                <a:gd name="T15" fmla="*/ 161 h 170"/>
                <a:gd name="T16" fmla="*/ 0 w 133"/>
                <a:gd name="T17" fmla="*/ 158 h 170"/>
                <a:gd name="T18" fmla="*/ 3 w 133"/>
                <a:gd name="T19" fmla="*/ 158 h 170"/>
                <a:gd name="T20" fmla="*/ 130 w 133"/>
                <a:gd name="T21" fmla="*/ 158 h 170"/>
                <a:gd name="T22" fmla="*/ 132 w 133"/>
                <a:gd name="T23" fmla="*/ 158 h 170"/>
                <a:gd name="T24" fmla="*/ 133 w 133"/>
                <a:gd name="T25" fmla="*/ 161 h 170"/>
                <a:gd name="T26" fmla="*/ 108 w 133"/>
                <a:gd name="T27" fmla="*/ 61 h 170"/>
                <a:gd name="T28" fmla="*/ 106 w 133"/>
                <a:gd name="T29" fmla="*/ 74 h 170"/>
                <a:gd name="T30" fmla="*/ 100 w 133"/>
                <a:gd name="T31" fmla="*/ 85 h 170"/>
                <a:gd name="T32" fmla="*/ 92 w 133"/>
                <a:gd name="T33" fmla="*/ 93 h 170"/>
                <a:gd name="T34" fmla="*/ 83 w 133"/>
                <a:gd name="T35" fmla="*/ 101 h 170"/>
                <a:gd name="T36" fmla="*/ 74 w 133"/>
                <a:gd name="T37" fmla="*/ 107 h 170"/>
                <a:gd name="T38" fmla="*/ 68 w 133"/>
                <a:gd name="T39" fmla="*/ 115 h 170"/>
                <a:gd name="T40" fmla="*/ 66 w 133"/>
                <a:gd name="T41" fmla="*/ 124 h 170"/>
                <a:gd name="T42" fmla="*/ 72 w 133"/>
                <a:gd name="T43" fmla="*/ 145 h 170"/>
                <a:gd name="T44" fmla="*/ 72 w 133"/>
                <a:gd name="T45" fmla="*/ 145 h 170"/>
                <a:gd name="T46" fmla="*/ 72 w 133"/>
                <a:gd name="T47" fmla="*/ 145 h 170"/>
                <a:gd name="T48" fmla="*/ 57 w 133"/>
                <a:gd name="T49" fmla="*/ 138 h 170"/>
                <a:gd name="T50" fmla="*/ 44 w 133"/>
                <a:gd name="T51" fmla="*/ 128 h 170"/>
                <a:gd name="T52" fmla="*/ 33 w 133"/>
                <a:gd name="T53" fmla="*/ 117 h 170"/>
                <a:gd name="T54" fmla="*/ 26 w 133"/>
                <a:gd name="T55" fmla="*/ 102 h 170"/>
                <a:gd name="T56" fmla="*/ 24 w 133"/>
                <a:gd name="T57" fmla="*/ 85 h 170"/>
                <a:gd name="T58" fmla="*/ 26 w 133"/>
                <a:gd name="T59" fmla="*/ 71 h 170"/>
                <a:gd name="T60" fmla="*/ 32 w 133"/>
                <a:gd name="T61" fmla="*/ 61 h 170"/>
                <a:gd name="T62" fmla="*/ 40 w 133"/>
                <a:gd name="T63" fmla="*/ 52 h 170"/>
                <a:gd name="T64" fmla="*/ 49 w 133"/>
                <a:gd name="T65" fmla="*/ 45 h 170"/>
                <a:gd name="T66" fmla="*/ 58 w 133"/>
                <a:gd name="T67" fmla="*/ 38 h 170"/>
                <a:gd name="T68" fmla="*/ 64 w 133"/>
                <a:gd name="T69" fmla="*/ 31 h 170"/>
                <a:gd name="T70" fmla="*/ 66 w 133"/>
                <a:gd name="T71" fmla="*/ 21 h 170"/>
                <a:gd name="T72" fmla="*/ 60 w 133"/>
                <a:gd name="T73" fmla="*/ 0 h 170"/>
                <a:gd name="T74" fmla="*/ 60 w 133"/>
                <a:gd name="T75" fmla="*/ 0 h 170"/>
                <a:gd name="T76" fmla="*/ 60 w 133"/>
                <a:gd name="T77" fmla="*/ 0 h 170"/>
                <a:gd name="T78" fmla="*/ 75 w 133"/>
                <a:gd name="T79" fmla="*/ 8 h 170"/>
                <a:gd name="T80" fmla="*/ 88 w 133"/>
                <a:gd name="T81" fmla="*/ 18 h 170"/>
                <a:gd name="T82" fmla="*/ 99 w 133"/>
                <a:gd name="T83" fmla="*/ 29 h 170"/>
                <a:gd name="T84" fmla="*/ 106 w 133"/>
                <a:gd name="T85" fmla="*/ 43 h 170"/>
                <a:gd name="T86" fmla="*/ 108 w 133"/>
                <a:gd name="T87" fmla="*/ 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3" h="170">
                  <a:moveTo>
                    <a:pt x="133" y="161"/>
                  </a:moveTo>
                  <a:cubicBezTo>
                    <a:pt x="133" y="167"/>
                    <a:pt x="133" y="167"/>
                    <a:pt x="133" y="167"/>
                  </a:cubicBezTo>
                  <a:cubicBezTo>
                    <a:pt x="133" y="167"/>
                    <a:pt x="132" y="168"/>
                    <a:pt x="132" y="169"/>
                  </a:cubicBezTo>
                  <a:cubicBezTo>
                    <a:pt x="131" y="169"/>
                    <a:pt x="130" y="170"/>
                    <a:pt x="130" y="170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2" y="170"/>
                    <a:pt x="1" y="169"/>
                    <a:pt x="0" y="169"/>
                  </a:cubicBezTo>
                  <a:cubicBezTo>
                    <a:pt x="0" y="168"/>
                    <a:pt x="0" y="167"/>
                    <a:pt x="0" y="167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0"/>
                    <a:pt x="0" y="159"/>
                    <a:pt x="0" y="158"/>
                  </a:cubicBezTo>
                  <a:cubicBezTo>
                    <a:pt x="1" y="158"/>
                    <a:pt x="2" y="158"/>
                    <a:pt x="3" y="158"/>
                  </a:cubicBezTo>
                  <a:cubicBezTo>
                    <a:pt x="130" y="158"/>
                    <a:pt x="130" y="158"/>
                    <a:pt x="130" y="158"/>
                  </a:cubicBezTo>
                  <a:cubicBezTo>
                    <a:pt x="130" y="158"/>
                    <a:pt x="131" y="158"/>
                    <a:pt x="132" y="158"/>
                  </a:cubicBezTo>
                  <a:cubicBezTo>
                    <a:pt x="132" y="159"/>
                    <a:pt x="133" y="160"/>
                    <a:pt x="133" y="161"/>
                  </a:cubicBezTo>
                  <a:close/>
                  <a:moveTo>
                    <a:pt x="108" y="61"/>
                  </a:moveTo>
                  <a:cubicBezTo>
                    <a:pt x="108" y="66"/>
                    <a:pt x="108" y="70"/>
                    <a:pt x="106" y="74"/>
                  </a:cubicBezTo>
                  <a:cubicBezTo>
                    <a:pt x="105" y="79"/>
                    <a:pt x="103" y="82"/>
                    <a:pt x="100" y="85"/>
                  </a:cubicBezTo>
                  <a:cubicBezTo>
                    <a:pt x="98" y="88"/>
                    <a:pt x="95" y="91"/>
                    <a:pt x="92" y="93"/>
                  </a:cubicBezTo>
                  <a:cubicBezTo>
                    <a:pt x="89" y="96"/>
                    <a:pt x="86" y="98"/>
                    <a:pt x="83" y="101"/>
                  </a:cubicBezTo>
                  <a:cubicBezTo>
                    <a:pt x="80" y="103"/>
                    <a:pt x="77" y="105"/>
                    <a:pt x="74" y="107"/>
                  </a:cubicBezTo>
                  <a:cubicBezTo>
                    <a:pt x="72" y="110"/>
                    <a:pt x="70" y="112"/>
                    <a:pt x="68" y="115"/>
                  </a:cubicBezTo>
                  <a:cubicBezTo>
                    <a:pt x="67" y="118"/>
                    <a:pt x="66" y="121"/>
                    <a:pt x="66" y="124"/>
                  </a:cubicBezTo>
                  <a:cubicBezTo>
                    <a:pt x="66" y="130"/>
                    <a:pt x="68" y="137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66" y="143"/>
                    <a:pt x="61" y="140"/>
                    <a:pt x="57" y="138"/>
                  </a:cubicBezTo>
                  <a:cubicBezTo>
                    <a:pt x="53" y="135"/>
                    <a:pt x="48" y="132"/>
                    <a:pt x="44" y="128"/>
                  </a:cubicBezTo>
                  <a:cubicBezTo>
                    <a:pt x="40" y="125"/>
                    <a:pt x="36" y="121"/>
                    <a:pt x="33" y="117"/>
                  </a:cubicBezTo>
                  <a:cubicBezTo>
                    <a:pt x="30" y="113"/>
                    <a:pt x="28" y="108"/>
                    <a:pt x="26" y="102"/>
                  </a:cubicBezTo>
                  <a:cubicBezTo>
                    <a:pt x="25" y="97"/>
                    <a:pt x="24" y="91"/>
                    <a:pt x="24" y="85"/>
                  </a:cubicBezTo>
                  <a:cubicBezTo>
                    <a:pt x="24" y="80"/>
                    <a:pt x="24" y="76"/>
                    <a:pt x="26" y="71"/>
                  </a:cubicBezTo>
                  <a:cubicBezTo>
                    <a:pt x="28" y="67"/>
                    <a:pt x="30" y="64"/>
                    <a:pt x="32" y="61"/>
                  </a:cubicBezTo>
                  <a:cubicBezTo>
                    <a:pt x="35" y="58"/>
                    <a:pt x="37" y="55"/>
                    <a:pt x="40" y="52"/>
                  </a:cubicBezTo>
                  <a:cubicBezTo>
                    <a:pt x="43" y="50"/>
                    <a:pt x="46" y="47"/>
                    <a:pt x="49" y="45"/>
                  </a:cubicBezTo>
                  <a:cubicBezTo>
                    <a:pt x="52" y="43"/>
                    <a:pt x="55" y="41"/>
                    <a:pt x="58" y="38"/>
                  </a:cubicBezTo>
                  <a:cubicBezTo>
                    <a:pt x="60" y="36"/>
                    <a:pt x="62" y="33"/>
                    <a:pt x="64" y="31"/>
                  </a:cubicBezTo>
                  <a:cubicBezTo>
                    <a:pt x="65" y="28"/>
                    <a:pt x="66" y="25"/>
                    <a:pt x="66" y="21"/>
                  </a:cubicBezTo>
                  <a:cubicBezTo>
                    <a:pt x="66" y="15"/>
                    <a:pt x="64" y="8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6" y="3"/>
                    <a:pt x="71" y="5"/>
                    <a:pt x="75" y="8"/>
                  </a:cubicBezTo>
                  <a:cubicBezTo>
                    <a:pt x="80" y="11"/>
                    <a:pt x="84" y="14"/>
                    <a:pt x="88" y="18"/>
                  </a:cubicBezTo>
                  <a:cubicBezTo>
                    <a:pt x="93" y="21"/>
                    <a:pt x="96" y="25"/>
                    <a:pt x="99" y="29"/>
                  </a:cubicBezTo>
                  <a:cubicBezTo>
                    <a:pt x="102" y="33"/>
                    <a:pt x="104" y="38"/>
                    <a:pt x="106" y="43"/>
                  </a:cubicBezTo>
                  <a:cubicBezTo>
                    <a:pt x="108" y="49"/>
                    <a:pt x="108" y="55"/>
                    <a:pt x="10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580585A5-D584-4CCD-9009-67BE2ACEB6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5191" y="2201921"/>
              <a:ext cx="176428" cy="110853"/>
            </a:xfrm>
            <a:custGeom>
              <a:avLst/>
              <a:gdLst>
                <a:gd name="T0" fmla="*/ 170 w 170"/>
                <a:gd name="T1" fmla="*/ 54 h 108"/>
                <a:gd name="T2" fmla="*/ 168 w 170"/>
                <a:gd name="T3" fmla="*/ 61 h 108"/>
                <a:gd name="T4" fmla="*/ 132 w 170"/>
                <a:gd name="T5" fmla="*/ 95 h 108"/>
                <a:gd name="T6" fmla="*/ 85 w 170"/>
                <a:gd name="T7" fmla="*/ 108 h 108"/>
                <a:gd name="T8" fmla="*/ 38 w 170"/>
                <a:gd name="T9" fmla="*/ 95 h 108"/>
                <a:gd name="T10" fmla="*/ 2 w 170"/>
                <a:gd name="T11" fmla="*/ 61 h 108"/>
                <a:gd name="T12" fmla="*/ 0 w 170"/>
                <a:gd name="T13" fmla="*/ 54 h 108"/>
                <a:gd name="T14" fmla="*/ 2 w 170"/>
                <a:gd name="T15" fmla="*/ 47 h 108"/>
                <a:gd name="T16" fmla="*/ 38 w 170"/>
                <a:gd name="T17" fmla="*/ 13 h 108"/>
                <a:gd name="T18" fmla="*/ 85 w 170"/>
                <a:gd name="T19" fmla="*/ 0 h 108"/>
                <a:gd name="T20" fmla="*/ 132 w 170"/>
                <a:gd name="T21" fmla="*/ 13 h 108"/>
                <a:gd name="T22" fmla="*/ 168 w 170"/>
                <a:gd name="T23" fmla="*/ 47 h 108"/>
                <a:gd name="T24" fmla="*/ 170 w 170"/>
                <a:gd name="T25" fmla="*/ 54 h 108"/>
                <a:gd name="T26" fmla="*/ 158 w 170"/>
                <a:gd name="T27" fmla="*/ 54 h 108"/>
                <a:gd name="T28" fmla="*/ 121 w 170"/>
                <a:gd name="T29" fmla="*/ 21 h 108"/>
                <a:gd name="T30" fmla="*/ 127 w 170"/>
                <a:gd name="T31" fmla="*/ 42 h 108"/>
                <a:gd name="T32" fmla="*/ 115 w 170"/>
                <a:gd name="T33" fmla="*/ 72 h 108"/>
                <a:gd name="T34" fmla="*/ 85 w 170"/>
                <a:gd name="T35" fmla="*/ 84 h 108"/>
                <a:gd name="T36" fmla="*/ 55 w 170"/>
                <a:gd name="T37" fmla="*/ 72 h 108"/>
                <a:gd name="T38" fmla="*/ 43 w 170"/>
                <a:gd name="T39" fmla="*/ 42 h 108"/>
                <a:gd name="T40" fmla="*/ 48 w 170"/>
                <a:gd name="T41" fmla="*/ 21 h 108"/>
                <a:gd name="T42" fmla="*/ 12 w 170"/>
                <a:gd name="T43" fmla="*/ 54 h 108"/>
                <a:gd name="T44" fmla="*/ 44 w 170"/>
                <a:gd name="T45" fmla="*/ 85 h 108"/>
                <a:gd name="T46" fmla="*/ 85 w 170"/>
                <a:gd name="T47" fmla="*/ 96 h 108"/>
                <a:gd name="T48" fmla="*/ 126 w 170"/>
                <a:gd name="T49" fmla="*/ 85 h 108"/>
                <a:gd name="T50" fmla="*/ 158 w 170"/>
                <a:gd name="T51" fmla="*/ 54 h 108"/>
                <a:gd name="T52" fmla="*/ 88 w 170"/>
                <a:gd name="T53" fmla="*/ 21 h 108"/>
                <a:gd name="T54" fmla="*/ 89 w 170"/>
                <a:gd name="T55" fmla="*/ 18 h 108"/>
                <a:gd name="T56" fmla="*/ 88 w 170"/>
                <a:gd name="T57" fmla="*/ 14 h 108"/>
                <a:gd name="T58" fmla="*/ 85 w 170"/>
                <a:gd name="T59" fmla="*/ 13 h 108"/>
                <a:gd name="T60" fmla="*/ 65 w 170"/>
                <a:gd name="T61" fmla="*/ 22 h 108"/>
                <a:gd name="T62" fmla="*/ 56 w 170"/>
                <a:gd name="T63" fmla="*/ 42 h 108"/>
                <a:gd name="T64" fmla="*/ 57 w 170"/>
                <a:gd name="T65" fmla="*/ 45 h 108"/>
                <a:gd name="T66" fmla="*/ 61 w 170"/>
                <a:gd name="T67" fmla="*/ 46 h 108"/>
                <a:gd name="T68" fmla="*/ 64 w 170"/>
                <a:gd name="T69" fmla="*/ 45 h 108"/>
                <a:gd name="T70" fmla="*/ 65 w 170"/>
                <a:gd name="T71" fmla="*/ 42 h 108"/>
                <a:gd name="T72" fmla="*/ 71 w 170"/>
                <a:gd name="T73" fmla="*/ 28 h 108"/>
                <a:gd name="T74" fmla="*/ 85 w 170"/>
                <a:gd name="T75" fmla="*/ 22 h 108"/>
                <a:gd name="T76" fmla="*/ 88 w 170"/>
                <a:gd name="T77" fmla="*/ 2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108">
                  <a:moveTo>
                    <a:pt x="170" y="54"/>
                  </a:moveTo>
                  <a:cubicBezTo>
                    <a:pt x="170" y="56"/>
                    <a:pt x="169" y="58"/>
                    <a:pt x="168" y="61"/>
                  </a:cubicBezTo>
                  <a:cubicBezTo>
                    <a:pt x="159" y="75"/>
                    <a:pt x="147" y="87"/>
                    <a:pt x="132" y="95"/>
                  </a:cubicBezTo>
                  <a:cubicBezTo>
                    <a:pt x="117" y="104"/>
                    <a:pt x="101" y="108"/>
                    <a:pt x="85" y="108"/>
                  </a:cubicBezTo>
                  <a:cubicBezTo>
                    <a:pt x="68" y="108"/>
                    <a:pt x="53" y="104"/>
                    <a:pt x="38" y="95"/>
                  </a:cubicBezTo>
                  <a:cubicBezTo>
                    <a:pt x="23" y="87"/>
                    <a:pt x="11" y="75"/>
                    <a:pt x="2" y="61"/>
                  </a:cubicBezTo>
                  <a:cubicBezTo>
                    <a:pt x="1" y="58"/>
                    <a:pt x="0" y="56"/>
                    <a:pt x="0" y="54"/>
                  </a:cubicBezTo>
                  <a:cubicBezTo>
                    <a:pt x="0" y="52"/>
                    <a:pt x="1" y="50"/>
                    <a:pt x="2" y="47"/>
                  </a:cubicBezTo>
                  <a:cubicBezTo>
                    <a:pt x="11" y="33"/>
                    <a:pt x="23" y="21"/>
                    <a:pt x="38" y="13"/>
                  </a:cubicBezTo>
                  <a:cubicBezTo>
                    <a:pt x="53" y="4"/>
                    <a:pt x="68" y="0"/>
                    <a:pt x="85" y="0"/>
                  </a:cubicBezTo>
                  <a:cubicBezTo>
                    <a:pt x="101" y="0"/>
                    <a:pt x="117" y="4"/>
                    <a:pt x="132" y="13"/>
                  </a:cubicBezTo>
                  <a:cubicBezTo>
                    <a:pt x="147" y="21"/>
                    <a:pt x="159" y="33"/>
                    <a:pt x="168" y="47"/>
                  </a:cubicBezTo>
                  <a:cubicBezTo>
                    <a:pt x="169" y="50"/>
                    <a:pt x="170" y="52"/>
                    <a:pt x="170" y="54"/>
                  </a:cubicBezTo>
                  <a:close/>
                  <a:moveTo>
                    <a:pt x="158" y="54"/>
                  </a:moveTo>
                  <a:cubicBezTo>
                    <a:pt x="148" y="39"/>
                    <a:pt x="136" y="28"/>
                    <a:pt x="121" y="21"/>
                  </a:cubicBezTo>
                  <a:cubicBezTo>
                    <a:pt x="125" y="27"/>
                    <a:pt x="127" y="34"/>
                    <a:pt x="127" y="42"/>
                  </a:cubicBezTo>
                  <a:cubicBezTo>
                    <a:pt x="127" y="54"/>
                    <a:pt x="123" y="64"/>
                    <a:pt x="115" y="72"/>
                  </a:cubicBezTo>
                  <a:cubicBezTo>
                    <a:pt x="107" y="80"/>
                    <a:pt x="97" y="84"/>
                    <a:pt x="85" y="84"/>
                  </a:cubicBezTo>
                  <a:cubicBezTo>
                    <a:pt x="73" y="84"/>
                    <a:pt x="63" y="80"/>
                    <a:pt x="55" y="72"/>
                  </a:cubicBezTo>
                  <a:cubicBezTo>
                    <a:pt x="47" y="64"/>
                    <a:pt x="43" y="54"/>
                    <a:pt x="43" y="42"/>
                  </a:cubicBezTo>
                  <a:cubicBezTo>
                    <a:pt x="43" y="34"/>
                    <a:pt x="44" y="27"/>
                    <a:pt x="48" y="21"/>
                  </a:cubicBezTo>
                  <a:cubicBezTo>
                    <a:pt x="34" y="28"/>
                    <a:pt x="22" y="39"/>
                    <a:pt x="12" y="54"/>
                  </a:cubicBezTo>
                  <a:cubicBezTo>
                    <a:pt x="21" y="67"/>
                    <a:pt x="31" y="77"/>
                    <a:pt x="44" y="85"/>
                  </a:cubicBezTo>
                  <a:cubicBezTo>
                    <a:pt x="56" y="93"/>
                    <a:pt x="70" y="96"/>
                    <a:pt x="85" y="96"/>
                  </a:cubicBezTo>
                  <a:cubicBezTo>
                    <a:pt x="100" y="96"/>
                    <a:pt x="113" y="93"/>
                    <a:pt x="126" y="85"/>
                  </a:cubicBezTo>
                  <a:cubicBezTo>
                    <a:pt x="139" y="77"/>
                    <a:pt x="149" y="67"/>
                    <a:pt x="158" y="54"/>
                  </a:cubicBezTo>
                  <a:close/>
                  <a:moveTo>
                    <a:pt x="88" y="21"/>
                  </a:moveTo>
                  <a:cubicBezTo>
                    <a:pt x="89" y="20"/>
                    <a:pt x="89" y="19"/>
                    <a:pt x="89" y="18"/>
                  </a:cubicBezTo>
                  <a:cubicBezTo>
                    <a:pt x="89" y="16"/>
                    <a:pt x="89" y="15"/>
                    <a:pt x="88" y="14"/>
                  </a:cubicBezTo>
                  <a:cubicBezTo>
                    <a:pt x="87" y="14"/>
                    <a:pt x="86" y="13"/>
                    <a:pt x="85" y="13"/>
                  </a:cubicBezTo>
                  <a:cubicBezTo>
                    <a:pt x="77" y="13"/>
                    <a:pt x="70" y="16"/>
                    <a:pt x="65" y="22"/>
                  </a:cubicBezTo>
                  <a:cubicBezTo>
                    <a:pt x="59" y="27"/>
                    <a:pt x="56" y="34"/>
                    <a:pt x="56" y="42"/>
                  </a:cubicBezTo>
                  <a:cubicBezTo>
                    <a:pt x="56" y="43"/>
                    <a:pt x="57" y="44"/>
                    <a:pt x="57" y="45"/>
                  </a:cubicBezTo>
                  <a:cubicBezTo>
                    <a:pt x="58" y="46"/>
                    <a:pt x="59" y="46"/>
                    <a:pt x="61" y="46"/>
                  </a:cubicBezTo>
                  <a:cubicBezTo>
                    <a:pt x="62" y="46"/>
                    <a:pt x="63" y="46"/>
                    <a:pt x="64" y="45"/>
                  </a:cubicBezTo>
                  <a:cubicBezTo>
                    <a:pt x="65" y="44"/>
                    <a:pt x="65" y="43"/>
                    <a:pt x="65" y="42"/>
                  </a:cubicBezTo>
                  <a:cubicBezTo>
                    <a:pt x="65" y="36"/>
                    <a:pt x="67" y="32"/>
                    <a:pt x="71" y="28"/>
                  </a:cubicBezTo>
                  <a:cubicBezTo>
                    <a:pt x="75" y="24"/>
                    <a:pt x="79" y="22"/>
                    <a:pt x="85" y="22"/>
                  </a:cubicBezTo>
                  <a:cubicBezTo>
                    <a:pt x="86" y="22"/>
                    <a:pt x="87" y="22"/>
                    <a:pt x="8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24BA9683-C1E9-4E1E-A4B9-177092C675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3774" y="2190992"/>
              <a:ext cx="174866" cy="132711"/>
            </a:xfrm>
            <a:custGeom>
              <a:avLst/>
              <a:gdLst>
                <a:gd name="T0" fmla="*/ 124 w 170"/>
                <a:gd name="T1" fmla="*/ 10 h 128"/>
                <a:gd name="T2" fmla="*/ 124 w 170"/>
                <a:gd name="T3" fmla="*/ 10 h 128"/>
                <a:gd name="T4" fmla="*/ 94 w 170"/>
                <a:gd name="T5" fmla="*/ 64 h 128"/>
                <a:gd name="T6" fmla="*/ 64 w 170"/>
                <a:gd name="T7" fmla="*/ 118 h 128"/>
                <a:gd name="T8" fmla="*/ 59 w 170"/>
                <a:gd name="T9" fmla="*/ 126 h 128"/>
                <a:gd name="T10" fmla="*/ 57 w 170"/>
                <a:gd name="T11" fmla="*/ 128 h 128"/>
                <a:gd name="T12" fmla="*/ 44 w 170"/>
                <a:gd name="T13" fmla="*/ 121 h 128"/>
                <a:gd name="T14" fmla="*/ 43 w 170"/>
                <a:gd name="T15" fmla="*/ 118 h 128"/>
                <a:gd name="T16" fmla="*/ 47 w 170"/>
                <a:gd name="T17" fmla="*/ 110 h 128"/>
                <a:gd name="T18" fmla="*/ 22 w 170"/>
                <a:gd name="T19" fmla="*/ 94 h 128"/>
                <a:gd name="T20" fmla="*/ 2 w 170"/>
                <a:gd name="T21" fmla="*/ 71 h 128"/>
                <a:gd name="T22" fmla="*/ 0 w 170"/>
                <a:gd name="T23" fmla="*/ 64 h 128"/>
                <a:gd name="T24" fmla="*/ 2 w 170"/>
                <a:gd name="T25" fmla="*/ 57 h 128"/>
                <a:gd name="T26" fmla="*/ 38 w 170"/>
                <a:gd name="T27" fmla="*/ 22 h 128"/>
                <a:gd name="T28" fmla="*/ 85 w 170"/>
                <a:gd name="T29" fmla="*/ 10 h 128"/>
                <a:gd name="T30" fmla="*/ 102 w 170"/>
                <a:gd name="T31" fmla="*/ 11 h 128"/>
                <a:gd name="T32" fmla="*/ 107 w 170"/>
                <a:gd name="T33" fmla="*/ 2 h 128"/>
                <a:gd name="T34" fmla="*/ 110 w 170"/>
                <a:gd name="T35" fmla="*/ 0 h 128"/>
                <a:gd name="T36" fmla="*/ 111 w 170"/>
                <a:gd name="T37" fmla="*/ 1 h 128"/>
                <a:gd name="T38" fmla="*/ 114 w 170"/>
                <a:gd name="T39" fmla="*/ 3 h 128"/>
                <a:gd name="T40" fmla="*/ 117 w 170"/>
                <a:gd name="T41" fmla="*/ 4 h 128"/>
                <a:gd name="T42" fmla="*/ 120 w 170"/>
                <a:gd name="T43" fmla="*/ 6 h 128"/>
                <a:gd name="T44" fmla="*/ 122 w 170"/>
                <a:gd name="T45" fmla="*/ 7 h 128"/>
                <a:gd name="T46" fmla="*/ 124 w 170"/>
                <a:gd name="T47" fmla="*/ 10 h 128"/>
                <a:gd name="T48" fmla="*/ 53 w 170"/>
                <a:gd name="T49" fmla="*/ 99 h 128"/>
                <a:gd name="T50" fmla="*/ 60 w 170"/>
                <a:gd name="T51" fmla="*/ 86 h 128"/>
                <a:gd name="T52" fmla="*/ 47 w 170"/>
                <a:gd name="T53" fmla="*/ 71 h 128"/>
                <a:gd name="T54" fmla="*/ 43 w 170"/>
                <a:gd name="T55" fmla="*/ 52 h 128"/>
                <a:gd name="T56" fmla="*/ 48 w 170"/>
                <a:gd name="T57" fmla="*/ 31 h 128"/>
                <a:gd name="T58" fmla="*/ 12 w 170"/>
                <a:gd name="T59" fmla="*/ 64 h 128"/>
                <a:gd name="T60" fmla="*/ 53 w 170"/>
                <a:gd name="T61" fmla="*/ 99 h 128"/>
                <a:gd name="T62" fmla="*/ 88 w 170"/>
                <a:gd name="T63" fmla="*/ 31 h 128"/>
                <a:gd name="T64" fmla="*/ 89 w 170"/>
                <a:gd name="T65" fmla="*/ 28 h 128"/>
                <a:gd name="T66" fmla="*/ 88 w 170"/>
                <a:gd name="T67" fmla="*/ 24 h 128"/>
                <a:gd name="T68" fmla="*/ 85 w 170"/>
                <a:gd name="T69" fmla="*/ 23 h 128"/>
                <a:gd name="T70" fmla="*/ 65 w 170"/>
                <a:gd name="T71" fmla="*/ 32 h 128"/>
                <a:gd name="T72" fmla="*/ 56 w 170"/>
                <a:gd name="T73" fmla="*/ 52 h 128"/>
                <a:gd name="T74" fmla="*/ 57 w 170"/>
                <a:gd name="T75" fmla="*/ 55 h 128"/>
                <a:gd name="T76" fmla="*/ 61 w 170"/>
                <a:gd name="T77" fmla="*/ 56 h 128"/>
                <a:gd name="T78" fmla="*/ 64 w 170"/>
                <a:gd name="T79" fmla="*/ 55 h 128"/>
                <a:gd name="T80" fmla="*/ 65 w 170"/>
                <a:gd name="T81" fmla="*/ 52 h 128"/>
                <a:gd name="T82" fmla="*/ 71 w 170"/>
                <a:gd name="T83" fmla="*/ 38 h 128"/>
                <a:gd name="T84" fmla="*/ 85 w 170"/>
                <a:gd name="T85" fmla="*/ 32 h 128"/>
                <a:gd name="T86" fmla="*/ 88 w 170"/>
                <a:gd name="T87" fmla="*/ 31 h 128"/>
                <a:gd name="T88" fmla="*/ 170 w 170"/>
                <a:gd name="T89" fmla="*/ 64 h 128"/>
                <a:gd name="T90" fmla="*/ 168 w 170"/>
                <a:gd name="T91" fmla="*/ 71 h 128"/>
                <a:gd name="T92" fmla="*/ 157 w 170"/>
                <a:gd name="T93" fmla="*/ 84 h 128"/>
                <a:gd name="T94" fmla="*/ 125 w 170"/>
                <a:gd name="T95" fmla="*/ 109 h 128"/>
                <a:gd name="T96" fmla="*/ 85 w 170"/>
                <a:gd name="T97" fmla="*/ 118 h 128"/>
                <a:gd name="T98" fmla="*/ 92 w 170"/>
                <a:gd name="T99" fmla="*/ 106 h 128"/>
                <a:gd name="T100" fmla="*/ 129 w 170"/>
                <a:gd name="T101" fmla="*/ 93 h 128"/>
                <a:gd name="T102" fmla="*/ 157 w 170"/>
                <a:gd name="T103" fmla="*/ 64 h 128"/>
                <a:gd name="T104" fmla="*/ 131 w 170"/>
                <a:gd name="T105" fmla="*/ 36 h 128"/>
                <a:gd name="T106" fmla="*/ 137 w 170"/>
                <a:gd name="T107" fmla="*/ 26 h 128"/>
                <a:gd name="T108" fmla="*/ 154 w 170"/>
                <a:gd name="T109" fmla="*/ 40 h 128"/>
                <a:gd name="T110" fmla="*/ 168 w 170"/>
                <a:gd name="T111" fmla="*/ 57 h 128"/>
                <a:gd name="T112" fmla="*/ 170 w 170"/>
                <a:gd name="T113" fmla="*/ 64 h 128"/>
                <a:gd name="T114" fmla="*/ 127 w 170"/>
                <a:gd name="T115" fmla="*/ 52 h 128"/>
                <a:gd name="T116" fmla="*/ 120 w 170"/>
                <a:gd name="T117" fmla="*/ 76 h 128"/>
                <a:gd name="T118" fmla="*/ 100 w 170"/>
                <a:gd name="T119" fmla="*/ 91 h 128"/>
                <a:gd name="T120" fmla="*/ 126 w 170"/>
                <a:gd name="T121" fmla="*/ 44 h 128"/>
                <a:gd name="T122" fmla="*/ 127 w 170"/>
                <a:gd name="T123" fmla="*/ 5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28">
                  <a:moveTo>
                    <a:pt x="124" y="10"/>
                  </a:moveTo>
                  <a:cubicBezTo>
                    <a:pt x="124" y="10"/>
                    <a:pt x="124" y="10"/>
                    <a:pt x="124" y="10"/>
                  </a:cubicBezTo>
                  <a:cubicBezTo>
                    <a:pt x="117" y="22"/>
                    <a:pt x="107" y="40"/>
                    <a:pt x="94" y="64"/>
                  </a:cubicBezTo>
                  <a:cubicBezTo>
                    <a:pt x="81" y="88"/>
                    <a:pt x="71" y="106"/>
                    <a:pt x="64" y="118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7"/>
                    <a:pt x="58" y="128"/>
                    <a:pt x="57" y="128"/>
                  </a:cubicBezTo>
                  <a:cubicBezTo>
                    <a:pt x="56" y="128"/>
                    <a:pt x="52" y="125"/>
                    <a:pt x="44" y="121"/>
                  </a:cubicBezTo>
                  <a:cubicBezTo>
                    <a:pt x="43" y="120"/>
                    <a:pt x="43" y="119"/>
                    <a:pt x="43" y="118"/>
                  </a:cubicBezTo>
                  <a:cubicBezTo>
                    <a:pt x="43" y="118"/>
                    <a:pt x="44" y="115"/>
                    <a:pt x="47" y="110"/>
                  </a:cubicBezTo>
                  <a:cubicBezTo>
                    <a:pt x="38" y="106"/>
                    <a:pt x="29" y="101"/>
                    <a:pt x="22" y="94"/>
                  </a:cubicBezTo>
                  <a:cubicBezTo>
                    <a:pt x="14" y="87"/>
                    <a:pt x="8" y="79"/>
                    <a:pt x="2" y="71"/>
                  </a:cubicBezTo>
                  <a:cubicBezTo>
                    <a:pt x="1" y="69"/>
                    <a:pt x="0" y="66"/>
                    <a:pt x="0" y="64"/>
                  </a:cubicBezTo>
                  <a:cubicBezTo>
                    <a:pt x="0" y="62"/>
                    <a:pt x="1" y="59"/>
                    <a:pt x="2" y="57"/>
                  </a:cubicBezTo>
                  <a:cubicBezTo>
                    <a:pt x="12" y="43"/>
                    <a:pt x="24" y="31"/>
                    <a:pt x="38" y="22"/>
                  </a:cubicBezTo>
                  <a:cubicBezTo>
                    <a:pt x="52" y="14"/>
                    <a:pt x="68" y="10"/>
                    <a:pt x="85" y="10"/>
                  </a:cubicBezTo>
                  <a:cubicBezTo>
                    <a:pt x="90" y="10"/>
                    <a:pt x="96" y="10"/>
                    <a:pt x="102" y="11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8" y="1"/>
                    <a:pt x="109" y="0"/>
                    <a:pt x="110" y="0"/>
                  </a:cubicBezTo>
                  <a:cubicBezTo>
                    <a:pt x="110" y="0"/>
                    <a:pt x="111" y="1"/>
                    <a:pt x="111" y="1"/>
                  </a:cubicBezTo>
                  <a:cubicBezTo>
                    <a:pt x="112" y="1"/>
                    <a:pt x="113" y="2"/>
                    <a:pt x="114" y="3"/>
                  </a:cubicBezTo>
                  <a:cubicBezTo>
                    <a:pt x="115" y="3"/>
                    <a:pt x="116" y="4"/>
                    <a:pt x="117" y="4"/>
                  </a:cubicBezTo>
                  <a:cubicBezTo>
                    <a:pt x="118" y="5"/>
                    <a:pt x="119" y="5"/>
                    <a:pt x="120" y="6"/>
                  </a:cubicBezTo>
                  <a:cubicBezTo>
                    <a:pt x="121" y="7"/>
                    <a:pt x="122" y="7"/>
                    <a:pt x="122" y="7"/>
                  </a:cubicBezTo>
                  <a:cubicBezTo>
                    <a:pt x="123" y="8"/>
                    <a:pt x="124" y="9"/>
                    <a:pt x="124" y="10"/>
                  </a:cubicBezTo>
                  <a:close/>
                  <a:moveTo>
                    <a:pt x="53" y="99"/>
                  </a:moveTo>
                  <a:cubicBezTo>
                    <a:pt x="60" y="86"/>
                    <a:pt x="60" y="86"/>
                    <a:pt x="60" y="86"/>
                  </a:cubicBezTo>
                  <a:cubicBezTo>
                    <a:pt x="55" y="82"/>
                    <a:pt x="50" y="77"/>
                    <a:pt x="47" y="71"/>
                  </a:cubicBezTo>
                  <a:cubicBezTo>
                    <a:pt x="44" y="65"/>
                    <a:pt x="43" y="59"/>
                    <a:pt x="43" y="52"/>
                  </a:cubicBezTo>
                  <a:cubicBezTo>
                    <a:pt x="43" y="44"/>
                    <a:pt x="44" y="37"/>
                    <a:pt x="48" y="31"/>
                  </a:cubicBezTo>
                  <a:cubicBezTo>
                    <a:pt x="34" y="38"/>
                    <a:pt x="22" y="49"/>
                    <a:pt x="12" y="64"/>
                  </a:cubicBezTo>
                  <a:cubicBezTo>
                    <a:pt x="23" y="80"/>
                    <a:pt x="36" y="92"/>
                    <a:pt x="53" y="99"/>
                  </a:cubicBezTo>
                  <a:close/>
                  <a:moveTo>
                    <a:pt x="88" y="31"/>
                  </a:moveTo>
                  <a:cubicBezTo>
                    <a:pt x="89" y="30"/>
                    <a:pt x="89" y="29"/>
                    <a:pt x="89" y="28"/>
                  </a:cubicBezTo>
                  <a:cubicBezTo>
                    <a:pt x="89" y="26"/>
                    <a:pt x="89" y="25"/>
                    <a:pt x="88" y="24"/>
                  </a:cubicBezTo>
                  <a:cubicBezTo>
                    <a:pt x="87" y="24"/>
                    <a:pt x="86" y="23"/>
                    <a:pt x="85" y="23"/>
                  </a:cubicBezTo>
                  <a:cubicBezTo>
                    <a:pt x="77" y="23"/>
                    <a:pt x="70" y="26"/>
                    <a:pt x="65" y="32"/>
                  </a:cubicBezTo>
                  <a:cubicBezTo>
                    <a:pt x="59" y="37"/>
                    <a:pt x="56" y="44"/>
                    <a:pt x="56" y="52"/>
                  </a:cubicBezTo>
                  <a:cubicBezTo>
                    <a:pt x="56" y="53"/>
                    <a:pt x="57" y="54"/>
                    <a:pt x="57" y="55"/>
                  </a:cubicBezTo>
                  <a:cubicBezTo>
                    <a:pt x="58" y="56"/>
                    <a:pt x="59" y="56"/>
                    <a:pt x="61" y="56"/>
                  </a:cubicBezTo>
                  <a:cubicBezTo>
                    <a:pt x="62" y="56"/>
                    <a:pt x="63" y="56"/>
                    <a:pt x="64" y="55"/>
                  </a:cubicBezTo>
                  <a:cubicBezTo>
                    <a:pt x="65" y="54"/>
                    <a:pt x="65" y="53"/>
                    <a:pt x="65" y="52"/>
                  </a:cubicBezTo>
                  <a:cubicBezTo>
                    <a:pt x="65" y="46"/>
                    <a:pt x="67" y="42"/>
                    <a:pt x="71" y="38"/>
                  </a:cubicBezTo>
                  <a:cubicBezTo>
                    <a:pt x="75" y="34"/>
                    <a:pt x="79" y="32"/>
                    <a:pt x="85" y="32"/>
                  </a:cubicBezTo>
                  <a:cubicBezTo>
                    <a:pt x="86" y="32"/>
                    <a:pt x="87" y="32"/>
                    <a:pt x="88" y="31"/>
                  </a:cubicBezTo>
                  <a:close/>
                  <a:moveTo>
                    <a:pt x="170" y="64"/>
                  </a:moveTo>
                  <a:cubicBezTo>
                    <a:pt x="170" y="66"/>
                    <a:pt x="169" y="68"/>
                    <a:pt x="168" y="71"/>
                  </a:cubicBezTo>
                  <a:cubicBezTo>
                    <a:pt x="165" y="75"/>
                    <a:pt x="162" y="79"/>
                    <a:pt x="157" y="84"/>
                  </a:cubicBezTo>
                  <a:cubicBezTo>
                    <a:pt x="148" y="95"/>
                    <a:pt x="137" y="103"/>
                    <a:pt x="125" y="109"/>
                  </a:cubicBezTo>
                  <a:cubicBezTo>
                    <a:pt x="112" y="115"/>
                    <a:pt x="99" y="118"/>
                    <a:pt x="85" y="118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105" y="105"/>
                    <a:pt x="118" y="101"/>
                    <a:pt x="129" y="93"/>
                  </a:cubicBezTo>
                  <a:cubicBezTo>
                    <a:pt x="140" y="86"/>
                    <a:pt x="150" y="76"/>
                    <a:pt x="157" y="64"/>
                  </a:cubicBezTo>
                  <a:cubicBezTo>
                    <a:pt x="150" y="53"/>
                    <a:pt x="141" y="43"/>
                    <a:pt x="131" y="36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43" y="30"/>
                    <a:pt x="149" y="34"/>
                    <a:pt x="154" y="40"/>
                  </a:cubicBezTo>
                  <a:cubicBezTo>
                    <a:pt x="160" y="46"/>
                    <a:pt x="164" y="51"/>
                    <a:pt x="168" y="57"/>
                  </a:cubicBezTo>
                  <a:cubicBezTo>
                    <a:pt x="169" y="60"/>
                    <a:pt x="170" y="62"/>
                    <a:pt x="170" y="64"/>
                  </a:cubicBezTo>
                  <a:close/>
                  <a:moveTo>
                    <a:pt x="127" y="52"/>
                  </a:moveTo>
                  <a:cubicBezTo>
                    <a:pt x="127" y="61"/>
                    <a:pt x="125" y="69"/>
                    <a:pt x="120" y="76"/>
                  </a:cubicBezTo>
                  <a:cubicBezTo>
                    <a:pt x="115" y="83"/>
                    <a:pt x="108" y="88"/>
                    <a:pt x="100" y="91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7" y="47"/>
                    <a:pt x="127" y="49"/>
                    <a:pt x="12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1BE93ACB-D179-4967-B084-EC8F63B0E7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795" y="2162889"/>
              <a:ext cx="176428" cy="163937"/>
            </a:xfrm>
            <a:custGeom>
              <a:avLst/>
              <a:gdLst>
                <a:gd name="T0" fmla="*/ 96 w 171"/>
                <a:gd name="T1" fmla="*/ 7 h 158"/>
                <a:gd name="T2" fmla="*/ 169 w 171"/>
                <a:gd name="T3" fmla="*/ 140 h 158"/>
                <a:gd name="T4" fmla="*/ 169 w 171"/>
                <a:gd name="T5" fmla="*/ 152 h 158"/>
                <a:gd name="T6" fmla="*/ 164 w 171"/>
                <a:gd name="T7" fmla="*/ 156 h 158"/>
                <a:gd name="T8" fmla="*/ 158 w 171"/>
                <a:gd name="T9" fmla="*/ 158 h 158"/>
                <a:gd name="T10" fmla="*/ 13 w 171"/>
                <a:gd name="T11" fmla="*/ 158 h 158"/>
                <a:gd name="T12" fmla="*/ 7 w 171"/>
                <a:gd name="T13" fmla="*/ 156 h 158"/>
                <a:gd name="T14" fmla="*/ 3 w 171"/>
                <a:gd name="T15" fmla="*/ 152 h 158"/>
                <a:gd name="T16" fmla="*/ 3 w 171"/>
                <a:gd name="T17" fmla="*/ 140 h 158"/>
                <a:gd name="T18" fmla="*/ 75 w 171"/>
                <a:gd name="T19" fmla="*/ 7 h 158"/>
                <a:gd name="T20" fmla="*/ 80 w 171"/>
                <a:gd name="T21" fmla="*/ 2 h 158"/>
                <a:gd name="T22" fmla="*/ 86 w 171"/>
                <a:gd name="T23" fmla="*/ 0 h 158"/>
                <a:gd name="T24" fmla="*/ 92 w 171"/>
                <a:gd name="T25" fmla="*/ 2 h 158"/>
                <a:gd name="T26" fmla="*/ 96 w 171"/>
                <a:gd name="T27" fmla="*/ 7 h 158"/>
                <a:gd name="T28" fmla="*/ 98 w 171"/>
                <a:gd name="T29" fmla="*/ 95 h 158"/>
                <a:gd name="T30" fmla="*/ 99 w 171"/>
                <a:gd name="T31" fmla="*/ 51 h 158"/>
                <a:gd name="T32" fmla="*/ 99 w 171"/>
                <a:gd name="T33" fmla="*/ 50 h 158"/>
                <a:gd name="T34" fmla="*/ 96 w 171"/>
                <a:gd name="T35" fmla="*/ 49 h 158"/>
                <a:gd name="T36" fmla="*/ 75 w 171"/>
                <a:gd name="T37" fmla="*/ 49 h 158"/>
                <a:gd name="T38" fmla="*/ 73 w 171"/>
                <a:gd name="T39" fmla="*/ 50 h 158"/>
                <a:gd name="T40" fmla="*/ 72 w 171"/>
                <a:gd name="T41" fmla="*/ 52 h 158"/>
                <a:gd name="T42" fmla="*/ 74 w 171"/>
                <a:gd name="T43" fmla="*/ 95 h 158"/>
                <a:gd name="T44" fmla="*/ 75 w 171"/>
                <a:gd name="T45" fmla="*/ 96 h 158"/>
                <a:gd name="T46" fmla="*/ 77 w 171"/>
                <a:gd name="T47" fmla="*/ 97 h 158"/>
                <a:gd name="T48" fmla="*/ 95 w 171"/>
                <a:gd name="T49" fmla="*/ 97 h 158"/>
                <a:gd name="T50" fmla="*/ 97 w 171"/>
                <a:gd name="T51" fmla="*/ 96 h 158"/>
                <a:gd name="T52" fmla="*/ 98 w 171"/>
                <a:gd name="T53" fmla="*/ 95 h 158"/>
                <a:gd name="T54" fmla="*/ 98 w 171"/>
                <a:gd name="T55" fmla="*/ 130 h 158"/>
                <a:gd name="T56" fmla="*/ 98 w 171"/>
                <a:gd name="T57" fmla="*/ 112 h 158"/>
                <a:gd name="T58" fmla="*/ 97 w 171"/>
                <a:gd name="T59" fmla="*/ 110 h 158"/>
                <a:gd name="T60" fmla="*/ 95 w 171"/>
                <a:gd name="T61" fmla="*/ 109 h 158"/>
                <a:gd name="T62" fmla="*/ 77 w 171"/>
                <a:gd name="T63" fmla="*/ 109 h 158"/>
                <a:gd name="T64" fmla="*/ 75 w 171"/>
                <a:gd name="T65" fmla="*/ 110 h 158"/>
                <a:gd name="T66" fmla="*/ 74 w 171"/>
                <a:gd name="T67" fmla="*/ 112 h 158"/>
                <a:gd name="T68" fmla="*/ 74 w 171"/>
                <a:gd name="T69" fmla="*/ 130 h 158"/>
                <a:gd name="T70" fmla="*/ 75 w 171"/>
                <a:gd name="T71" fmla="*/ 132 h 158"/>
                <a:gd name="T72" fmla="*/ 77 w 171"/>
                <a:gd name="T73" fmla="*/ 133 h 158"/>
                <a:gd name="T74" fmla="*/ 95 w 171"/>
                <a:gd name="T75" fmla="*/ 133 h 158"/>
                <a:gd name="T76" fmla="*/ 97 w 171"/>
                <a:gd name="T77" fmla="*/ 132 h 158"/>
                <a:gd name="T78" fmla="*/ 98 w 171"/>
                <a:gd name="T79" fmla="*/ 1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" h="158">
                  <a:moveTo>
                    <a:pt x="96" y="7"/>
                  </a:moveTo>
                  <a:cubicBezTo>
                    <a:pt x="169" y="140"/>
                    <a:pt x="169" y="140"/>
                    <a:pt x="169" y="140"/>
                  </a:cubicBezTo>
                  <a:cubicBezTo>
                    <a:pt x="171" y="144"/>
                    <a:pt x="171" y="148"/>
                    <a:pt x="169" y="152"/>
                  </a:cubicBezTo>
                  <a:cubicBezTo>
                    <a:pt x="168" y="153"/>
                    <a:pt x="166" y="155"/>
                    <a:pt x="164" y="156"/>
                  </a:cubicBezTo>
                  <a:cubicBezTo>
                    <a:pt x="163" y="157"/>
                    <a:pt x="161" y="158"/>
                    <a:pt x="158" y="158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8"/>
                    <a:pt x="9" y="157"/>
                    <a:pt x="7" y="156"/>
                  </a:cubicBezTo>
                  <a:cubicBezTo>
                    <a:pt x="5" y="155"/>
                    <a:pt x="4" y="153"/>
                    <a:pt x="3" y="152"/>
                  </a:cubicBezTo>
                  <a:cubicBezTo>
                    <a:pt x="1" y="148"/>
                    <a:pt x="0" y="144"/>
                    <a:pt x="3" y="14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6" y="5"/>
                    <a:pt x="78" y="3"/>
                    <a:pt x="80" y="2"/>
                  </a:cubicBezTo>
                  <a:cubicBezTo>
                    <a:pt x="82" y="1"/>
                    <a:pt x="84" y="0"/>
                    <a:pt x="86" y="0"/>
                  </a:cubicBezTo>
                  <a:cubicBezTo>
                    <a:pt x="88" y="0"/>
                    <a:pt x="90" y="1"/>
                    <a:pt x="92" y="2"/>
                  </a:cubicBezTo>
                  <a:cubicBezTo>
                    <a:pt x="94" y="3"/>
                    <a:pt x="95" y="5"/>
                    <a:pt x="96" y="7"/>
                  </a:cubicBezTo>
                  <a:close/>
                  <a:moveTo>
                    <a:pt x="98" y="95"/>
                  </a:move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0"/>
                    <a:pt x="99" y="50"/>
                  </a:cubicBezTo>
                  <a:cubicBezTo>
                    <a:pt x="98" y="49"/>
                    <a:pt x="97" y="49"/>
                    <a:pt x="96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3" y="50"/>
                  </a:cubicBezTo>
                  <a:cubicBezTo>
                    <a:pt x="73" y="50"/>
                    <a:pt x="72" y="51"/>
                    <a:pt x="72" y="52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6"/>
                    <a:pt x="74" y="96"/>
                    <a:pt x="75" y="96"/>
                  </a:cubicBezTo>
                  <a:cubicBezTo>
                    <a:pt x="75" y="97"/>
                    <a:pt x="76" y="97"/>
                    <a:pt x="77" y="97"/>
                  </a:cubicBez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6" y="97"/>
                    <a:pt x="97" y="96"/>
                  </a:cubicBezTo>
                  <a:cubicBezTo>
                    <a:pt x="97" y="96"/>
                    <a:pt x="98" y="96"/>
                    <a:pt x="98" y="95"/>
                  </a:cubicBezTo>
                  <a:close/>
                  <a:moveTo>
                    <a:pt x="98" y="130"/>
                  </a:moveTo>
                  <a:cubicBezTo>
                    <a:pt x="98" y="112"/>
                    <a:pt x="98" y="112"/>
                    <a:pt x="98" y="112"/>
                  </a:cubicBezTo>
                  <a:cubicBezTo>
                    <a:pt x="98" y="111"/>
                    <a:pt x="98" y="111"/>
                    <a:pt x="97" y="110"/>
                  </a:cubicBezTo>
                  <a:cubicBezTo>
                    <a:pt x="96" y="109"/>
                    <a:pt x="96" y="109"/>
                    <a:pt x="95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9"/>
                    <a:pt x="75" y="109"/>
                    <a:pt x="75" y="110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74" y="130"/>
                    <a:pt x="74" y="130"/>
                    <a:pt x="74" y="130"/>
                  </a:cubicBezTo>
                  <a:cubicBezTo>
                    <a:pt x="74" y="131"/>
                    <a:pt x="74" y="132"/>
                    <a:pt x="75" y="132"/>
                  </a:cubicBezTo>
                  <a:cubicBezTo>
                    <a:pt x="75" y="133"/>
                    <a:pt x="76" y="133"/>
                    <a:pt x="77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6" y="133"/>
                    <a:pt x="96" y="133"/>
                    <a:pt x="97" y="132"/>
                  </a:cubicBezTo>
                  <a:cubicBezTo>
                    <a:pt x="98" y="132"/>
                    <a:pt x="98" y="131"/>
                    <a:pt x="98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7DAE5210-E5E6-493C-9A30-E3515F977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940" y="2175379"/>
              <a:ext cx="137395" cy="137395"/>
            </a:xfrm>
            <a:custGeom>
              <a:avLst/>
              <a:gdLst>
                <a:gd name="T0" fmla="*/ 130 w 133"/>
                <a:gd name="T1" fmla="*/ 3 h 133"/>
                <a:gd name="T2" fmla="*/ 131 w 133"/>
                <a:gd name="T3" fmla="*/ 17 h 133"/>
                <a:gd name="T4" fmla="*/ 121 w 133"/>
                <a:gd name="T5" fmla="*/ 34 h 133"/>
                <a:gd name="T6" fmla="*/ 106 w 133"/>
                <a:gd name="T7" fmla="*/ 49 h 133"/>
                <a:gd name="T8" fmla="*/ 121 w 133"/>
                <a:gd name="T9" fmla="*/ 115 h 133"/>
                <a:gd name="T10" fmla="*/ 120 w 133"/>
                <a:gd name="T11" fmla="*/ 118 h 133"/>
                <a:gd name="T12" fmla="*/ 108 w 133"/>
                <a:gd name="T13" fmla="*/ 127 h 133"/>
                <a:gd name="T14" fmla="*/ 106 w 133"/>
                <a:gd name="T15" fmla="*/ 127 h 133"/>
                <a:gd name="T16" fmla="*/ 105 w 133"/>
                <a:gd name="T17" fmla="*/ 127 h 133"/>
                <a:gd name="T18" fmla="*/ 103 w 133"/>
                <a:gd name="T19" fmla="*/ 126 h 133"/>
                <a:gd name="T20" fmla="*/ 77 w 133"/>
                <a:gd name="T21" fmla="*/ 78 h 133"/>
                <a:gd name="T22" fmla="*/ 52 w 133"/>
                <a:gd name="T23" fmla="*/ 102 h 133"/>
                <a:gd name="T24" fmla="*/ 57 w 133"/>
                <a:gd name="T25" fmla="*/ 121 h 133"/>
                <a:gd name="T26" fmla="*/ 57 w 133"/>
                <a:gd name="T27" fmla="*/ 124 h 133"/>
                <a:gd name="T28" fmla="*/ 48 w 133"/>
                <a:gd name="T29" fmla="*/ 133 h 133"/>
                <a:gd name="T30" fmla="*/ 45 w 133"/>
                <a:gd name="T31" fmla="*/ 133 h 133"/>
                <a:gd name="T32" fmla="*/ 45 w 133"/>
                <a:gd name="T33" fmla="*/ 133 h 133"/>
                <a:gd name="T34" fmla="*/ 43 w 133"/>
                <a:gd name="T35" fmla="*/ 132 h 133"/>
                <a:gd name="T36" fmla="*/ 25 w 133"/>
                <a:gd name="T37" fmla="*/ 108 h 133"/>
                <a:gd name="T38" fmla="*/ 1 w 133"/>
                <a:gd name="T39" fmla="*/ 91 h 133"/>
                <a:gd name="T40" fmla="*/ 0 w 133"/>
                <a:gd name="T41" fmla="*/ 88 h 133"/>
                <a:gd name="T42" fmla="*/ 1 w 133"/>
                <a:gd name="T43" fmla="*/ 86 h 133"/>
                <a:gd name="T44" fmla="*/ 10 w 133"/>
                <a:gd name="T45" fmla="*/ 77 h 133"/>
                <a:gd name="T46" fmla="*/ 12 w 133"/>
                <a:gd name="T47" fmla="*/ 76 h 133"/>
                <a:gd name="T48" fmla="*/ 13 w 133"/>
                <a:gd name="T49" fmla="*/ 76 h 133"/>
                <a:gd name="T50" fmla="*/ 31 w 133"/>
                <a:gd name="T51" fmla="*/ 81 h 133"/>
                <a:gd name="T52" fmla="*/ 56 w 133"/>
                <a:gd name="T53" fmla="*/ 57 h 133"/>
                <a:gd name="T54" fmla="*/ 8 w 133"/>
                <a:gd name="T55" fmla="*/ 30 h 133"/>
                <a:gd name="T56" fmla="*/ 6 w 133"/>
                <a:gd name="T57" fmla="*/ 28 h 133"/>
                <a:gd name="T58" fmla="*/ 7 w 133"/>
                <a:gd name="T59" fmla="*/ 25 h 133"/>
                <a:gd name="T60" fmla="*/ 19 w 133"/>
                <a:gd name="T61" fmla="*/ 13 h 133"/>
                <a:gd name="T62" fmla="*/ 22 w 133"/>
                <a:gd name="T63" fmla="*/ 13 h 133"/>
                <a:gd name="T64" fmla="*/ 85 w 133"/>
                <a:gd name="T65" fmla="*/ 28 h 133"/>
                <a:gd name="T66" fmla="*/ 100 w 133"/>
                <a:gd name="T67" fmla="*/ 12 h 133"/>
                <a:gd name="T68" fmla="*/ 116 w 133"/>
                <a:gd name="T69" fmla="*/ 2 h 133"/>
                <a:gd name="T70" fmla="*/ 130 w 133"/>
                <a:gd name="T71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33">
                  <a:moveTo>
                    <a:pt x="130" y="3"/>
                  </a:moveTo>
                  <a:cubicBezTo>
                    <a:pt x="133" y="7"/>
                    <a:pt x="133" y="11"/>
                    <a:pt x="131" y="17"/>
                  </a:cubicBezTo>
                  <a:cubicBezTo>
                    <a:pt x="129" y="23"/>
                    <a:pt x="126" y="29"/>
                    <a:pt x="121" y="34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1" y="116"/>
                    <a:pt x="121" y="117"/>
                    <a:pt x="120" y="118"/>
                  </a:cubicBezTo>
                  <a:cubicBezTo>
                    <a:pt x="108" y="127"/>
                    <a:pt x="108" y="127"/>
                    <a:pt x="108" y="127"/>
                  </a:cubicBezTo>
                  <a:cubicBezTo>
                    <a:pt x="107" y="127"/>
                    <a:pt x="107" y="127"/>
                    <a:pt x="106" y="127"/>
                  </a:cubicBezTo>
                  <a:cubicBezTo>
                    <a:pt x="106" y="127"/>
                    <a:pt x="106" y="127"/>
                    <a:pt x="105" y="127"/>
                  </a:cubicBezTo>
                  <a:cubicBezTo>
                    <a:pt x="104" y="127"/>
                    <a:pt x="104" y="127"/>
                    <a:pt x="103" y="126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8" y="122"/>
                    <a:pt x="58" y="123"/>
                    <a:pt x="57" y="12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3"/>
                    <a:pt x="46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4" y="133"/>
                    <a:pt x="44" y="133"/>
                    <a:pt x="43" y="132"/>
                  </a:cubicBezTo>
                  <a:cubicBezTo>
                    <a:pt x="25" y="108"/>
                    <a:pt x="25" y="108"/>
                    <a:pt x="25" y="108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0" y="88"/>
                    <a:pt x="0" y="87"/>
                    <a:pt x="1" y="86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1" y="76"/>
                    <a:pt x="11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6" y="29"/>
                    <a:pt x="6" y="28"/>
                  </a:cubicBezTo>
                  <a:cubicBezTo>
                    <a:pt x="6" y="27"/>
                    <a:pt x="6" y="26"/>
                    <a:pt x="7" y="25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5" y="8"/>
                    <a:pt x="110" y="4"/>
                    <a:pt x="116" y="2"/>
                  </a:cubicBezTo>
                  <a:cubicBezTo>
                    <a:pt x="122" y="0"/>
                    <a:pt x="127" y="1"/>
                    <a:pt x="13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B2CE95BC-6B91-430E-AAEA-1DCA9A83F9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2051" y="2162889"/>
              <a:ext cx="162376" cy="176428"/>
            </a:xfrm>
            <a:custGeom>
              <a:avLst/>
              <a:gdLst>
                <a:gd name="T0" fmla="*/ 157 w 157"/>
                <a:gd name="T1" fmla="*/ 158 h 170"/>
                <a:gd name="T2" fmla="*/ 145 w 157"/>
                <a:gd name="T3" fmla="*/ 170 h 170"/>
                <a:gd name="T4" fmla="*/ 3 w 157"/>
                <a:gd name="T5" fmla="*/ 166 h 170"/>
                <a:gd name="T6" fmla="*/ 0 w 157"/>
                <a:gd name="T7" fmla="*/ 37 h 170"/>
                <a:gd name="T8" fmla="*/ 12 w 157"/>
                <a:gd name="T9" fmla="*/ 24 h 170"/>
                <a:gd name="T10" fmla="*/ 24 w 157"/>
                <a:gd name="T11" fmla="*/ 15 h 170"/>
                <a:gd name="T12" fmla="*/ 39 w 157"/>
                <a:gd name="T13" fmla="*/ 0 h 170"/>
                <a:gd name="T14" fmla="*/ 56 w 157"/>
                <a:gd name="T15" fmla="*/ 5 h 170"/>
                <a:gd name="T16" fmla="*/ 60 w 157"/>
                <a:gd name="T17" fmla="*/ 24 h 170"/>
                <a:gd name="T18" fmla="*/ 97 w 157"/>
                <a:gd name="T19" fmla="*/ 15 h 170"/>
                <a:gd name="T20" fmla="*/ 112 w 157"/>
                <a:gd name="T21" fmla="*/ 0 h 170"/>
                <a:gd name="T22" fmla="*/ 128 w 157"/>
                <a:gd name="T23" fmla="*/ 5 h 170"/>
                <a:gd name="T24" fmla="*/ 133 w 157"/>
                <a:gd name="T25" fmla="*/ 24 h 170"/>
                <a:gd name="T26" fmla="*/ 154 w 157"/>
                <a:gd name="T27" fmla="*/ 28 h 170"/>
                <a:gd name="T28" fmla="*/ 12 w 157"/>
                <a:gd name="T29" fmla="*/ 88 h 170"/>
                <a:gd name="T30" fmla="*/ 39 w 157"/>
                <a:gd name="T31" fmla="*/ 61 h 170"/>
                <a:gd name="T32" fmla="*/ 12 w 157"/>
                <a:gd name="T33" fmla="*/ 88 h 170"/>
                <a:gd name="T34" fmla="*/ 39 w 157"/>
                <a:gd name="T35" fmla="*/ 124 h 170"/>
                <a:gd name="T36" fmla="*/ 12 w 157"/>
                <a:gd name="T37" fmla="*/ 94 h 170"/>
                <a:gd name="T38" fmla="*/ 12 w 157"/>
                <a:gd name="T39" fmla="*/ 158 h 170"/>
                <a:gd name="T40" fmla="*/ 39 w 157"/>
                <a:gd name="T41" fmla="*/ 130 h 170"/>
                <a:gd name="T42" fmla="*/ 12 w 157"/>
                <a:gd name="T43" fmla="*/ 158 h 170"/>
                <a:gd name="T44" fmla="*/ 48 w 157"/>
                <a:gd name="T45" fmla="*/ 15 h 170"/>
                <a:gd name="T46" fmla="*/ 45 w 157"/>
                <a:gd name="T47" fmla="*/ 12 h 170"/>
                <a:gd name="T48" fmla="*/ 37 w 157"/>
                <a:gd name="T49" fmla="*/ 13 h 170"/>
                <a:gd name="T50" fmla="*/ 36 w 157"/>
                <a:gd name="T51" fmla="*/ 43 h 170"/>
                <a:gd name="T52" fmla="*/ 39 w 157"/>
                <a:gd name="T53" fmla="*/ 46 h 170"/>
                <a:gd name="T54" fmla="*/ 47 w 157"/>
                <a:gd name="T55" fmla="*/ 45 h 170"/>
                <a:gd name="T56" fmla="*/ 45 w 157"/>
                <a:gd name="T57" fmla="*/ 88 h 170"/>
                <a:gd name="T58" fmla="*/ 75 w 157"/>
                <a:gd name="T59" fmla="*/ 61 h 170"/>
                <a:gd name="T60" fmla="*/ 45 w 157"/>
                <a:gd name="T61" fmla="*/ 88 h 170"/>
                <a:gd name="T62" fmla="*/ 75 w 157"/>
                <a:gd name="T63" fmla="*/ 124 h 170"/>
                <a:gd name="T64" fmla="*/ 45 w 157"/>
                <a:gd name="T65" fmla="*/ 94 h 170"/>
                <a:gd name="T66" fmla="*/ 45 w 157"/>
                <a:gd name="T67" fmla="*/ 158 h 170"/>
                <a:gd name="T68" fmla="*/ 75 w 157"/>
                <a:gd name="T69" fmla="*/ 130 h 170"/>
                <a:gd name="T70" fmla="*/ 45 w 157"/>
                <a:gd name="T71" fmla="*/ 158 h 170"/>
                <a:gd name="T72" fmla="*/ 112 w 157"/>
                <a:gd name="T73" fmla="*/ 88 h 170"/>
                <a:gd name="T74" fmla="*/ 81 w 157"/>
                <a:gd name="T75" fmla="*/ 61 h 170"/>
                <a:gd name="T76" fmla="*/ 81 w 157"/>
                <a:gd name="T77" fmla="*/ 124 h 170"/>
                <a:gd name="T78" fmla="*/ 112 w 157"/>
                <a:gd name="T79" fmla="*/ 94 h 170"/>
                <a:gd name="T80" fmla="*/ 81 w 157"/>
                <a:gd name="T81" fmla="*/ 124 h 170"/>
                <a:gd name="T82" fmla="*/ 112 w 157"/>
                <a:gd name="T83" fmla="*/ 158 h 170"/>
                <a:gd name="T84" fmla="*/ 81 w 157"/>
                <a:gd name="T85" fmla="*/ 130 h 170"/>
                <a:gd name="T86" fmla="*/ 121 w 157"/>
                <a:gd name="T87" fmla="*/ 43 h 170"/>
                <a:gd name="T88" fmla="*/ 120 w 157"/>
                <a:gd name="T89" fmla="*/ 13 h 170"/>
                <a:gd name="T90" fmla="*/ 112 w 157"/>
                <a:gd name="T91" fmla="*/ 12 h 170"/>
                <a:gd name="T92" fmla="*/ 109 w 157"/>
                <a:gd name="T93" fmla="*/ 15 h 170"/>
                <a:gd name="T94" fmla="*/ 110 w 157"/>
                <a:gd name="T95" fmla="*/ 45 h 170"/>
                <a:gd name="T96" fmla="*/ 118 w 157"/>
                <a:gd name="T97" fmla="*/ 46 h 170"/>
                <a:gd name="T98" fmla="*/ 121 w 157"/>
                <a:gd name="T99" fmla="*/ 43 h 170"/>
                <a:gd name="T100" fmla="*/ 145 w 157"/>
                <a:gd name="T101" fmla="*/ 88 h 170"/>
                <a:gd name="T102" fmla="*/ 118 w 157"/>
                <a:gd name="T103" fmla="*/ 61 h 170"/>
                <a:gd name="T104" fmla="*/ 118 w 157"/>
                <a:gd name="T105" fmla="*/ 124 h 170"/>
                <a:gd name="T106" fmla="*/ 145 w 157"/>
                <a:gd name="T107" fmla="*/ 94 h 170"/>
                <a:gd name="T108" fmla="*/ 118 w 157"/>
                <a:gd name="T109" fmla="*/ 124 h 170"/>
                <a:gd name="T110" fmla="*/ 145 w 157"/>
                <a:gd name="T111" fmla="*/ 158 h 170"/>
                <a:gd name="T112" fmla="*/ 118 w 157"/>
                <a:gd name="T113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170">
                  <a:moveTo>
                    <a:pt x="157" y="37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61"/>
                    <a:pt x="156" y="164"/>
                    <a:pt x="154" y="166"/>
                  </a:cubicBezTo>
                  <a:cubicBezTo>
                    <a:pt x="151" y="168"/>
                    <a:pt x="148" y="170"/>
                    <a:pt x="145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9" y="170"/>
                    <a:pt x="6" y="168"/>
                    <a:pt x="3" y="166"/>
                  </a:cubicBezTo>
                  <a:cubicBezTo>
                    <a:pt x="1" y="164"/>
                    <a:pt x="0" y="161"/>
                    <a:pt x="0" y="1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3"/>
                    <a:pt x="1" y="30"/>
                    <a:pt x="3" y="28"/>
                  </a:cubicBezTo>
                  <a:cubicBezTo>
                    <a:pt x="6" y="26"/>
                    <a:pt x="9" y="24"/>
                    <a:pt x="12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1"/>
                    <a:pt x="25" y="8"/>
                    <a:pt x="28" y="5"/>
                  </a:cubicBezTo>
                  <a:cubicBezTo>
                    <a:pt x="31" y="2"/>
                    <a:pt x="35" y="0"/>
                    <a:pt x="3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2"/>
                    <a:pt x="56" y="5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8" y="8"/>
                    <a:pt x="101" y="5"/>
                  </a:cubicBezTo>
                  <a:cubicBezTo>
                    <a:pt x="104" y="2"/>
                    <a:pt x="108" y="0"/>
                    <a:pt x="11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5" y="2"/>
                    <a:pt x="128" y="5"/>
                  </a:cubicBezTo>
                  <a:cubicBezTo>
                    <a:pt x="131" y="8"/>
                    <a:pt x="133" y="11"/>
                    <a:pt x="133" y="1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8" y="24"/>
                    <a:pt x="151" y="26"/>
                    <a:pt x="154" y="28"/>
                  </a:cubicBezTo>
                  <a:cubicBezTo>
                    <a:pt x="156" y="30"/>
                    <a:pt x="157" y="33"/>
                    <a:pt x="157" y="37"/>
                  </a:cubicBezTo>
                  <a:close/>
                  <a:moveTo>
                    <a:pt x="12" y="88"/>
                  </a:moveTo>
                  <a:cubicBezTo>
                    <a:pt x="39" y="88"/>
                    <a:pt x="39" y="88"/>
                    <a:pt x="39" y="88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12" y="61"/>
                    <a:pt x="12" y="61"/>
                    <a:pt x="12" y="61"/>
                  </a:cubicBezTo>
                  <a:lnTo>
                    <a:pt x="12" y="88"/>
                  </a:lnTo>
                  <a:close/>
                  <a:moveTo>
                    <a:pt x="12" y="124"/>
                  </a:moveTo>
                  <a:cubicBezTo>
                    <a:pt x="39" y="124"/>
                    <a:pt x="39" y="124"/>
                    <a:pt x="39" y="124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12" y="94"/>
                    <a:pt x="12" y="94"/>
                    <a:pt x="12" y="94"/>
                  </a:cubicBezTo>
                  <a:lnTo>
                    <a:pt x="12" y="124"/>
                  </a:lnTo>
                  <a:close/>
                  <a:moveTo>
                    <a:pt x="12" y="158"/>
                  </a:moveTo>
                  <a:cubicBezTo>
                    <a:pt x="39" y="158"/>
                    <a:pt x="39" y="158"/>
                    <a:pt x="39" y="15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12" y="130"/>
                    <a:pt x="12" y="130"/>
                    <a:pt x="12" y="130"/>
                  </a:cubicBezTo>
                  <a:lnTo>
                    <a:pt x="12" y="158"/>
                  </a:lnTo>
                  <a:close/>
                  <a:moveTo>
                    <a:pt x="48" y="43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4"/>
                    <a:pt x="47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3"/>
                    <a:pt x="37" y="13"/>
                  </a:cubicBezTo>
                  <a:cubicBezTo>
                    <a:pt x="36" y="14"/>
                    <a:pt x="36" y="15"/>
                    <a:pt x="36" y="1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4"/>
                    <a:pt x="37" y="45"/>
                  </a:cubicBezTo>
                  <a:cubicBezTo>
                    <a:pt x="38" y="45"/>
                    <a:pt x="38" y="46"/>
                    <a:pt x="39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7" y="45"/>
                    <a:pt x="47" y="45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45" y="88"/>
                  </a:moveTo>
                  <a:cubicBezTo>
                    <a:pt x="75" y="88"/>
                    <a:pt x="75" y="88"/>
                    <a:pt x="75" y="88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45" y="61"/>
                    <a:pt x="45" y="61"/>
                    <a:pt x="45" y="61"/>
                  </a:cubicBezTo>
                  <a:lnTo>
                    <a:pt x="45" y="88"/>
                  </a:lnTo>
                  <a:close/>
                  <a:moveTo>
                    <a:pt x="45" y="124"/>
                  </a:moveTo>
                  <a:cubicBezTo>
                    <a:pt x="75" y="124"/>
                    <a:pt x="75" y="124"/>
                    <a:pt x="75" y="124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45" y="94"/>
                    <a:pt x="45" y="94"/>
                    <a:pt x="45" y="94"/>
                  </a:cubicBezTo>
                  <a:lnTo>
                    <a:pt x="45" y="124"/>
                  </a:lnTo>
                  <a:close/>
                  <a:moveTo>
                    <a:pt x="45" y="158"/>
                  </a:moveTo>
                  <a:cubicBezTo>
                    <a:pt x="75" y="158"/>
                    <a:pt x="75" y="158"/>
                    <a:pt x="75" y="15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45" y="130"/>
                    <a:pt x="45" y="130"/>
                    <a:pt x="45" y="130"/>
                  </a:cubicBezTo>
                  <a:lnTo>
                    <a:pt x="45" y="158"/>
                  </a:lnTo>
                  <a:close/>
                  <a:moveTo>
                    <a:pt x="81" y="88"/>
                  </a:moveTo>
                  <a:cubicBezTo>
                    <a:pt x="112" y="88"/>
                    <a:pt x="112" y="88"/>
                    <a:pt x="112" y="88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81" y="61"/>
                    <a:pt x="81" y="61"/>
                    <a:pt x="81" y="61"/>
                  </a:cubicBezTo>
                  <a:lnTo>
                    <a:pt x="81" y="88"/>
                  </a:lnTo>
                  <a:close/>
                  <a:moveTo>
                    <a:pt x="81" y="124"/>
                  </a:moveTo>
                  <a:cubicBezTo>
                    <a:pt x="112" y="124"/>
                    <a:pt x="112" y="124"/>
                    <a:pt x="112" y="12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81" y="94"/>
                    <a:pt x="81" y="94"/>
                    <a:pt x="81" y="94"/>
                  </a:cubicBezTo>
                  <a:lnTo>
                    <a:pt x="81" y="124"/>
                  </a:lnTo>
                  <a:close/>
                  <a:moveTo>
                    <a:pt x="81" y="158"/>
                  </a:moveTo>
                  <a:cubicBezTo>
                    <a:pt x="112" y="158"/>
                    <a:pt x="112" y="158"/>
                    <a:pt x="112" y="158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81" y="130"/>
                    <a:pt x="81" y="130"/>
                    <a:pt x="81" y="130"/>
                  </a:cubicBezTo>
                  <a:lnTo>
                    <a:pt x="81" y="158"/>
                  </a:lnTo>
                  <a:close/>
                  <a:moveTo>
                    <a:pt x="121" y="43"/>
                  </a:moveTo>
                  <a:cubicBezTo>
                    <a:pt x="121" y="15"/>
                    <a:pt x="121" y="15"/>
                    <a:pt x="121" y="15"/>
                  </a:cubicBezTo>
                  <a:cubicBezTo>
                    <a:pt x="121" y="15"/>
                    <a:pt x="120" y="14"/>
                    <a:pt x="120" y="13"/>
                  </a:cubicBezTo>
                  <a:cubicBezTo>
                    <a:pt x="119" y="13"/>
                    <a:pt x="119" y="12"/>
                    <a:pt x="118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4"/>
                    <a:pt x="109" y="15"/>
                    <a:pt x="109" y="15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4"/>
                    <a:pt x="110" y="45"/>
                  </a:cubicBezTo>
                  <a:cubicBezTo>
                    <a:pt x="110" y="45"/>
                    <a:pt x="111" y="46"/>
                    <a:pt x="11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9" y="46"/>
                    <a:pt x="119" y="45"/>
                    <a:pt x="120" y="45"/>
                  </a:cubicBezTo>
                  <a:cubicBezTo>
                    <a:pt x="120" y="44"/>
                    <a:pt x="121" y="43"/>
                    <a:pt x="121" y="43"/>
                  </a:cubicBezTo>
                  <a:close/>
                  <a:moveTo>
                    <a:pt x="118" y="88"/>
                  </a:moveTo>
                  <a:cubicBezTo>
                    <a:pt x="145" y="88"/>
                    <a:pt x="145" y="88"/>
                    <a:pt x="145" y="88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18" y="61"/>
                    <a:pt x="118" y="61"/>
                    <a:pt x="118" y="61"/>
                  </a:cubicBezTo>
                  <a:lnTo>
                    <a:pt x="118" y="88"/>
                  </a:lnTo>
                  <a:close/>
                  <a:moveTo>
                    <a:pt x="118" y="124"/>
                  </a:moveTo>
                  <a:cubicBezTo>
                    <a:pt x="145" y="124"/>
                    <a:pt x="145" y="124"/>
                    <a:pt x="145" y="124"/>
                  </a:cubicBezTo>
                  <a:cubicBezTo>
                    <a:pt x="145" y="94"/>
                    <a:pt x="145" y="94"/>
                    <a:pt x="145" y="94"/>
                  </a:cubicBezTo>
                  <a:cubicBezTo>
                    <a:pt x="118" y="94"/>
                    <a:pt x="118" y="94"/>
                    <a:pt x="118" y="94"/>
                  </a:cubicBezTo>
                  <a:lnTo>
                    <a:pt x="118" y="124"/>
                  </a:lnTo>
                  <a:close/>
                  <a:moveTo>
                    <a:pt x="118" y="158"/>
                  </a:moveTo>
                  <a:cubicBezTo>
                    <a:pt x="145" y="158"/>
                    <a:pt x="145" y="158"/>
                    <a:pt x="145" y="158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18" y="130"/>
                    <a:pt x="118" y="130"/>
                    <a:pt x="118" y="130"/>
                  </a:cubicBezTo>
                  <a:lnTo>
                    <a:pt x="118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80C7974E-3940-4263-AFDA-B74A661E8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8144" y="2166011"/>
              <a:ext cx="174866" cy="157692"/>
            </a:xfrm>
            <a:custGeom>
              <a:avLst/>
              <a:gdLst>
                <a:gd name="T0" fmla="*/ 168 w 169"/>
                <a:gd name="T1" fmla="*/ 36 h 152"/>
                <a:gd name="T2" fmla="*/ 136 w 169"/>
                <a:gd name="T3" fmla="*/ 67 h 152"/>
                <a:gd name="T4" fmla="*/ 133 w 169"/>
                <a:gd name="T5" fmla="*/ 64 h 152"/>
                <a:gd name="T6" fmla="*/ 109 w 169"/>
                <a:gd name="T7" fmla="*/ 46 h 152"/>
                <a:gd name="T8" fmla="*/ 94 w 169"/>
                <a:gd name="T9" fmla="*/ 51 h 152"/>
                <a:gd name="T10" fmla="*/ 85 w 169"/>
                <a:gd name="T11" fmla="*/ 64 h 152"/>
                <a:gd name="T12" fmla="*/ 73 w 169"/>
                <a:gd name="T13" fmla="*/ 91 h 152"/>
                <a:gd name="T14" fmla="*/ 62 w 169"/>
                <a:gd name="T15" fmla="*/ 111 h 152"/>
                <a:gd name="T16" fmla="*/ 46 w 169"/>
                <a:gd name="T17" fmla="*/ 125 h 152"/>
                <a:gd name="T18" fmla="*/ 24 w 169"/>
                <a:gd name="T19" fmla="*/ 130 h 152"/>
                <a:gd name="T20" fmla="*/ 0 w 169"/>
                <a:gd name="T21" fmla="*/ 130 h 152"/>
                <a:gd name="T22" fmla="*/ 0 w 169"/>
                <a:gd name="T23" fmla="*/ 109 h 152"/>
                <a:gd name="T24" fmla="*/ 3 w 169"/>
                <a:gd name="T25" fmla="*/ 106 h 152"/>
                <a:gd name="T26" fmla="*/ 32 w 169"/>
                <a:gd name="T27" fmla="*/ 105 h 152"/>
                <a:gd name="T28" fmla="*/ 43 w 169"/>
                <a:gd name="T29" fmla="*/ 95 h 152"/>
                <a:gd name="T30" fmla="*/ 55 w 169"/>
                <a:gd name="T31" fmla="*/ 71 h 152"/>
                <a:gd name="T32" fmla="*/ 65 w 169"/>
                <a:gd name="T33" fmla="*/ 51 h 152"/>
                <a:gd name="T34" fmla="*/ 78 w 169"/>
                <a:gd name="T35" fmla="*/ 33 h 152"/>
                <a:gd name="T36" fmla="*/ 96 w 169"/>
                <a:gd name="T37" fmla="*/ 23 h 152"/>
                <a:gd name="T38" fmla="*/ 133 w 169"/>
                <a:gd name="T39" fmla="*/ 21 h 152"/>
                <a:gd name="T40" fmla="*/ 134 w 169"/>
                <a:gd name="T41" fmla="*/ 1 h 152"/>
                <a:gd name="T42" fmla="*/ 138 w 169"/>
                <a:gd name="T43" fmla="*/ 1 h 152"/>
                <a:gd name="T44" fmla="*/ 169 w 169"/>
                <a:gd name="T45" fmla="*/ 34 h 152"/>
                <a:gd name="T46" fmla="*/ 50 w 169"/>
                <a:gd name="T47" fmla="*/ 69 h 152"/>
                <a:gd name="T48" fmla="*/ 42 w 169"/>
                <a:gd name="T49" fmla="*/ 56 h 152"/>
                <a:gd name="T50" fmla="*/ 32 w 169"/>
                <a:gd name="T51" fmla="*/ 47 h 152"/>
                <a:gd name="T52" fmla="*/ 3 w 169"/>
                <a:gd name="T53" fmla="*/ 46 h 152"/>
                <a:gd name="T54" fmla="*/ 0 w 169"/>
                <a:gd name="T55" fmla="*/ 43 h 152"/>
                <a:gd name="T56" fmla="*/ 0 w 169"/>
                <a:gd name="T57" fmla="*/ 22 h 152"/>
                <a:gd name="T58" fmla="*/ 24 w 169"/>
                <a:gd name="T59" fmla="*/ 21 h 152"/>
                <a:gd name="T60" fmla="*/ 169 w 169"/>
                <a:gd name="T61" fmla="*/ 118 h 152"/>
                <a:gd name="T62" fmla="*/ 138 w 169"/>
                <a:gd name="T63" fmla="*/ 151 h 152"/>
                <a:gd name="T64" fmla="*/ 134 w 169"/>
                <a:gd name="T65" fmla="*/ 151 h 152"/>
                <a:gd name="T66" fmla="*/ 133 w 169"/>
                <a:gd name="T67" fmla="*/ 130 h 152"/>
                <a:gd name="T68" fmla="*/ 117 w 169"/>
                <a:gd name="T69" fmla="*/ 131 h 152"/>
                <a:gd name="T70" fmla="*/ 103 w 169"/>
                <a:gd name="T71" fmla="*/ 130 h 152"/>
                <a:gd name="T72" fmla="*/ 91 w 169"/>
                <a:gd name="T73" fmla="*/ 127 h 152"/>
                <a:gd name="T74" fmla="*/ 80 w 169"/>
                <a:gd name="T75" fmla="*/ 121 h 152"/>
                <a:gd name="T76" fmla="*/ 70 w 169"/>
                <a:gd name="T77" fmla="*/ 109 h 152"/>
                <a:gd name="T78" fmla="*/ 86 w 169"/>
                <a:gd name="T79" fmla="*/ 90 h 152"/>
                <a:gd name="T80" fmla="*/ 95 w 169"/>
                <a:gd name="T81" fmla="*/ 101 h 152"/>
                <a:gd name="T82" fmla="*/ 109 w 169"/>
                <a:gd name="T83" fmla="*/ 106 h 152"/>
                <a:gd name="T84" fmla="*/ 133 w 169"/>
                <a:gd name="T85" fmla="*/ 88 h 152"/>
                <a:gd name="T86" fmla="*/ 136 w 169"/>
                <a:gd name="T87" fmla="*/ 85 h 152"/>
                <a:gd name="T88" fmla="*/ 168 w 169"/>
                <a:gd name="T89" fmla="*/ 11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52">
                  <a:moveTo>
                    <a:pt x="169" y="34"/>
                  </a:moveTo>
                  <a:cubicBezTo>
                    <a:pt x="169" y="34"/>
                    <a:pt x="169" y="35"/>
                    <a:pt x="168" y="3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7" y="67"/>
                    <a:pt x="137" y="67"/>
                    <a:pt x="136" y="67"/>
                  </a:cubicBezTo>
                  <a:cubicBezTo>
                    <a:pt x="135" y="67"/>
                    <a:pt x="134" y="67"/>
                    <a:pt x="134" y="66"/>
                  </a:cubicBezTo>
                  <a:cubicBezTo>
                    <a:pt x="133" y="65"/>
                    <a:pt x="133" y="65"/>
                    <a:pt x="133" y="64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6" y="46"/>
                    <a:pt x="103" y="46"/>
                    <a:pt x="100" y="47"/>
                  </a:cubicBezTo>
                  <a:cubicBezTo>
                    <a:pt x="98" y="48"/>
                    <a:pt x="96" y="49"/>
                    <a:pt x="94" y="51"/>
                  </a:cubicBezTo>
                  <a:cubicBezTo>
                    <a:pt x="92" y="53"/>
                    <a:pt x="90" y="55"/>
                    <a:pt x="89" y="57"/>
                  </a:cubicBezTo>
                  <a:cubicBezTo>
                    <a:pt x="88" y="59"/>
                    <a:pt x="86" y="62"/>
                    <a:pt x="85" y="64"/>
                  </a:cubicBezTo>
                  <a:cubicBezTo>
                    <a:pt x="83" y="68"/>
                    <a:pt x="80" y="74"/>
                    <a:pt x="77" y="81"/>
                  </a:cubicBezTo>
                  <a:cubicBezTo>
                    <a:pt x="76" y="85"/>
                    <a:pt x="74" y="88"/>
                    <a:pt x="73" y="91"/>
                  </a:cubicBezTo>
                  <a:cubicBezTo>
                    <a:pt x="71" y="94"/>
                    <a:pt x="70" y="97"/>
                    <a:pt x="68" y="101"/>
                  </a:cubicBezTo>
                  <a:cubicBezTo>
                    <a:pt x="65" y="105"/>
                    <a:pt x="63" y="108"/>
                    <a:pt x="62" y="111"/>
                  </a:cubicBezTo>
                  <a:cubicBezTo>
                    <a:pt x="60" y="113"/>
                    <a:pt x="57" y="116"/>
                    <a:pt x="55" y="118"/>
                  </a:cubicBezTo>
                  <a:cubicBezTo>
                    <a:pt x="52" y="121"/>
                    <a:pt x="49" y="123"/>
                    <a:pt x="46" y="125"/>
                  </a:cubicBezTo>
                  <a:cubicBezTo>
                    <a:pt x="43" y="126"/>
                    <a:pt x="40" y="128"/>
                    <a:pt x="36" y="129"/>
                  </a:cubicBezTo>
                  <a:cubicBezTo>
                    <a:pt x="32" y="130"/>
                    <a:pt x="28" y="130"/>
                    <a:pt x="24" y="130"/>
                  </a:cubicBezTo>
                  <a:cubicBezTo>
                    <a:pt x="3" y="130"/>
                    <a:pt x="3" y="130"/>
                    <a:pt x="3" y="130"/>
                  </a:cubicBezTo>
                  <a:cubicBezTo>
                    <a:pt x="2" y="130"/>
                    <a:pt x="1" y="130"/>
                    <a:pt x="0" y="130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7"/>
                  </a:cubicBezTo>
                  <a:cubicBezTo>
                    <a:pt x="1" y="106"/>
                    <a:pt x="2" y="106"/>
                    <a:pt x="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7" y="106"/>
                    <a:pt x="30" y="106"/>
                    <a:pt x="32" y="105"/>
                  </a:cubicBezTo>
                  <a:cubicBezTo>
                    <a:pt x="35" y="104"/>
                    <a:pt x="37" y="102"/>
                    <a:pt x="39" y="100"/>
                  </a:cubicBezTo>
                  <a:cubicBezTo>
                    <a:pt x="40" y="99"/>
                    <a:pt x="42" y="97"/>
                    <a:pt x="43" y="95"/>
                  </a:cubicBezTo>
                  <a:cubicBezTo>
                    <a:pt x="45" y="93"/>
                    <a:pt x="46" y="90"/>
                    <a:pt x="48" y="87"/>
                  </a:cubicBezTo>
                  <a:cubicBezTo>
                    <a:pt x="50" y="83"/>
                    <a:pt x="52" y="78"/>
                    <a:pt x="55" y="71"/>
                  </a:cubicBezTo>
                  <a:cubicBezTo>
                    <a:pt x="57" y="67"/>
                    <a:pt x="58" y="64"/>
                    <a:pt x="60" y="61"/>
                  </a:cubicBezTo>
                  <a:cubicBezTo>
                    <a:pt x="61" y="58"/>
                    <a:pt x="63" y="55"/>
                    <a:pt x="65" y="51"/>
                  </a:cubicBezTo>
                  <a:cubicBezTo>
                    <a:pt x="67" y="47"/>
                    <a:pt x="69" y="44"/>
                    <a:pt x="71" y="41"/>
                  </a:cubicBezTo>
                  <a:cubicBezTo>
                    <a:pt x="73" y="39"/>
                    <a:pt x="75" y="36"/>
                    <a:pt x="78" y="33"/>
                  </a:cubicBezTo>
                  <a:cubicBezTo>
                    <a:pt x="81" y="31"/>
                    <a:pt x="83" y="29"/>
                    <a:pt x="86" y="27"/>
                  </a:cubicBezTo>
                  <a:cubicBezTo>
                    <a:pt x="89" y="25"/>
                    <a:pt x="93" y="24"/>
                    <a:pt x="96" y="23"/>
                  </a:cubicBezTo>
                  <a:cubicBezTo>
                    <a:pt x="100" y="22"/>
                    <a:pt x="104" y="21"/>
                    <a:pt x="109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3" y="2"/>
                    <a:pt x="134" y="1"/>
                  </a:cubicBezTo>
                  <a:cubicBezTo>
                    <a:pt x="134" y="1"/>
                    <a:pt x="135" y="0"/>
                    <a:pt x="136" y="0"/>
                  </a:cubicBezTo>
                  <a:cubicBezTo>
                    <a:pt x="137" y="0"/>
                    <a:pt x="137" y="1"/>
                    <a:pt x="138" y="1"/>
                  </a:cubicBezTo>
                  <a:cubicBezTo>
                    <a:pt x="168" y="31"/>
                    <a:pt x="168" y="31"/>
                    <a:pt x="168" y="31"/>
                  </a:cubicBezTo>
                  <a:cubicBezTo>
                    <a:pt x="169" y="32"/>
                    <a:pt x="169" y="33"/>
                    <a:pt x="169" y="34"/>
                  </a:cubicBezTo>
                  <a:close/>
                  <a:moveTo>
                    <a:pt x="63" y="43"/>
                  </a:moveTo>
                  <a:cubicBezTo>
                    <a:pt x="59" y="49"/>
                    <a:pt x="54" y="57"/>
                    <a:pt x="50" y="69"/>
                  </a:cubicBezTo>
                  <a:cubicBezTo>
                    <a:pt x="48" y="66"/>
                    <a:pt x="47" y="63"/>
                    <a:pt x="46" y="62"/>
                  </a:cubicBezTo>
                  <a:cubicBezTo>
                    <a:pt x="45" y="60"/>
                    <a:pt x="44" y="58"/>
                    <a:pt x="42" y="56"/>
                  </a:cubicBezTo>
                  <a:cubicBezTo>
                    <a:pt x="41" y="53"/>
                    <a:pt x="39" y="52"/>
                    <a:pt x="38" y="50"/>
                  </a:cubicBezTo>
                  <a:cubicBezTo>
                    <a:pt x="36" y="49"/>
                    <a:pt x="34" y="48"/>
                    <a:pt x="32" y="47"/>
                  </a:cubicBezTo>
                  <a:cubicBezTo>
                    <a:pt x="29" y="46"/>
                    <a:pt x="27" y="46"/>
                    <a:pt x="24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1" y="45"/>
                    <a:pt x="0" y="45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1" y="22"/>
                    <a:pt x="2" y="21"/>
                    <a:pt x="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40" y="21"/>
                    <a:pt x="53" y="29"/>
                    <a:pt x="63" y="43"/>
                  </a:cubicBezTo>
                  <a:close/>
                  <a:moveTo>
                    <a:pt x="169" y="118"/>
                  </a:moveTo>
                  <a:cubicBezTo>
                    <a:pt x="169" y="119"/>
                    <a:pt x="169" y="120"/>
                    <a:pt x="168" y="120"/>
                  </a:cubicBezTo>
                  <a:cubicBezTo>
                    <a:pt x="138" y="151"/>
                    <a:pt x="138" y="151"/>
                    <a:pt x="138" y="151"/>
                  </a:cubicBezTo>
                  <a:cubicBezTo>
                    <a:pt x="137" y="151"/>
                    <a:pt x="137" y="152"/>
                    <a:pt x="136" y="152"/>
                  </a:cubicBezTo>
                  <a:cubicBezTo>
                    <a:pt x="135" y="152"/>
                    <a:pt x="134" y="151"/>
                    <a:pt x="134" y="151"/>
                  </a:cubicBezTo>
                  <a:cubicBezTo>
                    <a:pt x="133" y="150"/>
                    <a:pt x="133" y="149"/>
                    <a:pt x="133" y="149"/>
                  </a:cubicBezTo>
                  <a:cubicBezTo>
                    <a:pt x="133" y="130"/>
                    <a:pt x="133" y="130"/>
                    <a:pt x="133" y="130"/>
                  </a:cubicBezTo>
                  <a:cubicBezTo>
                    <a:pt x="131" y="130"/>
                    <a:pt x="128" y="130"/>
                    <a:pt x="125" y="130"/>
                  </a:cubicBezTo>
                  <a:cubicBezTo>
                    <a:pt x="121" y="130"/>
                    <a:pt x="119" y="130"/>
                    <a:pt x="117" y="131"/>
                  </a:cubicBezTo>
                  <a:cubicBezTo>
                    <a:pt x="115" y="131"/>
                    <a:pt x="113" y="131"/>
                    <a:pt x="110" y="130"/>
                  </a:cubicBezTo>
                  <a:cubicBezTo>
                    <a:pt x="107" y="130"/>
                    <a:pt x="105" y="130"/>
                    <a:pt x="103" y="130"/>
                  </a:cubicBezTo>
                  <a:cubicBezTo>
                    <a:pt x="102" y="130"/>
                    <a:pt x="100" y="129"/>
                    <a:pt x="97" y="129"/>
                  </a:cubicBezTo>
                  <a:cubicBezTo>
                    <a:pt x="95" y="129"/>
                    <a:pt x="93" y="128"/>
                    <a:pt x="91" y="127"/>
                  </a:cubicBezTo>
                  <a:cubicBezTo>
                    <a:pt x="90" y="126"/>
                    <a:pt x="88" y="126"/>
                    <a:pt x="86" y="125"/>
                  </a:cubicBezTo>
                  <a:cubicBezTo>
                    <a:pt x="84" y="123"/>
                    <a:pt x="82" y="122"/>
                    <a:pt x="80" y="121"/>
                  </a:cubicBezTo>
                  <a:cubicBezTo>
                    <a:pt x="79" y="119"/>
                    <a:pt x="77" y="118"/>
                    <a:pt x="75" y="116"/>
                  </a:cubicBezTo>
                  <a:cubicBezTo>
                    <a:pt x="73" y="114"/>
                    <a:pt x="72" y="112"/>
                    <a:pt x="70" y="109"/>
                  </a:cubicBezTo>
                  <a:cubicBezTo>
                    <a:pt x="74" y="103"/>
                    <a:pt x="78" y="95"/>
                    <a:pt x="83" y="83"/>
                  </a:cubicBezTo>
                  <a:cubicBezTo>
                    <a:pt x="84" y="86"/>
                    <a:pt x="85" y="88"/>
                    <a:pt x="86" y="90"/>
                  </a:cubicBezTo>
                  <a:cubicBezTo>
                    <a:pt x="87" y="92"/>
                    <a:pt x="88" y="94"/>
                    <a:pt x="90" y="96"/>
                  </a:cubicBezTo>
                  <a:cubicBezTo>
                    <a:pt x="92" y="98"/>
                    <a:pt x="93" y="100"/>
                    <a:pt x="95" y="101"/>
                  </a:cubicBezTo>
                  <a:cubicBezTo>
                    <a:pt x="96" y="103"/>
                    <a:pt x="98" y="104"/>
                    <a:pt x="101" y="105"/>
                  </a:cubicBezTo>
                  <a:cubicBezTo>
                    <a:pt x="103" y="106"/>
                    <a:pt x="106" y="106"/>
                    <a:pt x="109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88"/>
                    <a:pt x="133" y="88"/>
                    <a:pt x="133" y="88"/>
                  </a:cubicBezTo>
                  <a:cubicBezTo>
                    <a:pt x="133" y="87"/>
                    <a:pt x="133" y="86"/>
                    <a:pt x="134" y="86"/>
                  </a:cubicBezTo>
                  <a:cubicBezTo>
                    <a:pt x="134" y="85"/>
                    <a:pt x="135" y="85"/>
                    <a:pt x="136" y="85"/>
                  </a:cubicBezTo>
                  <a:cubicBezTo>
                    <a:pt x="137" y="85"/>
                    <a:pt x="137" y="85"/>
                    <a:pt x="138" y="86"/>
                  </a:cubicBezTo>
                  <a:cubicBezTo>
                    <a:pt x="168" y="116"/>
                    <a:pt x="168" y="116"/>
                    <a:pt x="168" y="116"/>
                  </a:cubicBezTo>
                  <a:cubicBezTo>
                    <a:pt x="169" y="117"/>
                    <a:pt x="169" y="117"/>
                    <a:pt x="169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D91BF1AC-CA1F-4F29-BCA3-75770C08D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727" y="2187869"/>
              <a:ext cx="174866" cy="151447"/>
            </a:xfrm>
            <a:custGeom>
              <a:avLst/>
              <a:gdLst>
                <a:gd name="T0" fmla="*/ 158 w 169"/>
                <a:gd name="T1" fmla="*/ 31 h 146"/>
                <a:gd name="T2" fmla="*/ 169 w 169"/>
                <a:gd name="T3" fmla="*/ 61 h 146"/>
                <a:gd name="T4" fmla="*/ 158 w 169"/>
                <a:gd name="T5" fmla="*/ 91 h 146"/>
                <a:gd name="T6" fmla="*/ 127 w 169"/>
                <a:gd name="T7" fmla="*/ 113 h 146"/>
                <a:gd name="T8" fmla="*/ 84 w 169"/>
                <a:gd name="T9" fmla="*/ 121 h 146"/>
                <a:gd name="T10" fmla="*/ 71 w 169"/>
                <a:gd name="T11" fmla="*/ 121 h 146"/>
                <a:gd name="T12" fmla="*/ 27 w 169"/>
                <a:gd name="T13" fmla="*/ 144 h 146"/>
                <a:gd name="T14" fmla="*/ 16 w 169"/>
                <a:gd name="T15" fmla="*/ 146 h 146"/>
                <a:gd name="T16" fmla="*/ 13 w 169"/>
                <a:gd name="T17" fmla="*/ 145 h 146"/>
                <a:gd name="T18" fmla="*/ 12 w 169"/>
                <a:gd name="T19" fmla="*/ 142 h 146"/>
                <a:gd name="T20" fmla="*/ 12 w 169"/>
                <a:gd name="T21" fmla="*/ 142 h 146"/>
                <a:gd name="T22" fmla="*/ 12 w 169"/>
                <a:gd name="T23" fmla="*/ 141 h 146"/>
                <a:gd name="T24" fmla="*/ 12 w 169"/>
                <a:gd name="T25" fmla="*/ 140 h 146"/>
                <a:gd name="T26" fmla="*/ 12 w 169"/>
                <a:gd name="T27" fmla="*/ 139 h 146"/>
                <a:gd name="T28" fmla="*/ 13 w 169"/>
                <a:gd name="T29" fmla="*/ 138 h 146"/>
                <a:gd name="T30" fmla="*/ 14 w 169"/>
                <a:gd name="T31" fmla="*/ 137 h 146"/>
                <a:gd name="T32" fmla="*/ 14 w 169"/>
                <a:gd name="T33" fmla="*/ 136 h 146"/>
                <a:gd name="T34" fmla="*/ 17 w 169"/>
                <a:gd name="T35" fmla="*/ 133 h 146"/>
                <a:gd name="T36" fmla="*/ 21 w 169"/>
                <a:gd name="T37" fmla="*/ 130 h 146"/>
                <a:gd name="T38" fmla="*/ 23 w 169"/>
                <a:gd name="T39" fmla="*/ 126 h 146"/>
                <a:gd name="T40" fmla="*/ 27 w 169"/>
                <a:gd name="T41" fmla="*/ 121 h 146"/>
                <a:gd name="T42" fmla="*/ 29 w 169"/>
                <a:gd name="T43" fmla="*/ 116 h 146"/>
                <a:gd name="T44" fmla="*/ 32 w 169"/>
                <a:gd name="T45" fmla="*/ 108 h 146"/>
                <a:gd name="T46" fmla="*/ 8 w 169"/>
                <a:gd name="T47" fmla="*/ 88 h 146"/>
                <a:gd name="T48" fmla="*/ 0 w 169"/>
                <a:gd name="T49" fmla="*/ 61 h 146"/>
                <a:gd name="T50" fmla="*/ 6 w 169"/>
                <a:gd name="T51" fmla="*/ 37 h 146"/>
                <a:gd name="T52" fmla="*/ 24 w 169"/>
                <a:gd name="T53" fmla="*/ 18 h 146"/>
                <a:gd name="T54" fmla="*/ 51 w 169"/>
                <a:gd name="T55" fmla="*/ 5 h 146"/>
                <a:gd name="T56" fmla="*/ 84 w 169"/>
                <a:gd name="T57" fmla="*/ 0 h 146"/>
                <a:gd name="T58" fmla="*/ 127 w 169"/>
                <a:gd name="T59" fmla="*/ 9 h 146"/>
                <a:gd name="T60" fmla="*/ 158 w 169"/>
                <a:gd name="T61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146">
                  <a:moveTo>
                    <a:pt x="158" y="31"/>
                  </a:moveTo>
                  <a:cubicBezTo>
                    <a:pt x="165" y="40"/>
                    <a:pt x="169" y="50"/>
                    <a:pt x="169" y="61"/>
                  </a:cubicBezTo>
                  <a:cubicBezTo>
                    <a:pt x="169" y="72"/>
                    <a:pt x="165" y="82"/>
                    <a:pt x="158" y="91"/>
                  </a:cubicBezTo>
                  <a:cubicBezTo>
                    <a:pt x="150" y="101"/>
                    <a:pt x="140" y="108"/>
                    <a:pt x="127" y="113"/>
                  </a:cubicBezTo>
                  <a:cubicBezTo>
                    <a:pt x="114" y="119"/>
                    <a:pt x="100" y="121"/>
                    <a:pt x="84" y="121"/>
                  </a:cubicBezTo>
                  <a:cubicBezTo>
                    <a:pt x="80" y="121"/>
                    <a:pt x="75" y="121"/>
                    <a:pt x="71" y="121"/>
                  </a:cubicBezTo>
                  <a:cubicBezTo>
                    <a:pt x="58" y="132"/>
                    <a:pt x="44" y="139"/>
                    <a:pt x="27" y="144"/>
                  </a:cubicBezTo>
                  <a:cubicBezTo>
                    <a:pt x="24" y="144"/>
                    <a:pt x="20" y="145"/>
                    <a:pt x="16" y="146"/>
                  </a:cubicBezTo>
                  <a:cubicBezTo>
                    <a:pt x="15" y="146"/>
                    <a:pt x="14" y="146"/>
                    <a:pt x="13" y="145"/>
                  </a:cubicBezTo>
                  <a:cubicBezTo>
                    <a:pt x="13" y="144"/>
                    <a:pt x="12" y="143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1"/>
                    <a:pt x="12" y="14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2" y="140"/>
                    <a:pt x="12" y="139"/>
                    <a:pt x="12" y="139"/>
                  </a:cubicBezTo>
                  <a:cubicBezTo>
                    <a:pt x="13" y="139"/>
                    <a:pt x="13" y="138"/>
                    <a:pt x="13" y="138"/>
                  </a:cubicBezTo>
                  <a:cubicBezTo>
                    <a:pt x="13" y="138"/>
                    <a:pt x="13" y="138"/>
                    <a:pt x="14" y="137"/>
                  </a:cubicBezTo>
                  <a:cubicBezTo>
                    <a:pt x="14" y="137"/>
                    <a:pt x="14" y="137"/>
                    <a:pt x="14" y="136"/>
                  </a:cubicBezTo>
                  <a:cubicBezTo>
                    <a:pt x="15" y="136"/>
                    <a:pt x="16" y="135"/>
                    <a:pt x="17" y="133"/>
                  </a:cubicBezTo>
                  <a:cubicBezTo>
                    <a:pt x="19" y="132"/>
                    <a:pt x="20" y="130"/>
                    <a:pt x="21" y="130"/>
                  </a:cubicBezTo>
                  <a:cubicBezTo>
                    <a:pt x="21" y="129"/>
                    <a:pt x="22" y="128"/>
                    <a:pt x="23" y="126"/>
                  </a:cubicBezTo>
                  <a:cubicBezTo>
                    <a:pt x="25" y="124"/>
                    <a:pt x="26" y="123"/>
                    <a:pt x="27" y="121"/>
                  </a:cubicBezTo>
                  <a:cubicBezTo>
                    <a:pt x="27" y="120"/>
                    <a:pt x="28" y="118"/>
                    <a:pt x="29" y="116"/>
                  </a:cubicBezTo>
                  <a:cubicBezTo>
                    <a:pt x="30" y="113"/>
                    <a:pt x="31" y="111"/>
                    <a:pt x="32" y="108"/>
                  </a:cubicBezTo>
                  <a:cubicBezTo>
                    <a:pt x="22" y="103"/>
                    <a:pt x="14" y="96"/>
                    <a:pt x="8" y="88"/>
                  </a:cubicBezTo>
                  <a:cubicBezTo>
                    <a:pt x="2" y="79"/>
                    <a:pt x="0" y="70"/>
                    <a:pt x="0" y="61"/>
                  </a:cubicBezTo>
                  <a:cubicBezTo>
                    <a:pt x="0" y="53"/>
                    <a:pt x="2" y="45"/>
                    <a:pt x="6" y="37"/>
                  </a:cubicBezTo>
                  <a:cubicBezTo>
                    <a:pt x="11" y="30"/>
                    <a:pt x="17" y="24"/>
                    <a:pt x="24" y="18"/>
                  </a:cubicBezTo>
                  <a:cubicBezTo>
                    <a:pt x="32" y="13"/>
                    <a:pt x="41" y="8"/>
                    <a:pt x="51" y="5"/>
                  </a:cubicBezTo>
                  <a:cubicBezTo>
                    <a:pt x="62" y="2"/>
                    <a:pt x="73" y="0"/>
                    <a:pt x="84" y="0"/>
                  </a:cubicBezTo>
                  <a:cubicBezTo>
                    <a:pt x="100" y="0"/>
                    <a:pt x="114" y="3"/>
                    <a:pt x="127" y="9"/>
                  </a:cubicBezTo>
                  <a:cubicBezTo>
                    <a:pt x="140" y="14"/>
                    <a:pt x="150" y="21"/>
                    <a:pt x="15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F3500E0D-7011-4726-B6DF-3D030C132F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3748" y="2175379"/>
              <a:ext cx="151447" cy="151447"/>
            </a:xfrm>
            <a:custGeom>
              <a:avLst/>
              <a:gdLst>
                <a:gd name="T0" fmla="*/ 48 w 145"/>
                <a:gd name="T1" fmla="*/ 6 h 146"/>
                <a:gd name="T2" fmla="*/ 48 w 145"/>
                <a:gd name="T3" fmla="*/ 43 h 146"/>
                <a:gd name="T4" fmla="*/ 46 w 145"/>
                <a:gd name="T5" fmla="*/ 47 h 146"/>
                <a:gd name="T6" fmla="*/ 42 w 145"/>
                <a:gd name="T7" fmla="*/ 49 h 146"/>
                <a:gd name="T8" fmla="*/ 6 w 145"/>
                <a:gd name="T9" fmla="*/ 49 h 146"/>
                <a:gd name="T10" fmla="*/ 1 w 145"/>
                <a:gd name="T11" fmla="*/ 47 h 146"/>
                <a:gd name="T12" fmla="*/ 0 w 145"/>
                <a:gd name="T13" fmla="*/ 43 h 146"/>
                <a:gd name="T14" fmla="*/ 0 w 145"/>
                <a:gd name="T15" fmla="*/ 6 h 146"/>
                <a:gd name="T16" fmla="*/ 1 w 145"/>
                <a:gd name="T17" fmla="*/ 2 h 146"/>
                <a:gd name="T18" fmla="*/ 6 w 145"/>
                <a:gd name="T19" fmla="*/ 0 h 146"/>
                <a:gd name="T20" fmla="*/ 42 w 145"/>
                <a:gd name="T21" fmla="*/ 0 h 146"/>
                <a:gd name="T22" fmla="*/ 46 w 145"/>
                <a:gd name="T23" fmla="*/ 2 h 146"/>
                <a:gd name="T24" fmla="*/ 48 w 145"/>
                <a:gd name="T25" fmla="*/ 6 h 146"/>
                <a:gd name="T26" fmla="*/ 145 w 145"/>
                <a:gd name="T27" fmla="*/ 67 h 146"/>
                <a:gd name="T28" fmla="*/ 145 w 145"/>
                <a:gd name="T29" fmla="*/ 79 h 146"/>
                <a:gd name="T30" fmla="*/ 135 w 145"/>
                <a:gd name="T31" fmla="*/ 113 h 146"/>
                <a:gd name="T32" fmla="*/ 110 w 145"/>
                <a:gd name="T33" fmla="*/ 137 h 146"/>
                <a:gd name="T34" fmla="*/ 72 w 145"/>
                <a:gd name="T35" fmla="*/ 146 h 146"/>
                <a:gd name="T36" fmla="*/ 35 w 145"/>
                <a:gd name="T37" fmla="*/ 137 h 146"/>
                <a:gd name="T38" fmla="*/ 9 w 145"/>
                <a:gd name="T39" fmla="*/ 113 h 146"/>
                <a:gd name="T40" fmla="*/ 0 w 145"/>
                <a:gd name="T41" fmla="*/ 79 h 146"/>
                <a:gd name="T42" fmla="*/ 0 w 145"/>
                <a:gd name="T43" fmla="*/ 67 h 146"/>
                <a:gd name="T44" fmla="*/ 1 w 145"/>
                <a:gd name="T45" fmla="*/ 63 h 146"/>
                <a:gd name="T46" fmla="*/ 6 w 145"/>
                <a:gd name="T47" fmla="*/ 61 h 146"/>
                <a:gd name="T48" fmla="*/ 42 w 145"/>
                <a:gd name="T49" fmla="*/ 61 h 146"/>
                <a:gd name="T50" fmla="*/ 46 w 145"/>
                <a:gd name="T51" fmla="*/ 63 h 146"/>
                <a:gd name="T52" fmla="*/ 48 w 145"/>
                <a:gd name="T53" fmla="*/ 67 h 146"/>
                <a:gd name="T54" fmla="*/ 48 w 145"/>
                <a:gd name="T55" fmla="*/ 79 h 146"/>
                <a:gd name="T56" fmla="*/ 50 w 145"/>
                <a:gd name="T57" fmla="*/ 88 h 146"/>
                <a:gd name="T58" fmla="*/ 55 w 145"/>
                <a:gd name="T59" fmla="*/ 93 h 146"/>
                <a:gd name="T60" fmla="*/ 62 w 145"/>
                <a:gd name="T61" fmla="*/ 96 h 146"/>
                <a:gd name="T62" fmla="*/ 68 w 145"/>
                <a:gd name="T63" fmla="*/ 97 h 146"/>
                <a:gd name="T64" fmla="*/ 72 w 145"/>
                <a:gd name="T65" fmla="*/ 97 h 146"/>
                <a:gd name="T66" fmla="*/ 76 w 145"/>
                <a:gd name="T67" fmla="*/ 97 h 146"/>
                <a:gd name="T68" fmla="*/ 82 w 145"/>
                <a:gd name="T69" fmla="*/ 96 h 146"/>
                <a:gd name="T70" fmla="*/ 89 w 145"/>
                <a:gd name="T71" fmla="*/ 93 h 146"/>
                <a:gd name="T72" fmla="*/ 94 w 145"/>
                <a:gd name="T73" fmla="*/ 88 h 146"/>
                <a:gd name="T74" fmla="*/ 96 w 145"/>
                <a:gd name="T75" fmla="*/ 79 h 146"/>
                <a:gd name="T76" fmla="*/ 96 w 145"/>
                <a:gd name="T77" fmla="*/ 67 h 146"/>
                <a:gd name="T78" fmla="*/ 98 w 145"/>
                <a:gd name="T79" fmla="*/ 63 h 146"/>
                <a:gd name="T80" fmla="*/ 102 w 145"/>
                <a:gd name="T81" fmla="*/ 61 h 146"/>
                <a:gd name="T82" fmla="*/ 139 w 145"/>
                <a:gd name="T83" fmla="*/ 61 h 146"/>
                <a:gd name="T84" fmla="*/ 143 w 145"/>
                <a:gd name="T85" fmla="*/ 63 h 146"/>
                <a:gd name="T86" fmla="*/ 145 w 145"/>
                <a:gd name="T87" fmla="*/ 67 h 146"/>
                <a:gd name="T88" fmla="*/ 145 w 145"/>
                <a:gd name="T89" fmla="*/ 6 h 146"/>
                <a:gd name="T90" fmla="*/ 145 w 145"/>
                <a:gd name="T91" fmla="*/ 43 h 146"/>
                <a:gd name="T92" fmla="*/ 143 w 145"/>
                <a:gd name="T93" fmla="*/ 47 h 146"/>
                <a:gd name="T94" fmla="*/ 139 w 145"/>
                <a:gd name="T95" fmla="*/ 49 h 146"/>
                <a:gd name="T96" fmla="*/ 102 w 145"/>
                <a:gd name="T97" fmla="*/ 49 h 146"/>
                <a:gd name="T98" fmla="*/ 98 w 145"/>
                <a:gd name="T99" fmla="*/ 47 h 146"/>
                <a:gd name="T100" fmla="*/ 96 w 145"/>
                <a:gd name="T101" fmla="*/ 43 h 146"/>
                <a:gd name="T102" fmla="*/ 96 w 145"/>
                <a:gd name="T103" fmla="*/ 6 h 146"/>
                <a:gd name="T104" fmla="*/ 98 w 145"/>
                <a:gd name="T105" fmla="*/ 2 h 146"/>
                <a:gd name="T106" fmla="*/ 102 w 145"/>
                <a:gd name="T107" fmla="*/ 0 h 146"/>
                <a:gd name="T108" fmla="*/ 139 w 145"/>
                <a:gd name="T109" fmla="*/ 0 h 146"/>
                <a:gd name="T110" fmla="*/ 143 w 145"/>
                <a:gd name="T111" fmla="*/ 2 h 146"/>
                <a:gd name="T112" fmla="*/ 145 w 145"/>
                <a:gd name="T113" fmla="*/ 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46">
                  <a:moveTo>
                    <a:pt x="48" y="6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48" y="44"/>
                    <a:pt x="47" y="46"/>
                    <a:pt x="46" y="47"/>
                  </a:cubicBezTo>
                  <a:cubicBezTo>
                    <a:pt x="45" y="48"/>
                    <a:pt x="44" y="49"/>
                    <a:pt x="4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4" y="49"/>
                    <a:pt x="3" y="48"/>
                    <a:pt x="1" y="47"/>
                  </a:cubicBezTo>
                  <a:cubicBezTo>
                    <a:pt x="0" y="46"/>
                    <a:pt x="0" y="44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5"/>
                    <a:pt x="48" y="6"/>
                  </a:cubicBezTo>
                  <a:close/>
                  <a:moveTo>
                    <a:pt x="145" y="67"/>
                  </a:moveTo>
                  <a:cubicBezTo>
                    <a:pt x="145" y="79"/>
                    <a:pt x="145" y="79"/>
                    <a:pt x="145" y="79"/>
                  </a:cubicBezTo>
                  <a:cubicBezTo>
                    <a:pt x="145" y="92"/>
                    <a:pt x="142" y="103"/>
                    <a:pt x="135" y="113"/>
                  </a:cubicBezTo>
                  <a:cubicBezTo>
                    <a:pt x="129" y="123"/>
                    <a:pt x="121" y="131"/>
                    <a:pt x="110" y="137"/>
                  </a:cubicBezTo>
                  <a:cubicBezTo>
                    <a:pt x="99" y="143"/>
                    <a:pt x="86" y="146"/>
                    <a:pt x="72" y="146"/>
                  </a:cubicBezTo>
                  <a:cubicBezTo>
                    <a:pt x="58" y="146"/>
                    <a:pt x="46" y="143"/>
                    <a:pt x="35" y="137"/>
                  </a:cubicBezTo>
                  <a:cubicBezTo>
                    <a:pt x="24" y="131"/>
                    <a:pt x="15" y="123"/>
                    <a:pt x="9" y="113"/>
                  </a:cubicBezTo>
                  <a:cubicBezTo>
                    <a:pt x="3" y="103"/>
                    <a:pt x="0" y="92"/>
                    <a:pt x="0" y="7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0" y="64"/>
                    <a:pt x="1" y="63"/>
                  </a:cubicBezTo>
                  <a:cubicBezTo>
                    <a:pt x="3" y="61"/>
                    <a:pt x="4" y="61"/>
                    <a:pt x="6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4" y="61"/>
                    <a:pt x="45" y="61"/>
                    <a:pt x="46" y="63"/>
                  </a:cubicBezTo>
                  <a:cubicBezTo>
                    <a:pt x="47" y="64"/>
                    <a:pt x="48" y="65"/>
                    <a:pt x="48" y="6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8" y="82"/>
                    <a:pt x="49" y="85"/>
                    <a:pt x="50" y="88"/>
                  </a:cubicBezTo>
                  <a:cubicBezTo>
                    <a:pt x="52" y="90"/>
                    <a:pt x="53" y="92"/>
                    <a:pt x="55" y="93"/>
                  </a:cubicBezTo>
                  <a:cubicBezTo>
                    <a:pt x="57" y="94"/>
                    <a:pt x="59" y="95"/>
                    <a:pt x="62" y="96"/>
                  </a:cubicBezTo>
                  <a:cubicBezTo>
                    <a:pt x="65" y="96"/>
                    <a:pt x="67" y="97"/>
                    <a:pt x="68" y="97"/>
                  </a:cubicBezTo>
                  <a:cubicBezTo>
                    <a:pt x="69" y="97"/>
                    <a:pt x="71" y="97"/>
                    <a:pt x="72" y="97"/>
                  </a:cubicBezTo>
                  <a:cubicBezTo>
                    <a:pt x="74" y="97"/>
                    <a:pt x="75" y="97"/>
                    <a:pt x="76" y="97"/>
                  </a:cubicBezTo>
                  <a:cubicBezTo>
                    <a:pt x="78" y="97"/>
                    <a:pt x="80" y="96"/>
                    <a:pt x="82" y="96"/>
                  </a:cubicBezTo>
                  <a:cubicBezTo>
                    <a:pt x="85" y="95"/>
                    <a:pt x="87" y="94"/>
                    <a:pt x="89" y="93"/>
                  </a:cubicBezTo>
                  <a:cubicBezTo>
                    <a:pt x="91" y="92"/>
                    <a:pt x="93" y="90"/>
                    <a:pt x="94" y="88"/>
                  </a:cubicBezTo>
                  <a:cubicBezTo>
                    <a:pt x="96" y="85"/>
                    <a:pt x="96" y="82"/>
                    <a:pt x="96" y="7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6" y="65"/>
                    <a:pt x="97" y="64"/>
                    <a:pt x="98" y="63"/>
                  </a:cubicBezTo>
                  <a:cubicBezTo>
                    <a:pt x="99" y="61"/>
                    <a:pt x="101" y="61"/>
                    <a:pt x="102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0" y="61"/>
                    <a:pt x="142" y="61"/>
                    <a:pt x="143" y="63"/>
                  </a:cubicBezTo>
                  <a:cubicBezTo>
                    <a:pt x="144" y="64"/>
                    <a:pt x="145" y="65"/>
                    <a:pt x="145" y="67"/>
                  </a:cubicBezTo>
                  <a:close/>
                  <a:moveTo>
                    <a:pt x="145" y="6"/>
                  </a:moveTo>
                  <a:cubicBezTo>
                    <a:pt x="145" y="43"/>
                    <a:pt x="145" y="43"/>
                    <a:pt x="145" y="43"/>
                  </a:cubicBezTo>
                  <a:cubicBezTo>
                    <a:pt x="145" y="44"/>
                    <a:pt x="144" y="46"/>
                    <a:pt x="143" y="47"/>
                  </a:cubicBezTo>
                  <a:cubicBezTo>
                    <a:pt x="142" y="48"/>
                    <a:pt x="140" y="49"/>
                    <a:pt x="139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1" y="49"/>
                    <a:pt x="99" y="48"/>
                    <a:pt x="98" y="47"/>
                  </a:cubicBezTo>
                  <a:cubicBezTo>
                    <a:pt x="97" y="46"/>
                    <a:pt x="96" y="44"/>
                    <a:pt x="96" y="4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5"/>
                    <a:pt x="97" y="3"/>
                    <a:pt x="98" y="2"/>
                  </a:cubicBezTo>
                  <a:cubicBezTo>
                    <a:pt x="99" y="1"/>
                    <a:pt x="101" y="0"/>
                    <a:pt x="10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144" y="3"/>
                    <a:pt x="145" y="5"/>
                    <a:pt x="14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11C9AB04-0032-42C1-9DE7-CB2935A0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718" y="2211289"/>
              <a:ext cx="157692" cy="99924"/>
            </a:xfrm>
            <a:custGeom>
              <a:avLst/>
              <a:gdLst>
                <a:gd name="T0" fmla="*/ 150 w 152"/>
                <a:gd name="T1" fmla="*/ 80 h 97"/>
                <a:gd name="T2" fmla="*/ 135 w 152"/>
                <a:gd name="T3" fmla="*/ 96 h 97"/>
                <a:gd name="T4" fmla="*/ 131 w 152"/>
                <a:gd name="T5" fmla="*/ 97 h 97"/>
                <a:gd name="T6" fmla="*/ 126 w 152"/>
                <a:gd name="T7" fmla="*/ 96 h 97"/>
                <a:gd name="T8" fmla="*/ 76 w 152"/>
                <a:gd name="T9" fmla="*/ 45 h 97"/>
                <a:gd name="T10" fmla="*/ 26 w 152"/>
                <a:gd name="T11" fmla="*/ 96 h 97"/>
                <a:gd name="T12" fmla="*/ 22 w 152"/>
                <a:gd name="T13" fmla="*/ 97 h 97"/>
                <a:gd name="T14" fmla="*/ 17 w 152"/>
                <a:gd name="T15" fmla="*/ 96 h 97"/>
                <a:gd name="T16" fmla="*/ 2 w 152"/>
                <a:gd name="T17" fmla="*/ 80 h 97"/>
                <a:gd name="T18" fmla="*/ 0 w 152"/>
                <a:gd name="T19" fmla="*/ 76 h 97"/>
                <a:gd name="T20" fmla="*/ 2 w 152"/>
                <a:gd name="T21" fmla="*/ 71 h 97"/>
                <a:gd name="T22" fmla="*/ 72 w 152"/>
                <a:gd name="T23" fmla="*/ 1 h 97"/>
                <a:gd name="T24" fmla="*/ 76 w 152"/>
                <a:gd name="T25" fmla="*/ 0 h 97"/>
                <a:gd name="T26" fmla="*/ 80 w 152"/>
                <a:gd name="T27" fmla="*/ 1 h 97"/>
                <a:gd name="T28" fmla="*/ 150 w 152"/>
                <a:gd name="T29" fmla="*/ 71 h 97"/>
                <a:gd name="T30" fmla="*/ 152 w 152"/>
                <a:gd name="T31" fmla="*/ 76 h 97"/>
                <a:gd name="T32" fmla="*/ 150 w 152"/>
                <a:gd name="T33" fmla="*/ 8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7">
                  <a:moveTo>
                    <a:pt x="150" y="80"/>
                  </a:moveTo>
                  <a:cubicBezTo>
                    <a:pt x="135" y="96"/>
                    <a:pt x="135" y="96"/>
                    <a:pt x="135" y="96"/>
                  </a:cubicBezTo>
                  <a:cubicBezTo>
                    <a:pt x="134" y="97"/>
                    <a:pt x="132" y="97"/>
                    <a:pt x="131" y="97"/>
                  </a:cubicBezTo>
                  <a:cubicBezTo>
                    <a:pt x="129" y="97"/>
                    <a:pt x="127" y="97"/>
                    <a:pt x="126" y="96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7"/>
                    <a:pt x="23" y="97"/>
                    <a:pt x="22" y="97"/>
                  </a:cubicBezTo>
                  <a:cubicBezTo>
                    <a:pt x="20" y="97"/>
                    <a:pt x="19" y="97"/>
                    <a:pt x="17" y="96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0" y="79"/>
                    <a:pt x="0" y="77"/>
                    <a:pt x="0" y="76"/>
                  </a:cubicBezTo>
                  <a:cubicBezTo>
                    <a:pt x="0" y="74"/>
                    <a:pt x="0" y="73"/>
                    <a:pt x="2" y="7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4" y="0"/>
                    <a:pt x="76" y="0"/>
                  </a:cubicBezTo>
                  <a:cubicBezTo>
                    <a:pt x="78" y="0"/>
                    <a:pt x="79" y="0"/>
                    <a:pt x="80" y="1"/>
                  </a:cubicBezTo>
                  <a:cubicBezTo>
                    <a:pt x="150" y="71"/>
                    <a:pt x="150" y="71"/>
                    <a:pt x="150" y="71"/>
                  </a:cubicBezTo>
                  <a:cubicBezTo>
                    <a:pt x="152" y="73"/>
                    <a:pt x="152" y="74"/>
                    <a:pt x="152" y="76"/>
                  </a:cubicBezTo>
                  <a:cubicBezTo>
                    <a:pt x="152" y="77"/>
                    <a:pt x="152" y="79"/>
                    <a:pt x="15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38B4627E-0B61-4409-9329-FE2DA637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01" y="2215973"/>
              <a:ext cx="156131" cy="99924"/>
            </a:xfrm>
            <a:custGeom>
              <a:avLst/>
              <a:gdLst>
                <a:gd name="T0" fmla="*/ 150 w 152"/>
                <a:gd name="T1" fmla="*/ 26 h 97"/>
                <a:gd name="T2" fmla="*/ 80 w 152"/>
                <a:gd name="T3" fmla="*/ 96 h 97"/>
                <a:gd name="T4" fmla="*/ 76 w 152"/>
                <a:gd name="T5" fmla="*/ 97 h 97"/>
                <a:gd name="T6" fmla="*/ 72 w 152"/>
                <a:gd name="T7" fmla="*/ 96 h 97"/>
                <a:gd name="T8" fmla="*/ 2 w 152"/>
                <a:gd name="T9" fmla="*/ 26 h 97"/>
                <a:gd name="T10" fmla="*/ 0 w 152"/>
                <a:gd name="T11" fmla="*/ 21 h 97"/>
                <a:gd name="T12" fmla="*/ 2 w 152"/>
                <a:gd name="T13" fmla="*/ 17 h 97"/>
                <a:gd name="T14" fmla="*/ 17 w 152"/>
                <a:gd name="T15" fmla="*/ 1 h 97"/>
                <a:gd name="T16" fmla="*/ 22 w 152"/>
                <a:gd name="T17" fmla="*/ 0 h 97"/>
                <a:gd name="T18" fmla="*/ 26 w 152"/>
                <a:gd name="T19" fmla="*/ 1 h 97"/>
                <a:gd name="T20" fmla="*/ 76 w 152"/>
                <a:gd name="T21" fmla="*/ 52 h 97"/>
                <a:gd name="T22" fmla="*/ 126 w 152"/>
                <a:gd name="T23" fmla="*/ 1 h 97"/>
                <a:gd name="T24" fmla="*/ 130 w 152"/>
                <a:gd name="T25" fmla="*/ 0 h 97"/>
                <a:gd name="T26" fmla="*/ 135 w 152"/>
                <a:gd name="T27" fmla="*/ 1 h 97"/>
                <a:gd name="T28" fmla="*/ 150 w 152"/>
                <a:gd name="T29" fmla="*/ 17 h 97"/>
                <a:gd name="T30" fmla="*/ 152 w 152"/>
                <a:gd name="T31" fmla="*/ 21 h 97"/>
                <a:gd name="T32" fmla="*/ 150 w 152"/>
                <a:gd name="T33" fmla="*/ 2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97">
                  <a:moveTo>
                    <a:pt x="150" y="2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79" y="97"/>
                    <a:pt x="78" y="97"/>
                    <a:pt x="76" y="97"/>
                  </a:cubicBezTo>
                  <a:cubicBezTo>
                    <a:pt x="74" y="97"/>
                    <a:pt x="73" y="97"/>
                    <a:pt x="72" y="9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4"/>
                    <a:pt x="0" y="23"/>
                    <a:pt x="0" y="21"/>
                  </a:cubicBezTo>
                  <a:cubicBezTo>
                    <a:pt x="0" y="20"/>
                    <a:pt x="0" y="18"/>
                    <a:pt x="2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9" y="0"/>
                    <a:pt x="20" y="0"/>
                    <a:pt x="22" y="0"/>
                  </a:cubicBezTo>
                  <a:cubicBezTo>
                    <a:pt x="23" y="0"/>
                    <a:pt x="25" y="0"/>
                    <a:pt x="26" y="1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0"/>
                    <a:pt x="129" y="0"/>
                    <a:pt x="130" y="0"/>
                  </a:cubicBezTo>
                  <a:cubicBezTo>
                    <a:pt x="132" y="0"/>
                    <a:pt x="134" y="0"/>
                    <a:pt x="135" y="1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2" y="18"/>
                    <a:pt x="152" y="20"/>
                    <a:pt x="152" y="21"/>
                  </a:cubicBezTo>
                  <a:cubicBezTo>
                    <a:pt x="152" y="23"/>
                    <a:pt x="152" y="24"/>
                    <a:pt x="15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7E86C44D-9F68-49C9-A6A7-DFEDF3346D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4516" y="2201921"/>
              <a:ext cx="187357" cy="110853"/>
            </a:xfrm>
            <a:custGeom>
              <a:avLst/>
              <a:gdLst>
                <a:gd name="T0" fmla="*/ 121 w 182"/>
                <a:gd name="T1" fmla="*/ 105 h 108"/>
                <a:gd name="T2" fmla="*/ 120 w 182"/>
                <a:gd name="T3" fmla="*/ 108 h 108"/>
                <a:gd name="T4" fmla="*/ 118 w 182"/>
                <a:gd name="T5" fmla="*/ 108 h 108"/>
                <a:gd name="T6" fmla="*/ 28 w 182"/>
                <a:gd name="T7" fmla="*/ 108 h 108"/>
                <a:gd name="T8" fmla="*/ 26 w 182"/>
                <a:gd name="T9" fmla="*/ 108 h 108"/>
                <a:gd name="T10" fmla="*/ 25 w 182"/>
                <a:gd name="T11" fmla="*/ 108 h 108"/>
                <a:gd name="T12" fmla="*/ 25 w 182"/>
                <a:gd name="T13" fmla="*/ 107 h 108"/>
                <a:gd name="T14" fmla="*/ 25 w 182"/>
                <a:gd name="T15" fmla="*/ 106 h 108"/>
                <a:gd name="T16" fmla="*/ 24 w 182"/>
                <a:gd name="T17" fmla="*/ 105 h 108"/>
                <a:gd name="T18" fmla="*/ 24 w 182"/>
                <a:gd name="T19" fmla="*/ 103 h 108"/>
                <a:gd name="T20" fmla="*/ 24 w 182"/>
                <a:gd name="T21" fmla="*/ 102 h 108"/>
                <a:gd name="T22" fmla="*/ 24 w 182"/>
                <a:gd name="T23" fmla="*/ 87 h 108"/>
                <a:gd name="T24" fmla="*/ 24 w 182"/>
                <a:gd name="T25" fmla="*/ 48 h 108"/>
                <a:gd name="T26" fmla="*/ 6 w 182"/>
                <a:gd name="T27" fmla="*/ 48 h 108"/>
                <a:gd name="T28" fmla="*/ 2 w 182"/>
                <a:gd name="T29" fmla="*/ 46 h 108"/>
                <a:gd name="T30" fmla="*/ 0 w 182"/>
                <a:gd name="T31" fmla="*/ 42 h 108"/>
                <a:gd name="T32" fmla="*/ 2 w 182"/>
                <a:gd name="T33" fmla="*/ 38 h 108"/>
                <a:gd name="T34" fmla="*/ 32 w 182"/>
                <a:gd name="T35" fmla="*/ 2 h 108"/>
                <a:gd name="T36" fmla="*/ 37 w 182"/>
                <a:gd name="T37" fmla="*/ 0 h 108"/>
                <a:gd name="T38" fmla="*/ 41 w 182"/>
                <a:gd name="T39" fmla="*/ 2 h 108"/>
                <a:gd name="T40" fmla="*/ 71 w 182"/>
                <a:gd name="T41" fmla="*/ 38 h 108"/>
                <a:gd name="T42" fmla="*/ 73 w 182"/>
                <a:gd name="T43" fmla="*/ 42 h 108"/>
                <a:gd name="T44" fmla="*/ 71 w 182"/>
                <a:gd name="T45" fmla="*/ 46 h 108"/>
                <a:gd name="T46" fmla="*/ 67 w 182"/>
                <a:gd name="T47" fmla="*/ 48 h 108"/>
                <a:gd name="T48" fmla="*/ 49 w 182"/>
                <a:gd name="T49" fmla="*/ 48 h 108"/>
                <a:gd name="T50" fmla="*/ 49 w 182"/>
                <a:gd name="T51" fmla="*/ 84 h 108"/>
                <a:gd name="T52" fmla="*/ 103 w 182"/>
                <a:gd name="T53" fmla="*/ 84 h 108"/>
                <a:gd name="T54" fmla="*/ 106 w 182"/>
                <a:gd name="T55" fmla="*/ 85 h 108"/>
                <a:gd name="T56" fmla="*/ 121 w 182"/>
                <a:gd name="T57" fmla="*/ 103 h 108"/>
                <a:gd name="T58" fmla="*/ 121 w 182"/>
                <a:gd name="T59" fmla="*/ 105 h 108"/>
                <a:gd name="T60" fmla="*/ 182 w 182"/>
                <a:gd name="T61" fmla="*/ 66 h 108"/>
                <a:gd name="T62" fmla="*/ 180 w 182"/>
                <a:gd name="T63" fmla="*/ 70 h 108"/>
                <a:gd name="T64" fmla="*/ 150 w 182"/>
                <a:gd name="T65" fmla="*/ 106 h 108"/>
                <a:gd name="T66" fmla="*/ 146 w 182"/>
                <a:gd name="T67" fmla="*/ 108 h 108"/>
                <a:gd name="T68" fmla="*/ 141 w 182"/>
                <a:gd name="T69" fmla="*/ 106 h 108"/>
                <a:gd name="T70" fmla="*/ 111 w 182"/>
                <a:gd name="T71" fmla="*/ 70 h 108"/>
                <a:gd name="T72" fmla="*/ 109 w 182"/>
                <a:gd name="T73" fmla="*/ 66 h 108"/>
                <a:gd name="T74" fmla="*/ 111 w 182"/>
                <a:gd name="T75" fmla="*/ 62 h 108"/>
                <a:gd name="T76" fmla="*/ 115 w 182"/>
                <a:gd name="T77" fmla="*/ 60 h 108"/>
                <a:gd name="T78" fmla="*/ 133 w 182"/>
                <a:gd name="T79" fmla="*/ 60 h 108"/>
                <a:gd name="T80" fmla="*/ 133 w 182"/>
                <a:gd name="T81" fmla="*/ 24 h 108"/>
                <a:gd name="T82" fmla="*/ 79 w 182"/>
                <a:gd name="T83" fmla="*/ 24 h 108"/>
                <a:gd name="T84" fmla="*/ 77 w 182"/>
                <a:gd name="T85" fmla="*/ 23 h 108"/>
                <a:gd name="T86" fmla="*/ 61 w 182"/>
                <a:gd name="T87" fmla="*/ 4 h 108"/>
                <a:gd name="T88" fmla="*/ 61 w 182"/>
                <a:gd name="T89" fmla="*/ 3 h 108"/>
                <a:gd name="T90" fmla="*/ 62 w 182"/>
                <a:gd name="T91" fmla="*/ 0 h 108"/>
                <a:gd name="T92" fmla="*/ 64 w 182"/>
                <a:gd name="T93" fmla="*/ 0 h 108"/>
                <a:gd name="T94" fmla="*/ 155 w 182"/>
                <a:gd name="T95" fmla="*/ 0 h 108"/>
                <a:gd name="T96" fmla="*/ 156 w 182"/>
                <a:gd name="T97" fmla="*/ 0 h 108"/>
                <a:gd name="T98" fmla="*/ 157 w 182"/>
                <a:gd name="T99" fmla="*/ 0 h 108"/>
                <a:gd name="T100" fmla="*/ 157 w 182"/>
                <a:gd name="T101" fmla="*/ 1 h 108"/>
                <a:gd name="T102" fmla="*/ 158 w 182"/>
                <a:gd name="T103" fmla="*/ 2 h 108"/>
                <a:gd name="T104" fmla="*/ 158 w 182"/>
                <a:gd name="T105" fmla="*/ 3 h 108"/>
                <a:gd name="T106" fmla="*/ 158 w 182"/>
                <a:gd name="T107" fmla="*/ 5 h 108"/>
                <a:gd name="T108" fmla="*/ 158 w 182"/>
                <a:gd name="T109" fmla="*/ 6 h 108"/>
                <a:gd name="T110" fmla="*/ 158 w 182"/>
                <a:gd name="T111" fmla="*/ 21 h 108"/>
                <a:gd name="T112" fmla="*/ 158 w 182"/>
                <a:gd name="T113" fmla="*/ 60 h 108"/>
                <a:gd name="T114" fmla="*/ 176 w 182"/>
                <a:gd name="T115" fmla="*/ 60 h 108"/>
                <a:gd name="T116" fmla="*/ 180 w 182"/>
                <a:gd name="T117" fmla="*/ 62 h 108"/>
                <a:gd name="T118" fmla="*/ 182 w 182"/>
                <a:gd name="T119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2" h="108">
                  <a:moveTo>
                    <a:pt x="121" y="105"/>
                  </a:moveTo>
                  <a:cubicBezTo>
                    <a:pt x="121" y="106"/>
                    <a:pt x="121" y="107"/>
                    <a:pt x="120" y="108"/>
                  </a:cubicBezTo>
                  <a:cubicBezTo>
                    <a:pt x="120" y="108"/>
                    <a:pt x="119" y="108"/>
                    <a:pt x="11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08"/>
                    <a:pt x="27" y="108"/>
                    <a:pt x="26" y="108"/>
                  </a:cubicBezTo>
                  <a:cubicBezTo>
                    <a:pt x="26" y="108"/>
                    <a:pt x="26" y="108"/>
                    <a:pt x="25" y="10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6"/>
                    <a:pt x="25" y="106"/>
                  </a:cubicBezTo>
                  <a:cubicBezTo>
                    <a:pt x="25" y="105"/>
                    <a:pt x="24" y="105"/>
                    <a:pt x="24" y="105"/>
                  </a:cubicBezTo>
                  <a:cubicBezTo>
                    <a:pt x="24" y="104"/>
                    <a:pt x="24" y="104"/>
                    <a:pt x="24" y="103"/>
                  </a:cubicBezTo>
                  <a:cubicBezTo>
                    <a:pt x="24" y="103"/>
                    <a:pt x="24" y="102"/>
                    <a:pt x="24" y="102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5" y="48"/>
                    <a:pt x="3" y="47"/>
                    <a:pt x="2" y="46"/>
                  </a:cubicBezTo>
                  <a:cubicBezTo>
                    <a:pt x="1" y="45"/>
                    <a:pt x="0" y="44"/>
                    <a:pt x="0" y="42"/>
                  </a:cubicBezTo>
                  <a:cubicBezTo>
                    <a:pt x="0" y="40"/>
                    <a:pt x="1" y="39"/>
                    <a:pt x="2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8" y="0"/>
                    <a:pt x="40" y="0"/>
                    <a:pt x="41" y="2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9"/>
                    <a:pt x="73" y="40"/>
                    <a:pt x="73" y="42"/>
                  </a:cubicBezTo>
                  <a:cubicBezTo>
                    <a:pt x="73" y="44"/>
                    <a:pt x="72" y="45"/>
                    <a:pt x="71" y="46"/>
                  </a:cubicBezTo>
                  <a:cubicBezTo>
                    <a:pt x="70" y="47"/>
                    <a:pt x="68" y="48"/>
                    <a:pt x="67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4" y="84"/>
                    <a:pt x="105" y="85"/>
                    <a:pt x="106" y="85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1" y="104"/>
                    <a:pt x="121" y="105"/>
                    <a:pt x="121" y="105"/>
                  </a:cubicBezTo>
                  <a:close/>
                  <a:moveTo>
                    <a:pt x="182" y="66"/>
                  </a:moveTo>
                  <a:cubicBezTo>
                    <a:pt x="182" y="68"/>
                    <a:pt x="181" y="69"/>
                    <a:pt x="180" y="70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49" y="108"/>
                    <a:pt x="147" y="108"/>
                    <a:pt x="146" y="108"/>
                  </a:cubicBezTo>
                  <a:cubicBezTo>
                    <a:pt x="144" y="108"/>
                    <a:pt x="142" y="108"/>
                    <a:pt x="141" y="106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0" y="69"/>
                    <a:pt x="109" y="68"/>
                    <a:pt x="109" y="66"/>
                  </a:cubicBezTo>
                  <a:cubicBezTo>
                    <a:pt x="109" y="64"/>
                    <a:pt x="110" y="63"/>
                    <a:pt x="111" y="62"/>
                  </a:cubicBezTo>
                  <a:cubicBezTo>
                    <a:pt x="112" y="61"/>
                    <a:pt x="114" y="60"/>
                    <a:pt x="115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8" y="24"/>
                    <a:pt x="77" y="23"/>
                    <a:pt x="77" y="23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3"/>
                    <a:pt x="61" y="3"/>
                  </a:cubicBezTo>
                  <a:cubicBezTo>
                    <a:pt x="61" y="2"/>
                    <a:pt x="61" y="1"/>
                    <a:pt x="62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6" y="0"/>
                    <a:pt x="156" y="0"/>
                  </a:cubicBezTo>
                  <a:cubicBezTo>
                    <a:pt x="156" y="0"/>
                    <a:pt x="157" y="0"/>
                    <a:pt x="157" y="0"/>
                  </a:cubicBezTo>
                  <a:cubicBezTo>
                    <a:pt x="157" y="1"/>
                    <a:pt x="157" y="1"/>
                    <a:pt x="157" y="1"/>
                  </a:cubicBezTo>
                  <a:cubicBezTo>
                    <a:pt x="157" y="1"/>
                    <a:pt x="157" y="2"/>
                    <a:pt x="158" y="2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4"/>
                    <a:pt x="158" y="4"/>
                    <a:pt x="158" y="5"/>
                  </a:cubicBezTo>
                  <a:cubicBezTo>
                    <a:pt x="158" y="5"/>
                    <a:pt x="158" y="6"/>
                    <a:pt x="158" y="6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77" y="60"/>
                    <a:pt x="179" y="61"/>
                    <a:pt x="180" y="62"/>
                  </a:cubicBezTo>
                  <a:cubicBezTo>
                    <a:pt x="181" y="63"/>
                    <a:pt x="182" y="64"/>
                    <a:pt x="18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484A7309-07A2-4493-B26D-FD0826AA1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41" y="2497008"/>
              <a:ext cx="162376" cy="138956"/>
            </a:xfrm>
            <a:custGeom>
              <a:avLst/>
              <a:gdLst>
                <a:gd name="T0" fmla="*/ 157 w 157"/>
                <a:gd name="T1" fmla="*/ 19 h 134"/>
                <a:gd name="T2" fmla="*/ 157 w 157"/>
                <a:gd name="T3" fmla="*/ 67 h 134"/>
                <a:gd name="T4" fmla="*/ 156 w 157"/>
                <a:gd name="T5" fmla="*/ 71 h 134"/>
                <a:gd name="T6" fmla="*/ 152 w 157"/>
                <a:gd name="T7" fmla="*/ 73 h 134"/>
                <a:gd name="T8" fmla="*/ 53 w 157"/>
                <a:gd name="T9" fmla="*/ 85 h 134"/>
                <a:gd name="T10" fmla="*/ 54 w 157"/>
                <a:gd name="T11" fmla="*/ 87 h 134"/>
                <a:gd name="T12" fmla="*/ 54 w 157"/>
                <a:gd name="T13" fmla="*/ 89 h 134"/>
                <a:gd name="T14" fmla="*/ 54 w 157"/>
                <a:gd name="T15" fmla="*/ 91 h 134"/>
                <a:gd name="T16" fmla="*/ 52 w 157"/>
                <a:gd name="T17" fmla="*/ 97 h 134"/>
                <a:gd name="T18" fmla="*/ 139 w 157"/>
                <a:gd name="T19" fmla="*/ 97 h 134"/>
                <a:gd name="T20" fmla="*/ 143 w 157"/>
                <a:gd name="T21" fmla="*/ 99 h 134"/>
                <a:gd name="T22" fmla="*/ 145 w 157"/>
                <a:gd name="T23" fmla="*/ 103 h 134"/>
                <a:gd name="T24" fmla="*/ 143 w 157"/>
                <a:gd name="T25" fmla="*/ 108 h 134"/>
                <a:gd name="T26" fmla="*/ 139 w 157"/>
                <a:gd name="T27" fmla="*/ 109 h 134"/>
                <a:gd name="T28" fmla="*/ 42 w 157"/>
                <a:gd name="T29" fmla="*/ 109 h 134"/>
                <a:gd name="T30" fmla="*/ 38 w 157"/>
                <a:gd name="T31" fmla="*/ 108 h 134"/>
                <a:gd name="T32" fmla="*/ 36 w 157"/>
                <a:gd name="T33" fmla="*/ 103 h 134"/>
                <a:gd name="T34" fmla="*/ 37 w 157"/>
                <a:gd name="T35" fmla="*/ 100 h 134"/>
                <a:gd name="T36" fmla="*/ 40 w 157"/>
                <a:gd name="T37" fmla="*/ 94 h 134"/>
                <a:gd name="T38" fmla="*/ 42 w 157"/>
                <a:gd name="T39" fmla="*/ 90 h 134"/>
                <a:gd name="T40" fmla="*/ 25 w 157"/>
                <a:gd name="T41" fmla="*/ 13 h 134"/>
                <a:gd name="T42" fmla="*/ 6 w 157"/>
                <a:gd name="T43" fmla="*/ 13 h 134"/>
                <a:gd name="T44" fmla="*/ 2 w 157"/>
                <a:gd name="T45" fmla="*/ 11 h 134"/>
                <a:gd name="T46" fmla="*/ 0 w 157"/>
                <a:gd name="T47" fmla="*/ 6 h 134"/>
                <a:gd name="T48" fmla="*/ 2 w 157"/>
                <a:gd name="T49" fmla="*/ 2 h 134"/>
                <a:gd name="T50" fmla="*/ 6 w 157"/>
                <a:gd name="T51" fmla="*/ 0 h 134"/>
                <a:gd name="T52" fmla="*/ 30 w 157"/>
                <a:gd name="T53" fmla="*/ 0 h 134"/>
                <a:gd name="T54" fmla="*/ 33 w 157"/>
                <a:gd name="T55" fmla="*/ 1 h 134"/>
                <a:gd name="T56" fmla="*/ 35 w 157"/>
                <a:gd name="T57" fmla="*/ 3 h 134"/>
                <a:gd name="T58" fmla="*/ 36 w 157"/>
                <a:gd name="T59" fmla="*/ 5 h 134"/>
                <a:gd name="T60" fmla="*/ 37 w 157"/>
                <a:gd name="T61" fmla="*/ 7 h 134"/>
                <a:gd name="T62" fmla="*/ 37 w 157"/>
                <a:gd name="T63" fmla="*/ 10 h 134"/>
                <a:gd name="T64" fmla="*/ 38 w 157"/>
                <a:gd name="T65" fmla="*/ 13 h 134"/>
                <a:gd name="T66" fmla="*/ 151 w 157"/>
                <a:gd name="T67" fmla="*/ 13 h 134"/>
                <a:gd name="T68" fmla="*/ 155 w 157"/>
                <a:gd name="T69" fmla="*/ 14 h 134"/>
                <a:gd name="T70" fmla="*/ 157 w 157"/>
                <a:gd name="T71" fmla="*/ 19 h 134"/>
                <a:gd name="T72" fmla="*/ 57 w 157"/>
                <a:gd name="T73" fmla="*/ 113 h 134"/>
                <a:gd name="T74" fmla="*/ 60 w 157"/>
                <a:gd name="T75" fmla="*/ 121 h 134"/>
                <a:gd name="T76" fmla="*/ 57 w 157"/>
                <a:gd name="T77" fmla="*/ 130 h 134"/>
                <a:gd name="T78" fmla="*/ 48 w 157"/>
                <a:gd name="T79" fmla="*/ 134 h 134"/>
                <a:gd name="T80" fmla="*/ 40 w 157"/>
                <a:gd name="T81" fmla="*/ 130 h 134"/>
                <a:gd name="T82" fmla="*/ 36 w 157"/>
                <a:gd name="T83" fmla="*/ 121 h 134"/>
                <a:gd name="T84" fmla="*/ 40 w 157"/>
                <a:gd name="T85" fmla="*/ 113 h 134"/>
                <a:gd name="T86" fmla="*/ 48 w 157"/>
                <a:gd name="T87" fmla="*/ 109 h 134"/>
                <a:gd name="T88" fmla="*/ 57 w 157"/>
                <a:gd name="T89" fmla="*/ 113 h 134"/>
                <a:gd name="T90" fmla="*/ 142 w 157"/>
                <a:gd name="T91" fmla="*/ 113 h 134"/>
                <a:gd name="T92" fmla="*/ 145 w 157"/>
                <a:gd name="T93" fmla="*/ 121 h 134"/>
                <a:gd name="T94" fmla="*/ 142 w 157"/>
                <a:gd name="T95" fmla="*/ 130 h 134"/>
                <a:gd name="T96" fmla="*/ 133 w 157"/>
                <a:gd name="T97" fmla="*/ 134 h 134"/>
                <a:gd name="T98" fmla="*/ 125 w 157"/>
                <a:gd name="T99" fmla="*/ 130 h 134"/>
                <a:gd name="T100" fmla="*/ 121 w 157"/>
                <a:gd name="T101" fmla="*/ 121 h 134"/>
                <a:gd name="T102" fmla="*/ 125 w 157"/>
                <a:gd name="T103" fmla="*/ 113 h 134"/>
                <a:gd name="T104" fmla="*/ 133 w 157"/>
                <a:gd name="T105" fmla="*/ 109 h 134"/>
                <a:gd name="T106" fmla="*/ 142 w 157"/>
                <a:gd name="T107" fmla="*/ 11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34">
                  <a:moveTo>
                    <a:pt x="157" y="19"/>
                  </a:moveTo>
                  <a:cubicBezTo>
                    <a:pt x="157" y="67"/>
                    <a:pt x="157" y="67"/>
                    <a:pt x="157" y="67"/>
                  </a:cubicBezTo>
                  <a:cubicBezTo>
                    <a:pt x="157" y="69"/>
                    <a:pt x="157" y="70"/>
                    <a:pt x="156" y="71"/>
                  </a:cubicBezTo>
                  <a:cubicBezTo>
                    <a:pt x="155" y="72"/>
                    <a:pt x="153" y="73"/>
                    <a:pt x="152" y="7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6"/>
                    <a:pt x="54" y="87"/>
                  </a:cubicBezTo>
                  <a:cubicBezTo>
                    <a:pt x="54" y="88"/>
                    <a:pt x="54" y="88"/>
                    <a:pt x="54" y="89"/>
                  </a:cubicBezTo>
                  <a:cubicBezTo>
                    <a:pt x="54" y="90"/>
                    <a:pt x="54" y="91"/>
                    <a:pt x="54" y="91"/>
                  </a:cubicBezTo>
                  <a:cubicBezTo>
                    <a:pt x="54" y="92"/>
                    <a:pt x="54" y="94"/>
                    <a:pt x="52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41" y="97"/>
                    <a:pt x="142" y="98"/>
                    <a:pt x="143" y="99"/>
                  </a:cubicBezTo>
                  <a:cubicBezTo>
                    <a:pt x="145" y="100"/>
                    <a:pt x="145" y="102"/>
                    <a:pt x="145" y="103"/>
                  </a:cubicBezTo>
                  <a:cubicBezTo>
                    <a:pt x="145" y="105"/>
                    <a:pt x="145" y="106"/>
                    <a:pt x="143" y="108"/>
                  </a:cubicBezTo>
                  <a:cubicBezTo>
                    <a:pt x="142" y="109"/>
                    <a:pt x="141" y="109"/>
                    <a:pt x="139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1" y="109"/>
                    <a:pt x="39" y="109"/>
                    <a:pt x="38" y="108"/>
                  </a:cubicBezTo>
                  <a:cubicBezTo>
                    <a:pt x="37" y="106"/>
                    <a:pt x="36" y="105"/>
                    <a:pt x="36" y="103"/>
                  </a:cubicBezTo>
                  <a:cubicBezTo>
                    <a:pt x="36" y="102"/>
                    <a:pt x="37" y="101"/>
                    <a:pt x="37" y="100"/>
                  </a:cubicBezTo>
                  <a:cubicBezTo>
                    <a:pt x="38" y="98"/>
                    <a:pt x="39" y="96"/>
                    <a:pt x="40" y="94"/>
                  </a:cubicBezTo>
                  <a:cubicBezTo>
                    <a:pt x="41" y="92"/>
                    <a:pt x="42" y="91"/>
                    <a:pt x="42" y="9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3" y="1"/>
                  </a:cubicBezTo>
                  <a:cubicBezTo>
                    <a:pt x="34" y="1"/>
                    <a:pt x="34" y="2"/>
                    <a:pt x="35" y="3"/>
                  </a:cubicBezTo>
                  <a:cubicBezTo>
                    <a:pt x="35" y="3"/>
                    <a:pt x="36" y="4"/>
                    <a:pt x="36" y="5"/>
                  </a:cubicBezTo>
                  <a:cubicBezTo>
                    <a:pt x="36" y="6"/>
                    <a:pt x="37" y="7"/>
                    <a:pt x="37" y="7"/>
                  </a:cubicBezTo>
                  <a:cubicBezTo>
                    <a:pt x="37" y="8"/>
                    <a:pt x="37" y="9"/>
                    <a:pt x="37" y="10"/>
                  </a:cubicBezTo>
                  <a:cubicBezTo>
                    <a:pt x="37" y="11"/>
                    <a:pt x="38" y="12"/>
                    <a:pt x="38" y="13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3" y="13"/>
                    <a:pt x="154" y="13"/>
                    <a:pt x="155" y="14"/>
                  </a:cubicBezTo>
                  <a:cubicBezTo>
                    <a:pt x="157" y="16"/>
                    <a:pt x="157" y="17"/>
                    <a:pt x="157" y="19"/>
                  </a:cubicBezTo>
                  <a:close/>
                  <a:moveTo>
                    <a:pt x="57" y="113"/>
                  </a:moveTo>
                  <a:cubicBezTo>
                    <a:pt x="59" y="115"/>
                    <a:pt x="60" y="118"/>
                    <a:pt x="60" y="121"/>
                  </a:cubicBezTo>
                  <a:cubicBezTo>
                    <a:pt x="60" y="125"/>
                    <a:pt x="59" y="128"/>
                    <a:pt x="57" y="130"/>
                  </a:cubicBezTo>
                  <a:cubicBezTo>
                    <a:pt x="55" y="132"/>
                    <a:pt x="52" y="134"/>
                    <a:pt x="48" y="134"/>
                  </a:cubicBezTo>
                  <a:cubicBezTo>
                    <a:pt x="45" y="134"/>
                    <a:pt x="42" y="132"/>
                    <a:pt x="40" y="130"/>
                  </a:cubicBezTo>
                  <a:cubicBezTo>
                    <a:pt x="37" y="128"/>
                    <a:pt x="36" y="125"/>
                    <a:pt x="36" y="121"/>
                  </a:cubicBezTo>
                  <a:cubicBezTo>
                    <a:pt x="36" y="118"/>
                    <a:pt x="37" y="115"/>
                    <a:pt x="40" y="113"/>
                  </a:cubicBezTo>
                  <a:cubicBezTo>
                    <a:pt x="42" y="111"/>
                    <a:pt x="45" y="109"/>
                    <a:pt x="48" y="109"/>
                  </a:cubicBezTo>
                  <a:cubicBezTo>
                    <a:pt x="52" y="109"/>
                    <a:pt x="55" y="111"/>
                    <a:pt x="57" y="113"/>
                  </a:cubicBezTo>
                  <a:close/>
                  <a:moveTo>
                    <a:pt x="142" y="113"/>
                  </a:moveTo>
                  <a:cubicBezTo>
                    <a:pt x="144" y="115"/>
                    <a:pt x="145" y="118"/>
                    <a:pt x="145" y="121"/>
                  </a:cubicBezTo>
                  <a:cubicBezTo>
                    <a:pt x="145" y="125"/>
                    <a:pt x="144" y="128"/>
                    <a:pt x="142" y="130"/>
                  </a:cubicBezTo>
                  <a:cubicBezTo>
                    <a:pt x="139" y="132"/>
                    <a:pt x="136" y="134"/>
                    <a:pt x="133" y="134"/>
                  </a:cubicBezTo>
                  <a:cubicBezTo>
                    <a:pt x="130" y="134"/>
                    <a:pt x="127" y="132"/>
                    <a:pt x="125" y="130"/>
                  </a:cubicBezTo>
                  <a:cubicBezTo>
                    <a:pt x="122" y="128"/>
                    <a:pt x="121" y="125"/>
                    <a:pt x="121" y="121"/>
                  </a:cubicBezTo>
                  <a:cubicBezTo>
                    <a:pt x="121" y="118"/>
                    <a:pt x="122" y="115"/>
                    <a:pt x="125" y="113"/>
                  </a:cubicBezTo>
                  <a:cubicBezTo>
                    <a:pt x="127" y="111"/>
                    <a:pt x="130" y="109"/>
                    <a:pt x="133" y="109"/>
                  </a:cubicBezTo>
                  <a:cubicBezTo>
                    <a:pt x="136" y="109"/>
                    <a:pt x="139" y="111"/>
                    <a:pt x="142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B1E54470-3954-4155-B8F4-A4412C041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33" y="2484518"/>
              <a:ext cx="162376" cy="138956"/>
            </a:xfrm>
            <a:custGeom>
              <a:avLst/>
              <a:gdLst>
                <a:gd name="T0" fmla="*/ 157 w 157"/>
                <a:gd name="T1" fmla="*/ 46 h 133"/>
                <a:gd name="T2" fmla="*/ 157 w 157"/>
                <a:gd name="T3" fmla="*/ 112 h 133"/>
                <a:gd name="T4" fmla="*/ 151 w 157"/>
                <a:gd name="T5" fmla="*/ 127 h 133"/>
                <a:gd name="T6" fmla="*/ 136 w 157"/>
                <a:gd name="T7" fmla="*/ 133 h 133"/>
                <a:gd name="T8" fmla="*/ 21 w 157"/>
                <a:gd name="T9" fmla="*/ 133 h 133"/>
                <a:gd name="T10" fmla="*/ 6 w 157"/>
                <a:gd name="T11" fmla="*/ 127 h 133"/>
                <a:gd name="T12" fmla="*/ 0 w 157"/>
                <a:gd name="T13" fmla="*/ 112 h 133"/>
                <a:gd name="T14" fmla="*/ 0 w 157"/>
                <a:gd name="T15" fmla="*/ 22 h 133"/>
                <a:gd name="T16" fmla="*/ 6 w 157"/>
                <a:gd name="T17" fmla="*/ 7 h 133"/>
                <a:gd name="T18" fmla="*/ 21 w 157"/>
                <a:gd name="T19" fmla="*/ 0 h 133"/>
                <a:gd name="T20" fmla="*/ 51 w 157"/>
                <a:gd name="T21" fmla="*/ 0 h 133"/>
                <a:gd name="T22" fmla="*/ 66 w 157"/>
                <a:gd name="T23" fmla="*/ 7 h 133"/>
                <a:gd name="T24" fmla="*/ 72 w 157"/>
                <a:gd name="T25" fmla="*/ 22 h 133"/>
                <a:gd name="T26" fmla="*/ 72 w 157"/>
                <a:gd name="T27" fmla="*/ 25 h 133"/>
                <a:gd name="T28" fmla="*/ 136 w 157"/>
                <a:gd name="T29" fmla="*/ 25 h 133"/>
                <a:gd name="T30" fmla="*/ 151 w 157"/>
                <a:gd name="T31" fmla="*/ 31 h 133"/>
                <a:gd name="T32" fmla="*/ 157 w 157"/>
                <a:gd name="T33" fmla="*/ 4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133">
                  <a:moveTo>
                    <a:pt x="157" y="46"/>
                  </a:moveTo>
                  <a:cubicBezTo>
                    <a:pt x="157" y="112"/>
                    <a:pt x="157" y="112"/>
                    <a:pt x="157" y="112"/>
                  </a:cubicBezTo>
                  <a:cubicBezTo>
                    <a:pt x="157" y="118"/>
                    <a:pt x="155" y="123"/>
                    <a:pt x="151" y="127"/>
                  </a:cubicBezTo>
                  <a:cubicBezTo>
                    <a:pt x="147" y="131"/>
                    <a:pt x="142" y="133"/>
                    <a:pt x="136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15" y="133"/>
                    <a:pt x="10" y="131"/>
                    <a:pt x="6" y="127"/>
                  </a:cubicBezTo>
                  <a:cubicBezTo>
                    <a:pt x="2" y="123"/>
                    <a:pt x="0" y="118"/>
                    <a:pt x="0" y="1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6"/>
                    <a:pt x="2" y="11"/>
                    <a:pt x="6" y="7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2"/>
                    <a:pt x="66" y="7"/>
                  </a:cubicBezTo>
                  <a:cubicBezTo>
                    <a:pt x="70" y="11"/>
                    <a:pt x="72" y="16"/>
                    <a:pt x="72" y="2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42" y="25"/>
                    <a:pt x="147" y="27"/>
                    <a:pt x="151" y="31"/>
                  </a:cubicBezTo>
                  <a:cubicBezTo>
                    <a:pt x="155" y="35"/>
                    <a:pt x="157" y="40"/>
                    <a:pt x="157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A203C256-4D61-47A0-A963-0975EC68F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726" y="2484518"/>
              <a:ext cx="182673" cy="138956"/>
            </a:xfrm>
            <a:custGeom>
              <a:avLst/>
              <a:gdLst>
                <a:gd name="T0" fmla="*/ 145 w 177"/>
                <a:gd name="T1" fmla="*/ 46 h 133"/>
                <a:gd name="T2" fmla="*/ 145 w 177"/>
                <a:gd name="T3" fmla="*/ 61 h 133"/>
                <a:gd name="T4" fmla="*/ 66 w 177"/>
                <a:gd name="T5" fmla="*/ 61 h 133"/>
                <a:gd name="T6" fmla="*/ 48 w 177"/>
                <a:gd name="T7" fmla="*/ 65 h 133"/>
                <a:gd name="T8" fmla="*/ 32 w 177"/>
                <a:gd name="T9" fmla="*/ 77 h 133"/>
                <a:gd name="T10" fmla="*/ 0 w 177"/>
                <a:gd name="T11" fmla="*/ 114 h 133"/>
                <a:gd name="T12" fmla="*/ 0 w 177"/>
                <a:gd name="T13" fmla="*/ 115 h 133"/>
                <a:gd name="T14" fmla="*/ 0 w 177"/>
                <a:gd name="T15" fmla="*/ 113 h 133"/>
                <a:gd name="T16" fmla="*/ 0 w 177"/>
                <a:gd name="T17" fmla="*/ 112 h 133"/>
                <a:gd name="T18" fmla="*/ 0 w 177"/>
                <a:gd name="T19" fmla="*/ 22 h 133"/>
                <a:gd name="T20" fmla="*/ 6 w 177"/>
                <a:gd name="T21" fmla="*/ 7 h 133"/>
                <a:gd name="T22" fmla="*/ 21 w 177"/>
                <a:gd name="T23" fmla="*/ 0 h 133"/>
                <a:gd name="T24" fmla="*/ 51 w 177"/>
                <a:gd name="T25" fmla="*/ 0 h 133"/>
                <a:gd name="T26" fmla="*/ 66 w 177"/>
                <a:gd name="T27" fmla="*/ 7 h 133"/>
                <a:gd name="T28" fmla="*/ 72 w 177"/>
                <a:gd name="T29" fmla="*/ 22 h 133"/>
                <a:gd name="T30" fmla="*/ 72 w 177"/>
                <a:gd name="T31" fmla="*/ 25 h 133"/>
                <a:gd name="T32" fmla="*/ 124 w 177"/>
                <a:gd name="T33" fmla="*/ 25 h 133"/>
                <a:gd name="T34" fmla="*/ 139 w 177"/>
                <a:gd name="T35" fmla="*/ 31 h 133"/>
                <a:gd name="T36" fmla="*/ 145 w 177"/>
                <a:gd name="T37" fmla="*/ 46 h 133"/>
                <a:gd name="T38" fmla="*/ 177 w 177"/>
                <a:gd name="T39" fmla="*/ 78 h 133"/>
                <a:gd name="T40" fmla="*/ 174 w 177"/>
                <a:gd name="T41" fmla="*/ 84 h 133"/>
                <a:gd name="T42" fmla="*/ 143 w 177"/>
                <a:gd name="T43" fmla="*/ 122 h 133"/>
                <a:gd name="T44" fmla="*/ 131 w 177"/>
                <a:gd name="T45" fmla="*/ 130 h 133"/>
                <a:gd name="T46" fmla="*/ 118 w 177"/>
                <a:gd name="T47" fmla="*/ 133 h 133"/>
                <a:gd name="T48" fmla="*/ 15 w 177"/>
                <a:gd name="T49" fmla="*/ 133 h 133"/>
                <a:gd name="T50" fmla="*/ 9 w 177"/>
                <a:gd name="T51" fmla="*/ 132 h 133"/>
                <a:gd name="T52" fmla="*/ 7 w 177"/>
                <a:gd name="T53" fmla="*/ 128 h 133"/>
                <a:gd name="T54" fmla="*/ 10 w 177"/>
                <a:gd name="T55" fmla="*/ 122 h 133"/>
                <a:gd name="T56" fmla="*/ 41 w 177"/>
                <a:gd name="T57" fmla="*/ 84 h 133"/>
                <a:gd name="T58" fmla="*/ 53 w 177"/>
                <a:gd name="T59" fmla="*/ 76 h 133"/>
                <a:gd name="T60" fmla="*/ 66 w 177"/>
                <a:gd name="T61" fmla="*/ 73 h 133"/>
                <a:gd name="T62" fmla="*/ 169 w 177"/>
                <a:gd name="T63" fmla="*/ 73 h 133"/>
                <a:gd name="T64" fmla="*/ 175 w 177"/>
                <a:gd name="T65" fmla="*/ 74 h 133"/>
                <a:gd name="T66" fmla="*/ 177 w 177"/>
                <a:gd name="T67" fmla="*/ 7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7" h="133">
                  <a:moveTo>
                    <a:pt x="145" y="46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0" y="61"/>
                    <a:pt x="54" y="62"/>
                    <a:pt x="48" y="65"/>
                  </a:cubicBezTo>
                  <a:cubicBezTo>
                    <a:pt x="41" y="68"/>
                    <a:pt x="36" y="72"/>
                    <a:pt x="32" y="7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4"/>
                    <a:pt x="0" y="113"/>
                  </a:cubicBezTo>
                  <a:cubicBezTo>
                    <a:pt x="0" y="113"/>
                    <a:pt x="0" y="113"/>
                    <a:pt x="0" y="1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6"/>
                    <a:pt x="2" y="11"/>
                    <a:pt x="6" y="7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2"/>
                    <a:pt x="66" y="7"/>
                  </a:cubicBezTo>
                  <a:cubicBezTo>
                    <a:pt x="70" y="11"/>
                    <a:pt x="72" y="16"/>
                    <a:pt x="72" y="2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30" y="25"/>
                    <a:pt x="135" y="27"/>
                    <a:pt x="139" y="31"/>
                  </a:cubicBezTo>
                  <a:cubicBezTo>
                    <a:pt x="143" y="35"/>
                    <a:pt x="145" y="40"/>
                    <a:pt x="145" y="46"/>
                  </a:cubicBezTo>
                  <a:close/>
                  <a:moveTo>
                    <a:pt x="177" y="78"/>
                  </a:moveTo>
                  <a:cubicBezTo>
                    <a:pt x="177" y="80"/>
                    <a:pt x="176" y="82"/>
                    <a:pt x="174" y="84"/>
                  </a:cubicBezTo>
                  <a:cubicBezTo>
                    <a:pt x="143" y="122"/>
                    <a:pt x="143" y="122"/>
                    <a:pt x="143" y="122"/>
                  </a:cubicBezTo>
                  <a:cubicBezTo>
                    <a:pt x="140" y="125"/>
                    <a:pt x="136" y="128"/>
                    <a:pt x="131" y="130"/>
                  </a:cubicBezTo>
                  <a:cubicBezTo>
                    <a:pt x="126" y="132"/>
                    <a:pt x="122" y="133"/>
                    <a:pt x="118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3" y="133"/>
                    <a:pt x="11" y="133"/>
                    <a:pt x="9" y="132"/>
                  </a:cubicBezTo>
                  <a:cubicBezTo>
                    <a:pt x="7" y="131"/>
                    <a:pt x="7" y="130"/>
                    <a:pt x="7" y="128"/>
                  </a:cubicBezTo>
                  <a:cubicBezTo>
                    <a:pt x="7" y="126"/>
                    <a:pt x="8" y="124"/>
                    <a:pt x="10" y="12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4" y="81"/>
                    <a:pt x="48" y="79"/>
                    <a:pt x="53" y="76"/>
                  </a:cubicBezTo>
                  <a:cubicBezTo>
                    <a:pt x="58" y="74"/>
                    <a:pt x="62" y="73"/>
                    <a:pt x="66" y="73"/>
                  </a:cubicBezTo>
                  <a:cubicBezTo>
                    <a:pt x="169" y="73"/>
                    <a:pt x="169" y="73"/>
                    <a:pt x="169" y="73"/>
                  </a:cubicBezTo>
                  <a:cubicBezTo>
                    <a:pt x="171" y="73"/>
                    <a:pt x="173" y="73"/>
                    <a:pt x="175" y="74"/>
                  </a:cubicBezTo>
                  <a:cubicBezTo>
                    <a:pt x="177" y="75"/>
                    <a:pt x="177" y="76"/>
                    <a:pt x="177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6A5DB6C8-91F8-455D-A289-752C0987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045" y="2473588"/>
              <a:ext cx="62452" cy="174866"/>
            </a:xfrm>
            <a:custGeom>
              <a:avLst/>
              <a:gdLst>
                <a:gd name="T0" fmla="*/ 60 w 60"/>
                <a:gd name="T1" fmla="*/ 30 h 170"/>
                <a:gd name="T2" fmla="*/ 59 w 60"/>
                <a:gd name="T3" fmla="*/ 35 h 170"/>
                <a:gd name="T4" fmla="*/ 54 w 60"/>
                <a:gd name="T5" fmla="*/ 37 h 170"/>
                <a:gd name="T6" fmla="*/ 42 w 60"/>
                <a:gd name="T7" fmla="*/ 37 h 170"/>
                <a:gd name="T8" fmla="*/ 42 w 60"/>
                <a:gd name="T9" fmla="*/ 133 h 170"/>
                <a:gd name="T10" fmla="*/ 54 w 60"/>
                <a:gd name="T11" fmla="*/ 133 h 170"/>
                <a:gd name="T12" fmla="*/ 59 w 60"/>
                <a:gd name="T13" fmla="*/ 135 h 170"/>
                <a:gd name="T14" fmla="*/ 60 w 60"/>
                <a:gd name="T15" fmla="*/ 139 h 170"/>
                <a:gd name="T16" fmla="*/ 59 w 60"/>
                <a:gd name="T17" fmla="*/ 144 h 170"/>
                <a:gd name="T18" fmla="*/ 34 w 60"/>
                <a:gd name="T19" fmla="*/ 168 h 170"/>
                <a:gd name="T20" fmla="*/ 30 w 60"/>
                <a:gd name="T21" fmla="*/ 170 h 170"/>
                <a:gd name="T22" fmla="*/ 26 w 60"/>
                <a:gd name="T23" fmla="*/ 168 h 170"/>
                <a:gd name="T24" fmla="*/ 2 w 60"/>
                <a:gd name="T25" fmla="*/ 144 h 170"/>
                <a:gd name="T26" fmla="*/ 0 w 60"/>
                <a:gd name="T27" fmla="*/ 139 h 170"/>
                <a:gd name="T28" fmla="*/ 2 w 60"/>
                <a:gd name="T29" fmla="*/ 135 h 170"/>
                <a:gd name="T30" fmla="*/ 6 w 60"/>
                <a:gd name="T31" fmla="*/ 133 h 170"/>
                <a:gd name="T32" fmla="*/ 18 w 60"/>
                <a:gd name="T33" fmla="*/ 133 h 170"/>
                <a:gd name="T34" fmla="*/ 18 w 60"/>
                <a:gd name="T35" fmla="*/ 37 h 170"/>
                <a:gd name="T36" fmla="*/ 6 w 60"/>
                <a:gd name="T37" fmla="*/ 37 h 170"/>
                <a:gd name="T38" fmla="*/ 2 w 60"/>
                <a:gd name="T39" fmla="*/ 35 h 170"/>
                <a:gd name="T40" fmla="*/ 0 w 60"/>
                <a:gd name="T41" fmla="*/ 30 h 170"/>
                <a:gd name="T42" fmla="*/ 2 w 60"/>
                <a:gd name="T43" fmla="*/ 26 h 170"/>
                <a:gd name="T44" fmla="*/ 26 w 60"/>
                <a:gd name="T45" fmla="*/ 2 h 170"/>
                <a:gd name="T46" fmla="*/ 30 w 60"/>
                <a:gd name="T47" fmla="*/ 0 h 170"/>
                <a:gd name="T48" fmla="*/ 34 w 60"/>
                <a:gd name="T49" fmla="*/ 2 h 170"/>
                <a:gd name="T50" fmla="*/ 59 w 60"/>
                <a:gd name="T51" fmla="*/ 26 h 170"/>
                <a:gd name="T52" fmla="*/ 60 w 60"/>
                <a:gd name="T53" fmla="*/ 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170">
                  <a:moveTo>
                    <a:pt x="60" y="30"/>
                  </a:moveTo>
                  <a:cubicBezTo>
                    <a:pt x="60" y="32"/>
                    <a:pt x="60" y="34"/>
                    <a:pt x="59" y="35"/>
                  </a:cubicBezTo>
                  <a:cubicBezTo>
                    <a:pt x="57" y="36"/>
                    <a:pt x="56" y="37"/>
                    <a:pt x="54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56" y="133"/>
                    <a:pt x="57" y="134"/>
                    <a:pt x="59" y="135"/>
                  </a:cubicBezTo>
                  <a:cubicBezTo>
                    <a:pt x="60" y="136"/>
                    <a:pt x="60" y="138"/>
                    <a:pt x="60" y="139"/>
                  </a:cubicBezTo>
                  <a:cubicBezTo>
                    <a:pt x="60" y="141"/>
                    <a:pt x="60" y="142"/>
                    <a:pt x="59" y="144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3" y="169"/>
                    <a:pt x="32" y="170"/>
                    <a:pt x="30" y="170"/>
                  </a:cubicBezTo>
                  <a:cubicBezTo>
                    <a:pt x="28" y="170"/>
                    <a:pt x="27" y="169"/>
                    <a:pt x="26" y="168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0" y="142"/>
                    <a:pt x="0" y="141"/>
                    <a:pt x="0" y="139"/>
                  </a:cubicBezTo>
                  <a:cubicBezTo>
                    <a:pt x="0" y="138"/>
                    <a:pt x="0" y="136"/>
                    <a:pt x="2" y="135"/>
                  </a:cubicBezTo>
                  <a:cubicBezTo>
                    <a:pt x="3" y="134"/>
                    <a:pt x="4" y="133"/>
                    <a:pt x="6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2" y="35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0" y="29"/>
                    <a:pt x="0" y="27"/>
                    <a:pt x="2" y="2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2" y="0"/>
                    <a:pt x="33" y="1"/>
                    <a:pt x="34" y="2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7"/>
                    <a:pt x="60" y="29"/>
                    <a:pt x="6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AA4028CE-233A-4A13-A03C-737B2F55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897" y="2529795"/>
              <a:ext cx="176428" cy="62452"/>
            </a:xfrm>
            <a:custGeom>
              <a:avLst/>
              <a:gdLst>
                <a:gd name="T0" fmla="*/ 169 w 169"/>
                <a:gd name="T1" fmla="*/ 30 h 60"/>
                <a:gd name="T2" fmla="*/ 168 w 169"/>
                <a:gd name="T3" fmla="*/ 34 h 60"/>
                <a:gd name="T4" fmla="*/ 143 w 169"/>
                <a:gd name="T5" fmla="*/ 58 h 60"/>
                <a:gd name="T6" fmla="*/ 139 w 169"/>
                <a:gd name="T7" fmla="*/ 60 h 60"/>
                <a:gd name="T8" fmla="*/ 135 w 169"/>
                <a:gd name="T9" fmla="*/ 58 h 60"/>
                <a:gd name="T10" fmla="*/ 133 w 169"/>
                <a:gd name="T11" fmla="*/ 54 h 60"/>
                <a:gd name="T12" fmla="*/ 133 w 169"/>
                <a:gd name="T13" fmla="*/ 42 h 60"/>
                <a:gd name="T14" fmla="*/ 36 w 169"/>
                <a:gd name="T15" fmla="*/ 42 h 60"/>
                <a:gd name="T16" fmla="*/ 36 w 169"/>
                <a:gd name="T17" fmla="*/ 54 h 60"/>
                <a:gd name="T18" fmla="*/ 34 w 169"/>
                <a:gd name="T19" fmla="*/ 58 h 60"/>
                <a:gd name="T20" fmla="*/ 30 w 169"/>
                <a:gd name="T21" fmla="*/ 60 h 60"/>
                <a:gd name="T22" fmla="*/ 26 w 169"/>
                <a:gd name="T23" fmla="*/ 58 h 60"/>
                <a:gd name="T24" fmla="*/ 2 w 169"/>
                <a:gd name="T25" fmla="*/ 34 h 60"/>
                <a:gd name="T26" fmla="*/ 0 w 169"/>
                <a:gd name="T27" fmla="*/ 30 h 60"/>
                <a:gd name="T28" fmla="*/ 2 w 169"/>
                <a:gd name="T29" fmla="*/ 26 h 60"/>
                <a:gd name="T30" fmla="*/ 26 w 169"/>
                <a:gd name="T31" fmla="*/ 1 h 60"/>
                <a:gd name="T32" fmla="*/ 30 w 169"/>
                <a:gd name="T33" fmla="*/ 0 h 60"/>
                <a:gd name="T34" fmla="*/ 34 w 169"/>
                <a:gd name="T35" fmla="*/ 1 h 60"/>
                <a:gd name="T36" fmla="*/ 36 w 169"/>
                <a:gd name="T37" fmla="*/ 6 h 60"/>
                <a:gd name="T38" fmla="*/ 36 w 169"/>
                <a:gd name="T39" fmla="*/ 18 h 60"/>
                <a:gd name="T40" fmla="*/ 133 w 169"/>
                <a:gd name="T41" fmla="*/ 18 h 60"/>
                <a:gd name="T42" fmla="*/ 133 w 169"/>
                <a:gd name="T43" fmla="*/ 6 h 60"/>
                <a:gd name="T44" fmla="*/ 135 w 169"/>
                <a:gd name="T45" fmla="*/ 1 h 60"/>
                <a:gd name="T46" fmla="*/ 139 w 169"/>
                <a:gd name="T47" fmla="*/ 0 h 60"/>
                <a:gd name="T48" fmla="*/ 143 w 169"/>
                <a:gd name="T49" fmla="*/ 1 h 60"/>
                <a:gd name="T50" fmla="*/ 168 w 169"/>
                <a:gd name="T51" fmla="*/ 26 h 60"/>
                <a:gd name="T52" fmla="*/ 169 w 169"/>
                <a:gd name="T5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9" h="60">
                  <a:moveTo>
                    <a:pt x="169" y="30"/>
                  </a:moveTo>
                  <a:cubicBezTo>
                    <a:pt x="169" y="32"/>
                    <a:pt x="169" y="33"/>
                    <a:pt x="168" y="34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2" y="60"/>
                    <a:pt x="141" y="60"/>
                    <a:pt x="139" y="60"/>
                  </a:cubicBezTo>
                  <a:cubicBezTo>
                    <a:pt x="137" y="60"/>
                    <a:pt x="136" y="60"/>
                    <a:pt x="135" y="58"/>
                  </a:cubicBezTo>
                  <a:cubicBezTo>
                    <a:pt x="134" y="57"/>
                    <a:pt x="133" y="56"/>
                    <a:pt x="133" y="54"/>
                  </a:cubicBezTo>
                  <a:cubicBezTo>
                    <a:pt x="133" y="42"/>
                    <a:pt x="133" y="42"/>
                    <a:pt x="133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6"/>
                    <a:pt x="36" y="57"/>
                    <a:pt x="34" y="58"/>
                  </a:cubicBezTo>
                  <a:cubicBezTo>
                    <a:pt x="33" y="60"/>
                    <a:pt x="32" y="60"/>
                    <a:pt x="30" y="60"/>
                  </a:cubicBezTo>
                  <a:cubicBezTo>
                    <a:pt x="29" y="60"/>
                    <a:pt x="27" y="60"/>
                    <a:pt x="26" y="58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3"/>
                    <a:pt x="0" y="32"/>
                    <a:pt x="0" y="30"/>
                  </a:cubicBezTo>
                  <a:cubicBezTo>
                    <a:pt x="0" y="28"/>
                    <a:pt x="1" y="27"/>
                    <a:pt x="2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0"/>
                  </a:cubicBezTo>
                  <a:cubicBezTo>
                    <a:pt x="32" y="0"/>
                    <a:pt x="33" y="0"/>
                    <a:pt x="34" y="1"/>
                  </a:cubicBezTo>
                  <a:cubicBezTo>
                    <a:pt x="36" y="3"/>
                    <a:pt x="36" y="4"/>
                    <a:pt x="36" y="6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4"/>
                    <a:pt x="134" y="3"/>
                    <a:pt x="135" y="1"/>
                  </a:cubicBezTo>
                  <a:cubicBezTo>
                    <a:pt x="136" y="0"/>
                    <a:pt x="137" y="0"/>
                    <a:pt x="139" y="0"/>
                  </a:cubicBezTo>
                  <a:cubicBezTo>
                    <a:pt x="141" y="0"/>
                    <a:pt x="142" y="0"/>
                    <a:pt x="143" y="1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9" y="27"/>
                    <a:pt x="169" y="28"/>
                    <a:pt x="16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9576D8B6-894B-45D8-A0CA-9D0872C8A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9480" y="2484518"/>
              <a:ext cx="201409" cy="151447"/>
            </a:xfrm>
            <a:custGeom>
              <a:avLst/>
              <a:gdLst>
                <a:gd name="T0" fmla="*/ 129 w 129"/>
                <a:gd name="T1" fmla="*/ 89 h 97"/>
                <a:gd name="T2" fmla="*/ 129 w 129"/>
                <a:gd name="T3" fmla="*/ 97 h 97"/>
                <a:gd name="T4" fmla="*/ 0 w 129"/>
                <a:gd name="T5" fmla="*/ 97 h 97"/>
                <a:gd name="T6" fmla="*/ 0 w 129"/>
                <a:gd name="T7" fmla="*/ 0 h 97"/>
                <a:gd name="T8" fmla="*/ 8 w 129"/>
                <a:gd name="T9" fmla="*/ 0 h 97"/>
                <a:gd name="T10" fmla="*/ 8 w 129"/>
                <a:gd name="T11" fmla="*/ 89 h 97"/>
                <a:gd name="T12" fmla="*/ 129 w 129"/>
                <a:gd name="T13" fmla="*/ 89 h 97"/>
                <a:gd name="T14" fmla="*/ 40 w 129"/>
                <a:gd name="T15" fmla="*/ 49 h 97"/>
                <a:gd name="T16" fmla="*/ 40 w 129"/>
                <a:gd name="T17" fmla="*/ 81 h 97"/>
                <a:gd name="T18" fmla="*/ 24 w 129"/>
                <a:gd name="T19" fmla="*/ 81 h 97"/>
                <a:gd name="T20" fmla="*/ 24 w 129"/>
                <a:gd name="T21" fmla="*/ 49 h 97"/>
                <a:gd name="T22" fmla="*/ 40 w 129"/>
                <a:gd name="T23" fmla="*/ 49 h 97"/>
                <a:gd name="T24" fmla="*/ 65 w 129"/>
                <a:gd name="T25" fmla="*/ 17 h 97"/>
                <a:gd name="T26" fmla="*/ 65 w 129"/>
                <a:gd name="T27" fmla="*/ 81 h 97"/>
                <a:gd name="T28" fmla="*/ 49 w 129"/>
                <a:gd name="T29" fmla="*/ 81 h 97"/>
                <a:gd name="T30" fmla="*/ 49 w 129"/>
                <a:gd name="T31" fmla="*/ 17 h 97"/>
                <a:gd name="T32" fmla="*/ 65 w 129"/>
                <a:gd name="T33" fmla="*/ 17 h 97"/>
                <a:gd name="T34" fmla="*/ 89 w 129"/>
                <a:gd name="T35" fmla="*/ 33 h 97"/>
                <a:gd name="T36" fmla="*/ 89 w 129"/>
                <a:gd name="T37" fmla="*/ 81 h 97"/>
                <a:gd name="T38" fmla="*/ 73 w 129"/>
                <a:gd name="T39" fmla="*/ 81 h 97"/>
                <a:gd name="T40" fmla="*/ 73 w 129"/>
                <a:gd name="T41" fmla="*/ 33 h 97"/>
                <a:gd name="T42" fmla="*/ 89 w 129"/>
                <a:gd name="T43" fmla="*/ 33 h 97"/>
                <a:gd name="T44" fmla="*/ 112 w 129"/>
                <a:gd name="T45" fmla="*/ 8 h 97"/>
                <a:gd name="T46" fmla="*/ 112 w 129"/>
                <a:gd name="T47" fmla="*/ 81 h 97"/>
                <a:gd name="T48" fmla="*/ 97 w 129"/>
                <a:gd name="T49" fmla="*/ 81 h 97"/>
                <a:gd name="T50" fmla="*/ 97 w 129"/>
                <a:gd name="T51" fmla="*/ 8 h 97"/>
                <a:gd name="T52" fmla="*/ 112 w 129"/>
                <a:gd name="T53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97">
                  <a:moveTo>
                    <a:pt x="129" y="89"/>
                  </a:moveTo>
                  <a:lnTo>
                    <a:pt x="129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9"/>
                  </a:lnTo>
                  <a:lnTo>
                    <a:pt x="129" y="89"/>
                  </a:lnTo>
                  <a:close/>
                  <a:moveTo>
                    <a:pt x="40" y="49"/>
                  </a:moveTo>
                  <a:lnTo>
                    <a:pt x="40" y="81"/>
                  </a:lnTo>
                  <a:lnTo>
                    <a:pt x="24" y="81"/>
                  </a:lnTo>
                  <a:lnTo>
                    <a:pt x="24" y="49"/>
                  </a:lnTo>
                  <a:lnTo>
                    <a:pt x="40" y="49"/>
                  </a:lnTo>
                  <a:close/>
                  <a:moveTo>
                    <a:pt x="65" y="17"/>
                  </a:moveTo>
                  <a:lnTo>
                    <a:pt x="65" y="81"/>
                  </a:lnTo>
                  <a:lnTo>
                    <a:pt x="49" y="81"/>
                  </a:lnTo>
                  <a:lnTo>
                    <a:pt x="49" y="17"/>
                  </a:lnTo>
                  <a:lnTo>
                    <a:pt x="65" y="17"/>
                  </a:lnTo>
                  <a:close/>
                  <a:moveTo>
                    <a:pt x="89" y="33"/>
                  </a:moveTo>
                  <a:lnTo>
                    <a:pt x="89" y="81"/>
                  </a:lnTo>
                  <a:lnTo>
                    <a:pt x="73" y="81"/>
                  </a:lnTo>
                  <a:lnTo>
                    <a:pt x="73" y="33"/>
                  </a:lnTo>
                  <a:lnTo>
                    <a:pt x="89" y="33"/>
                  </a:lnTo>
                  <a:close/>
                  <a:moveTo>
                    <a:pt x="112" y="8"/>
                  </a:moveTo>
                  <a:lnTo>
                    <a:pt x="112" y="81"/>
                  </a:lnTo>
                  <a:lnTo>
                    <a:pt x="97" y="81"/>
                  </a:lnTo>
                  <a:lnTo>
                    <a:pt x="97" y="8"/>
                  </a:lnTo>
                  <a:lnTo>
                    <a:pt x="1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A02AF88A-87B3-4A90-9E08-E2FAE72886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3044" y="2484518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46 h 146"/>
                <a:gd name="T28" fmla="*/ 110 w 145"/>
                <a:gd name="T29" fmla="*/ 49 h 146"/>
                <a:gd name="T30" fmla="*/ 118 w 145"/>
                <a:gd name="T31" fmla="*/ 38 h 146"/>
                <a:gd name="T32" fmla="*/ 106 w 145"/>
                <a:gd name="T33" fmla="*/ 43 h 146"/>
                <a:gd name="T34" fmla="*/ 91 w 145"/>
                <a:gd name="T35" fmla="*/ 37 h 146"/>
                <a:gd name="T36" fmla="*/ 77 w 145"/>
                <a:gd name="T37" fmla="*/ 42 h 146"/>
                <a:gd name="T38" fmla="*/ 71 w 145"/>
                <a:gd name="T39" fmla="*/ 56 h 146"/>
                <a:gd name="T40" fmla="*/ 72 w 145"/>
                <a:gd name="T41" fmla="*/ 61 h 146"/>
                <a:gd name="T42" fmla="*/ 49 w 145"/>
                <a:gd name="T43" fmla="*/ 55 h 146"/>
                <a:gd name="T44" fmla="*/ 31 w 145"/>
                <a:gd name="T45" fmla="*/ 40 h 146"/>
                <a:gd name="T46" fmla="*/ 28 w 145"/>
                <a:gd name="T47" fmla="*/ 50 h 146"/>
                <a:gd name="T48" fmla="*/ 37 w 145"/>
                <a:gd name="T49" fmla="*/ 67 h 146"/>
                <a:gd name="T50" fmla="*/ 27 w 145"/>
                <a:gd name="T51" fmla="*/ 64 h 146"/>
                <a:gd name="T52" fmla="*/ 27 w 145"/>
                <a:gd name="T53" fmla="*/ 65 h 146"/>
                <a:gd name="T54" fmla="*/ 32 w 145"/>
                <a:gd name="T55" fmla="*/ 77 h 146"/>
                <a:gd name="T56" fmla="*/ 44 w 145"/>
                <a:gd name="T57" fmla="*/ 84 h 146"/>
                <a:gd name="T58" fmla="*/ 39 w 145"/>
                <a:gd name="T59" fmla="*/ 85 h 146"/>
                <a:gd name="T60" fmla="*/ 35 w 145"/>
                <a:gd name="T61" fmla="*/ 84 h 146"/>
                <a:gd name="T62" fmla="*/ 42 w 145"/>
                <a:gd name="T63" fmla="*/ 94 h 146"/>
                <a:gd name="T64" fmla="*/ 54 w 145"/>
                <a:gd name="T65" fmla="*/ 98 h 146"/>
                <a:gd name="T66" fmla="*/ 29 w 145"/>
                <a:gd name="T67" fmla="*/ 107 h 146"/>
                <a:gd name="T68" fmla="*/ 24 w 145"/>
                <a:gd name="T69" fmla="*/ 106 h 146"/>
                <a:gd name="T70" fmla="*/ 55 w 145"/>
                <a:gd name="T71" fmla="*/ 115 h 146"/>
                <a:gd name="T72" fmla="*/ 75 w 145"/>
                <a:gd name="T73" fmla="*/ 112 h 146"/>
                <a:gd name="T74" fmla="*/ 90 w 145"/>
                <a:gd name="T75" fmla="*/ 103 h 146"/>
                <a:gd name="T76" fmla="*/ 102 w 145"/>
                <a:gd name="T77" fmla="*/ 90 h 146"/>
                <a:gd name="T78" fmla="*/ 109 w 145"/>
                <a:gd name="T79" fmla="*/ 75 h 146"/>
                <a:gd name="T80" fmla="*/ 111 w 145"/>
                <a:gd name="T81" fmla="*/ 59 h 146"/>
                <a:gd name="T82" fmla="*/ 111 w 145"/>
                <a:gd name="T83" fmla="*/ 56 h 146"/>
                <a:gd name="T84" fmla="*/ 121 w 145"/>
                <a:gd name="T85" fmla="*/ 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121" y="46"/>
                  </a:moveTo>
                  <a:cubicBezTo>
                    <a:pt x="118" y="47"/>
                    <a:pt x="114" y="49"/>
                    <a:pt x="110" y="49"/>
                  </a:cubicBezTo>
                  <a:cubicBezTo>
                    <a:pt x="114" y="47"/>
                    <a:pt x="117" y="43"/>
                    <a:pt x="118" y="38"/>
                  </a:cubicBezTo>
                  <a:cubicBezTo>
                    <a:pt x="114" y="40"/>
                    <a:pt x="110" y="42"/>
                    <a:pt x="106" y="43"/>
                  </a:cubicBezTo>
                  <a:cubicBezTo>
                    <a:pt x="102" y="39"/>
                    <a:pt x="97" y="37"/>
                    <a:pt x="91" y="37"/>
                  </a:cubicBezTo>
                  <a:cubicBezTo>
                    <a:pt x="86" y="37"/>
                    <a:pt x="81" y="39"/>
                    <a:pt x="77" y="42"/>
                  </a:cubicBezTo>
                  <a:cubicBezTo>
                    <a:pt x="73" y="46"/>
                    <a:pt x="71" y="51"/>
                    <a:pt x="71" y="56"/>
                  </a:cubicBezTo>
                  <a:cubicBezTo>
                    <a:pt x="71" y="58"/>
                    <a:pt x="72" y="60"/>
                    <a:pt x="72" y="61"/>
                  </a:cubicBezTo>
                  <a:cubicBezTo>
                    <a:pt x="64" y="61"/>
                    <a:pt x="56" y="59"/>
                    <a:pt x="49" y="55"/>
                  </a:cubicBezTo>
                  <a:cubicBezTo>
                    <a:pt x="42" y="51"/>
                    <a:pt x="36" y="46"/>
                    <a:pt x="31" y="40"/>
                  </a:cubicBezTo>
                  <a:cubicBezTo>
                    <a:pt x="29" y="43"/>
                    <a:pt x="28" y="47"/>
                    <a:pt x="28" y="50"/>
                  </a:cubicBezTo>
                  <a:cubicBezTo>
                    <a:pt x="28" y="57"/>
                    <a:pt x="31" y="63"/>
                    <a:pt x="37" y="67"/>
                  </a:cubicBezTo>
                  <a:cubicBezTo>
                    <a:pt x="34" y="67"/>
                    <a:pt x="31" y="66"/>
                    <a:pt x="27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9"/>
                    <a:pt x="29" y="73"/>
                    <a:pt x="32" y="77"/>
                  </a:cubicBezTo>
                  <a:cubicBezTo>
                    <a:pt x="35" y="81"/>
                    <a:pt x="39" y="83"/>
                    <a:pt x="44" y="84"/>
                  </a:cubicBezTo>
                  <a:cubicBezTo>
                    <a:pt x="42" y="85"/>
                    <a:pt x="40" y="85"/>
                    <a:pt x="39" y="85"/>
                  </a:cubicBezTo>
                  <a:cubicBezTo>
                    <a:pt x="38" y="85"/>
                    <a:pt x="37" y="85"/>
                    <a:pt x="35" y="84"/>
                  </a:cubicBezTo>
                  <a:cubicBezTo>
                    <a:pt x="36" y="88"/>
                    <a:pt x="39" y="92"/>
                    <a:pt x="42" y="94"/>
                  </a:cubicBezTo>
                  <a:cubicBezTo>
                    <a:pt x="46" y="97"/>
                    <a:pt x="49" y="98"/>
                    <a:pt x="54" y="98"/>
                  </a:cubicBezTo>
                  <a:cubicBezTo>
                    <a:pt x="46" y="104"/>
                    <a:pt x="38" y="107"/>
                    <a:pt x="29" y="107"/>
                  </a:cubicBezTo>
                  <a:cubicBezTo>
                    <a:pt x="27" y="107"/>
                    <a:pt x="26" y="107"/>
                    <a:pt x="24" y="106"/>
                  </a:cubicBezTo>
                  <a:cubicBezTo>
                    <a:pt x="34" y="112"/>
                    <a:pt x="44" y="115"/>
                    <a:pt x="55" y="115"/>
                  </a:cubicBezTo>
                  <a:cubicBezTo>
                    <a:pt x="62" y="115"/>
                    <a:pt x="68" y="114"/>
                    <a:pt x="75" y="112"/>
                  </a:cubicBezTo>
                  <a:cubicBezTo>
                    <a:pt x="81" y="110"/>
                    <a:pt x="86" y="107"/>
                    <a:pt x="90" y="103"/>
                  </a:cubicBezTo>
                  <a:cubicBezTo>
                    <a:pt x="95" y="99"/>
                    <a:pt x="99" y="95"/>
                    <a:pt x="102" y="90"/>
                  </a:cubicBezTo>
                  <a:cubicBezTo>
                    <a:pt x="105" y="85"/>
                    <a:pt x="107" y="80"/>
                    <a:pt x="109" y="75"/>
                  </a:cubicBezTo>
                  <a:cubicBezTo>
                    <a:pt x="111" y="69"/>
                    <a:pt x="111" y="64"/>
                    <a:pt x="111" y="59"/>
                  </a:cubicBezTo>
                  <a:cubicBezTo>
                    <a:pt x="111" y="58"/>
                    <a:pt x="111" y="57"/>
                    <a:pt x="111" y="56"/>
                  </a:cubicBezTo>
                  <a:cubicBezTo>
                    <a:pt x="115" y="53"/>
                    <a:pt x="118" y="50"/>
                    <a:pt x="12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E63DE274-EED5-4D22-A4C1-897D532D5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646" y="2484518"/>
              <a:ext cx="149885" cy="151447"/>
            </a:xfrm>
            <a:custGeom>
              <a:avLst/>
              <a:gdLst>
                <a:gd name="T0" fmla="*/ 145 w 145"/>
                <a:gd name="T1" fmla="*/ 118 h 146"/>
                <a:gd name="T2" fmla="*/ 137 w 145"/>
                <a:gd name="T3" fmla="*/ 138 h 146"/>
                <a:gd name="T4" fmla="*/ 118 w 145"/>
                <a:gd name="T5" fmla="*/ 146 h 146"/>
                <a:gd name="T6" fmla="*/ 100 w 145"/>
                <a:gd name="T7" fmla="*/ 146 h 146"/>
                <a:gd name="T8" fmla="*/ 100 w 145"/>
                <a:gd name="T9" fmla="*/ 88 h 146"/>
                <a:gd name="T10" fmla="*/ 119 w 145"/>
                <a:gd name="T11" fmla="*/ 88 h 146"/>
                <a:gd name="T12" fmla="*/ 122 w 145"/>
                <a:gd name="T13" fmla="*/ 67 h 146"/>
                <a:gd name="T14" fmla="*/ 100 w 145"/>
                <a:gd name="T15" fmla="*/ 67 h 146"/>
                <a:gd name="T16" fmla="*/ 100 w 145"/>
                <a:gd name="T17" fmla="*/ 53 h 146"/>
                <a:gd name="T18" fmla="*/ 102 w 145"/>
                <a:gd name="T19" fmla="*/ 46 h 146"/>
                <a:gd name="T20" fmla="*/ 111 w 145"/>
                <a:gd name="T21" fmla="*/ 43 h 146"/>
                <a:gd name="T22" fmla="*/ 124 w 145"/>
                <a:gd name="T23" fmla="*/ 43 h 146"/>
                <a:gd name="T24" fmla="*/ 124 w 145"/>
                <a:gd name="T25" fmla="*/ 23 h 146"/>
                <a:gd name="T26" fmla="*/ 107 w 145"/>
                <a:gd name="T27" fmla="*/ 22 h 146"/>
                <a:gd name="T28" fmla="*/ 86 w 145"/>
                <a:gd name="T29" fmla="*/ 30 h 146"/>
                <a:gd name="T30" fmla="*/ 79 w 145"/>
                <a:gd name="T31" fmla="*/ 51 h 146"/>
                <a:gd name="T32" fmla="*/ 79 w 145"/>
                <a:gd name="T33" fmla="*/ 67 h 146"/>
                <a:gd name="T34" fmla="*/ 57 w 145"/>
                <a:gd name="T35" fmla="*/ 67 h 146"/>
                <a:gd name="T36" fmla="*/ 57 w 145"/>
                <a:gd name="T37" fmla="*/ 88 h 146"/>
                <a:gd name="T38" fmla="*/ 79 w 145"/>
                <a:gd name="T39" fmla="*/ 88 h 146"/>
                <a:gd name="T40" fmla="*/ 79 w 145"/>
                <a:gd name="T41" fmla="*/ 146 h 146"/>
                <a:gd name="T42" fmla="*/ 27 w 145"/>
                <a:gd name="T43" fmla="*/ 146 h 146"/>
                <a:gd name="T44" fmla="*/ 8 w 145"/>
                <a:gd name="T45" fmla="*/ 138 h 146"/>
                <a:gd name="T46" fmla="*/ 0 w 145"/>
                <a:gd name="T47" fmla="*/ 118 h 146"/>
                <a:gd name="T48" fmla="*/ 0 w 145"/>
                <a:gd name="T49" fmla="*/ 28 h 146"/>
                <a:gd name="T50" fmla="*/ 8 w 145"/>
                <a:gd name="T51" fmla="*/ 8 h 146"/>
                <a:gd name="T52" fmla="*/ 27 w 145"/>
                <a:gd name="T53" fmla="*/ 0 h 146"/>
                <a:gd name="T54" fmla="*/ 118 w 145"/>
                <a:gd name="T55" fmla="*/ 0 h 146"/>
                <a:gd name="T56" fmla="*/ 137 w 145"/>
                <a:gd name="T57" fmla="*/ 8 h 146"/>
                <a:gd name="T58" fmla="*/ 145 w 145"/>
                <a:gd name="T59" fmla="*/ 28 h 146"/>
                <a:gd name="T60" fmla="*/ 145 w 145"/>
                <a:gd name="T61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5" h="146">
                  <a:moveTo>
                    <a:pt x="145" y="118"/>
                  </a:move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0"/>
                    <a:pt x="101" y="47"/>
                    <a:pt x="102" y="46"/>
                  </a:cubicBezTo>
                  <a:cubicBezTo>
                    <a:pt x="104" y="44"/>
                    <a:pt x="107" y="43"/>
                    <a:pt x="111" y="43"/>
                  </a:cubicBezTo>
                  <a:cubicBezTo>
                    <a:pt x="124" y="43"/>
                    <a:pt x="124" y="43"/>
                    <a:pt x="124" y="4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18" y="23"/>
                    <a:pt x="112" y="22"/>
                    <a:pt x="107" y="22"/>
                  </a:cubicBezTo>
                  <a:cubicBezTo>
                    <a:pt x="98" y="22"/>
                    <a:pt x="91" y="25"/>
                    <a:pt x="86" y="30"/>
                  </a:cubicBezTo>
                  <a:cubicBezTo>
                    <a:pt x="81" y="35"/>
                    <a:pt x="79" y="42"/>
                    <a:pt x="79" y="51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lnTo>
                    <a:pt x="145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7" name="Freeform 128">
              <a:extLst>
                <a:ext uri="{FF2B5EF4-FFF2-40B4-BE49-F238E27FC236}">
                  <a16:creationId xmlns:a16="http://schemas.microsoft.com/office/drawing/2014/main" id="{50F6DDB4-3CFD-4413-8A6B-AF0F640103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0248" y="2484518"/>
              <a:ext cx="174866" cy="151447"/>
            </a:xfrm>
            <a:custGeom>
              <a:avLst/>
              <a:gdLst>
                <a:gd name="T0" fmla="*/ 169 w 169"/>
                <a:gd name="T1" fmla="*/ 12 h 146"/>
                <a:gd name="T2" fmla="*/ 169 w 169"/>
                <a:gd name="T3" fmla="*/ 133 h 146"/>
                <a:gd name="T4" fmla="*/ 166 w 169"/>
                <a:gd name="T5" fmla="*/ 142 h 146"/>
                <a:gd name="T6" fmla="*/ 157 w 169"/>
                <a:gd name="T7" fmla="*/ 146 h 146"/>
                <a:gd name="T8" fmla="*/ 12 w 169"/>
                <a:gd name="T9" fmla="*/ 146 h 146"/>
                <a:gd name="T10" fmla="*/ 3 w 169"/>
                <a:gd name="T11" fmla="*/ 142 h 146"/>
                <a:gd name="T12" fmla="*/ 0 w 169"/>
                <a:gd name="T13" fmla="*/ 133 h 146"/>
                <a:gd name="T14" fmla="*/ 0 w 169"/>
                <a:gd name="T15" fmla="*/ 12 h 146"/>
                <a:gd name="T16" fmla="*/ 3 w 169"/>
                <a:gd name="T17" fmla="*/ 4 h 146"/>
                <a:gd name="T18" fmla="*/ 12 w 169"/>
                <a:gd name="T19" fmla="*/ 0 h 146"/>
                <a:gd name="T20" fmla="*/ 157 w 169"/>
                <a:gd name="T21" fmla="*/ 0 h 146"/>
                <a:gd name="T22" fmla="*/ 166 w 169"/>
                <a:gd name="T23" fmla="*/ 4 h 146"/>
                <a:gd name="T24" fmla="*/ 169 w 169"/>
                <a:gd name="T25" fmla="*/ 12 h 146"/>
                <a:gd name="T26" fmla="*/ 12 w 169"/>
                <a:gd name="T27" fmla="*/ 37 h 146"/>
                <a:gd name="T28" fmla="*/ 157 w 169"/>
                <a:gd name="T29" fmla="*/ 37 h 146"/>
                <a:gd name="T30" fmla="*/ 157 w 169"/>
                <a:gd name="T31" fmla="*/ 25 h 146"/>
                <a:gd name="T32" fmla="*/ 157 w 169"/>
                <a:gd name="T33" fmla="*/ 12 h 146"/>
                <a:gd name="T34" fmla="*/ 79 w 169"/>
                <a:gd name="T35" fmla="*/ 12 h 146"/>
                <a:gd name="T36" fmla="*/ 73 w 169"/>
                <a:gd name="T37" fmla="*/ 25 h 146"/>
                <a:gd name="T38" fmla="*/ 12 w 169"/>
                <a:gd name="T39" fmla="*/ 25 h 146"/>
                <a:gd name="T40" fmla="*/ 12 w 169"/>
                <a:gd name="T41" fmla="*/ 37 h 146"/>
                <a:gd name="T42" fmla="*/ 12 w 169"/>
                <a:gd name="T43" fmla="*/ 133 h 146"/>
                <a:gd name="T44" fmla="*/ 157 w 169"/>
                <a:gd name="T45" fmla="*/ 133 h 146"/>
                <a:gd name="T46" fmla="*/ 157 w 169"/>
                <a:gd name="T47" fmla="*/ 121 h 146"/>
                <a:gd name="T48" fmla="*/ 12 w 169"/>
                <a:gd name="T49" fmla="*/ 121 h 146"/>
                <a:gd name="T50" fmla="*/ 12 w 169"/>
                <a:gd name="T51" fmla="*/ 133 h 146"/>
                <a:gd name="T52" fmla="*/ 24 w 169"/>
                <a:gd name="T53" fmla="*/ 18 h 146"/>
                <a:gd name="T54" fmla="*/ 60 w 169"/>
                <a:gd name="T55" fmla="*/ 18 h 146"/>
                <a:gd name="T56" fmla="*/ 60 w 169"/>
                <a:gd name="T57" fmla="*/ 6 h 146"/>
                <a:gd name="T58" fmla="*/ 24 w 169"/>
                <a:gd name="T59" fmla="*/ 6 h 146"/>
                <a:gd name="T60" fmla="*/ 24 w 169"/>
                <a:gd name="T61" fmla="*/ 18 h 146"/>
                <a:gd name="T62" fmla="*/ 110 w 169"/>
                <a:gd name="T63" fmla="*/ 105 h 146"/>
                <a:gd name="T64" fmla="*/ 121 w 169"/>
                <a:gd name="T65" fmla="*/ 79 h 146"/>
                <a:gd name="T66" fmla="*/ 110 w 169"/>
                <a:gd name="T67" fmla="*/ 54 h 146"/>
                <a:gd name="T68" fmla="*/ 84 w 169"/>
                <a:gd name="T69" fmla="*/ 43 h 146"/>
                <a:gd name="T70" fmla="*/ 59 w 169"/>
                <a:gd name="T71" fmla="*/ 54 h 146"/>
                <a:gd name="T72" fmla="*/ 48 w 169"/>
                <a:gd name="T73" fmla="*/ 79 h 146"/>
                <a:gd name="T74" fmla="*/ 59 w 169"/>
                <a:gd name="T75" fmla="*/ 105 h 146"/>
                <a:gd name="T76" fmla="*/ 84 w 169"/>
                <a:gd name="T77" fmla="*/ 115 h 146"/>
                <a:gd name="T78" fmla="*/ 110 w 169"/>
                <a:gd name="T79" fmla="*/ 105 h 146"/>
                <a:gd name="T80" fmla="*/ 101 w 169"/>
                <a:gd name="T81" fmla="*/ 62 h 146"/>
                <a:gd name="T82" fmla="*/ 109 w 169"/>
                <a:gd name="T83" fmla="*/ 79 h 146"/>
                <a:gd name="T84" fmla="*/ 101 w 169"/>
                <a:gd name="T85" fmla="*/ 96 h 146"/>
                <a:gd name="T86" fmla="*/ 84 w 169"/>
                <a:gd name="T87" fmla="*/ 103 h 146"/>
                <a:gd name="T88" fmla="*/ 67 w 169"/>
                <a:gd name="T89" fmla="*/ 96 h 146"/>
                <a:gd name="T90" fmla="*/ 60 w 169"/>
                <a:gd name="T91" fmla="*/ 79 h 146"/>
                <a:gd name="T92" fmla="*/ 67 w 169"/>
                <a:gd name="T93" fmla="*/ 62 h 146"/>
                <a:gd name="T94" fmla="*/ 84 w 169"/>
                <a:gd name="T95" fmla="*/ 55 h 146"/>
                <a:gd name="T96" fmla="*/ 101 w 169"/>
                <a:gd name="T97" fmla="*/ 62 h 146"/>
                <a:gd name="T98" fmla="*/ 87 w 169"/>
                <a:gd name="T99" fmla="*/ 69 h 146"/>
                <a:gd name="T100" fmla="*/ 87 w 169"/>
                <a:gd name="T101" fmla="*/ 67 h 146"/>
                <a:gd name="T102" fmla="*/ 87 w 169"/>
                <a:gd name="T103" fmla="*/ 65 h 146"/>
                <a:gd name="T104" fmla="*/ 84 w 169"/>
                <a:gd name="T105" fmla="*/ 64 h 146"/>
                <a:gd name="T106" fmla="*/ 74 w 169"/>
                <a:gd name="T107" fmla="*/ 68 h 146"/>
                <a:gd name="T108" fmla="*/ 69 w 169"/>
                <a:gd name="T109" fmla="*/ 79 h 146"/>
                <a:gd name="T110" fmla="*/ 70 w 169"/>
                <a:gd name="T111" fmla="*/ 81 h 146"/>
                <a:gd name="T112" fmla="*/ 72 w 169"/>
                <a:gd name="T113" fmla="*/ 82 h 146"/>
                <a:gd name="T114" fmla="*/ 74 w 169"/>
                <a:gd name="T115" fmla="*/ 81 h 146"/>
                <a:gd name="T116" fmla="*/ 75 w 169"/>
                <a:gd name="T117" fmla="*/ 79 h 146"/>
                <a:gd name="T118" fmla="*/ 78 w 169"/>
                <a:gd name="T119" fmla="*/ 73 h 146"/>
                <a:gd name="T120" fmla="*/ 84 w 169"/>
                <a:gd name="T121" fmla="*/ 70 h 146"/>
                <a:gd name="T122" fmla="*/ 87 w 169"/>
                <a:gd name="T123" fmla="*/ 6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9" h="146">
                  <a:moveTo>
                    <a:pt x="169" y="12"/>
                  </a:moveTo>
                  <a:cubicBezTo>
                    <a:pt x="169" y="133"/>
                    <a:pt x="169" y="133"/>
                    <a:pt x="169" y="133"/>
                  </a:cubicBezTo>
                  <a:cubicBezTo>
                    <a:pt x="169" y="137"/>
                    <a:pt x="168" y="140"/>
                    <a:pt x="166" y="142"/>
                  </a:cubicBezTo>
                  <a:cubicBezTo>
                    <a:pt x="163" y="144"/>
                    <a:pt x="160" y="146"/>
                    <a:pt x="157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8" y="146"/>
                    <a:pt x="6" y="144"/>
                    <a:pt x="3" y="142"/>
                  </a:cubicBezTo>
                  <a:cubicBezTo>
                    <a:pt x="1" y="140"/>
                    <a:pt x="0" y="137"/>
                    <a:pt x="0" y="13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2"/>
                    <a:pt x="8" y="0"/>
                    <a:pt x="1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0" y="0"/>
                    <a:pt x="163" y="2"/>
                    <a:pt x="166" y="4"/>
                  </a:cubicBezTo>
                  <a:cubicBezTo>
                    <a:pt x="168" y="6"/>
                    <a:pt x="169" y="9"/>
                    <a:pt x="169" y="12"/>
                  </a:cubicBezTo>
                  <a:close/>
                  <a:moveTo>
                    <a:pt x="12" y="37"/>
                  </a:moveTo>
                  <a:cubicBezTo>
                    <a:pt x="157" y="37"/>
                    <a:pt x="157" y="37"/>
                    <a:pt x="157" y="37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12" y="25"/>
                    <a:pt x="12" y="25"/>
                    <a:pt x="12" y="25"/>
                  </a:cubicBezTo>
                  <a:lnTo>
                    <a:pt x="12" y="37"/>
                  </a:lnTo>
                  <a:close/>
                  <a:moveTo>
                    <a:pt x="12" y="133"/>
                  </a:moveTo>
                  <a:cubicBezTo>
                    <a:pt x="157" y="133"/>
                    <a:pt x="157" y="133"/>
                    <a:pt x="157" y="133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2" y="121"/>
                    <a:pt x="12" y="121"/>
                    <a:pt x="12" y="121"/>
                  </a:cubicBezTo>
                  <a:lnTo>
                    <a:pt x="12" y="133"/>
                  </a:lnTo>
                  <a:close/>
                  <a:moveTo>
                    <a:pt x="24" y="18"/>
                  </a:moveTo>
                  <a:cubicBezTo>
                    <a:pt x="60" y="18"/>
                    <a:pt x="60" y="18"/>
                    <a:pt x="60" y="18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18"/>
                  </a:lnTo>
                  <a:close/>
                  <a:moveTo>
                    <a:pt x="110" y="105"/>
                  </a:moveTo>
                  <a:cubicBezTo>
                    <a:pt x="117" y="98"/>
                    <a:pt x="121" y="89"/>
                    <a:pt x="121" y="79"/>
                  </a:cubicBezTo>
                  <a:cubicBezTo>
                    <a:pt x="121" y="69"/>
                    <a:pt x="117" y="61"/>
                    <a:pt x="110" y="54"/>
                  </a:cubicBezTo>
                  <a:cubicBezTo>
                    <a:pt x="103" y="46"/>
                    <a:pt x="94" y="43"/>
                    <a:pt x="84" y="43"/>
                  </a:cubicBezTo>
                  <a:cubicBezTo>
                    <a:pt x="74" y="43"/>
                    <a:pt x="66" y="46"/>
                    <a:pt x="59" y="54"/>
                  </a:cubicBezTo>
                  <a:cubicBezTo>
                    <a:pt x="52" y="61"/>
                    <a:pt x="48" y="69"/>
                    <a:pt x="48" y="79"/>
                  </a:cubicBezTo>
                  <a:cubicBezTo>
                    <a:pt x="48" y="89"/>
                    <a:pt x="52" y="98"/>
                    <a:pt x="59" y="105"/>
                  </a:cubicBezTo>
                  <a:cubicBezTo>
                    <a:pt x="66" y="112"/>
                    <a:pt x="74" y="115"/>
                    <a:pt x="84" y="115"/>
                  </a:cubicBezTo>
                  <a:cubicBezTo>
                    <a:pt x="94" y="115"/>
                    <a:pt x="103" y="112"/>
                    <a:pt x="110" y="105"/>
                  </a:cubicBezTo>
                  <a:close/>
                  <a:moveTo>
                    <a:pt x="101" y="62"/>
                  </a:moveTo>
                  <a:cubicBezTo>
                    <a:pt x="106" y="67"/>
                    <a:pt x="109" y="73"/>
                    <a:pt x="109" y="79"/>
                  </a:cubicBezTo>
                  <a:cubicBezTo>
                    <a:pt x="109" y="86"/>
                    <a:pt x="106" y="92"/>
                    <a:pt x="101" y="96"/>
                  </a:cubicBezTo>
                  <a:cubicBezTo>
                    <a:pt x="97" y="101"/>
                    <a:pt x="91" y="103"/>
                    <a:pt x="84" y="103"/>
                  </a:cubicBezTo>
                  <a:cubicBezTo>
                    <a:pt x="78" y="103"/>
                    <a:pt x="72" y="101"/>
                    <a:pt x="67" y="96"/>
                  </a:cubicBezTo>
                  <a:cubicBezTo>
                    <a:pt x="63" y="92"/>
                    <a:pt x="60" y="86"/>
                    <a:pt x="60" y="79"/>
                  </a:cubicBezTo>
                  <a:cubicBezTo>
                    <a:pt x="60" y="73"/>
                    <a:pt x="63" y="67"/>
                    <a:pt x="67" y="62"/>
                  </a:cubicBezTo>
                  <a:cubicBezTo>
                    <a:pt x="72" y="57"/>
                    <a:pt x="78" y="55"/>
                    <a:pt x="84" y="55"/>
                  </a:cubicBezTo>
                  <a:cubicBezTo>
                    <a:pt x="91" y="55"/>
                    <a:pt x="97" y="57"/>
                    <a:pt x="101" y="62"/>
                  </a:cubicBezTo>
                  <a:close/>
                  <a:moveTo>
                    <a:pt x="87" y="69"/>
                  </a:moveTo>
                  <a:cubicBezTo>
                    <a:pt x="87" y="69"/>
                    <a:pt x="87" y="68"/>
                    <a:pt x="87" y="67"/>
                  </a:cubicBezTo>
                  <a:cubicBezTo>
                    <a:pt x="87" y="66"/>
                    <a:pt x="87" y="65"/>
                    <a:pt x="87" y="65"/>
                  </a:cubicBezTo>
                  <a:cubicBezTo>
                    <a:pt x="86" y="64"/>
                    <a:pt x="85" y="64"/>
                    <a:pt x="84" y="64"/>
                  </a:cubicBezTo>
                  <a:cubicBezTo>
                    <a:pt x="80" y="64"/>
                    <a:pt x="77" y="65"/>
                    <a:pt x="74" y="68"/>
                  </a:cubicBezTo>
                  <a:cubicBezTo>
                    <a:pt x="71" y="71"/>
                    <a:pt x="69" y="75"/>
                    <a:pt x="69" y="79"/>
                  </a:cubicBezTo>
                  <a:cubicBezTo>
                    <a:pt x="69" y="80"/>
                    <a:pt x="70" y="81"/>
                    <a:pt x="70" y="81"/>
                  </a:cubicBezTo>
                  <a:cubicBezTo>
                    <a:pt x="71" y="82"/>
                    <a:pt x="71" y="82"/>
                    <a:pt x="72" y="82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5" y="80"/>
                    <a:pt x="75" y="79"/>
                  </a:cubicBezTo>
                  <a:cubicBezTo>
                    <a:pt x="75" y="76"/>
                    <a:pt x="76" y="74"/>
                    <a:pt x="78" y="73"/>
                  </a:cubicBezTo>
                  <a:cubicBezTo>
                    <a:pt x="80" y="71"/>
                    <a:pt x="82" y="70"/>
                    <a:pt x="84" y="70"/>
                  </a:cubicBezTo>
                  <a:cubicBezTo>
                    <a:pt x="85" y="70"/>
                    <a:pt x="86" y="70"/>
                    <a:pt x="8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8" name="Freeform 129">
              <a:extLst>
                <a:ext uri="{FF2B5EF4-FFF2-40B4-BE49-F238E27FC236}">
                  <a16:creationId xmlns:a16="http://schemas.microsoft.com/office/drawing/2014/main" id="{B8DACEDD-9AF8-47C1-841A-FA30CBD8ED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831" y="2484518"/>
              <a:ext cx="165499" cy="157692"/>
            </a:xfrm>
            <a:custGeom>
              <a:avLst/>
              <a:gdLst>
                <a:gd name="T0" fmla="*/ 159 w 159"/>
                <a:gd name="T1" fmla="*/ 103 h 151"/>
                <a:gd name="T2" fmla="*/ 154 w 159"/>
                <a:gd name="T3" fmla="*/ 109 h 151"/>
                <a:gd name="T4" fmla="*/ 148 w 159"/>
                <a:gd name="T5" fmla="*/ 114 h 151"/>
                <a:gd name="T6" fmla="*/ 145 w 159"/>
                <a:gd name="T7" fmla="*/ 113 h 151"/>
                <a:gd name="T8" fmla="*/ 142 w 159"/>
                <a:gd name="T9" fmla="*/ 109 h 151"/>
                <a:gd name="T10" fmla="*/ 138 w 159"/>
                <a:gd name="T11" fmla="*/ 106 h 151"/>
                <a:gd name="T12" fmla="*/ 136 w 159"/>
                <a:gd name="T13" fmla="*/ 103 h 151"/>
                <a:gd name="T14" fmla="*/ 127 w 159"/>
                <a:gd name="T15" fmla="*/ 112 h 151"/>
                <a:gd name="T16" fmla="*/ 147 w 159"/>
                <a:gd name="T17" fmla="*/ 133 h 151"/>
                <a:gd name="T18" fmla="*/ 150 w 159"/>
                <a:gd name="T19" fmla="*/ 140 h 151"/>
                <a:gd name="T20" fmla="*/ 146 w 159"/>
                <a:gd name="T21" fmla="*/ 147 h 151"/>
                <a:gd name="T22" fmla="*/ 139 w 159"/>
                <a:gd name="T23" fmla="*/ 151 h 151"/>
                <a:gd name="T24" fmla="*/ 132 w 159"/>
                <a:gd name="T25" fmla="*/ 148 h 151"/>
                <a:gd name="T26" fmla="*/ 69 w 159"/>
                <a:gd name="T27" fmla="*/ 85 h 151"/>
                <a:gd name="T28" fmla="*/ 34 w 159"/>
                <a:gd name="T29" fmla="*/ 97 h 151"/>
                <a:gd name="T30" fmla="*/ 9 w 159"/>
                <a:gd name="T31" fmla="*/ 87 h 151"/>
                <a:gd name="T32" fmla="*/ 0 w 159"/>
                <a:gd name="T33" fmla="*/ 62 h 151"/>
                <a:gd name="T34" fmla="*/ 9 w 159"/>
                <a:gd name="T35" fmla="*/ 33 h 151"/>
                <a:gd name="T36" fmla="*/ 32 w 159"/>
                <a:gd name="T37" fmla="*/ 9 h 151"/>
                <a:gd name="T38" fmla="*/ 62 w 159"/>
                <a:gd name="T39" fmla="*/ 0 h 151"/>
                <a:gd name="T40" fmla="*/ 87 w 159"/>
                <a:gd name="T41" fmla="*/ 10 h 151"/>
                <a:gd name="T42" fmla="*/ 96 w 159"/>
                <a:gd name="T43" fmla="*/ 35 h 151"/>
                <a:gd name="T44" fmla="*/ 84 w 159"/>
                <a:gd name="T45" fmla="*/ 70 h 151"/>
                <a:gd name="T46" fmla="*/ 118 w 159"/>
                <a:gd name="T47" fmla="*/ 103 h 151"/>
                <a:gd name="T48" fmla="*/ 127 w 159"/>
                <a:gd name="T49" fmla="*/ 94 h 151"/>
                <a:gd name="T50" fmla="*/ 124 w 159"/>
                <a:gd name="T51" fmla="*/ 92 h 151"/>
                <a:gd name="T52" fmla="*/ 120 w 159"/>
                <a:gd name="T53" fmla="*/ 88 h 151"/>
                <a:gd name="T54" fmla="*/ 117 w 159"/>
                <a:gd name="T55" fmla="*/ 85 h 151"/>
                <a:gd name="T56" fmla="*/ 116 w 159"/>
                <a:gd name="T57" fmla="*/ 82 h 151"/>
                <a:gd name="T58" fmla="*/ 120 w 159"/>
                <a:gd name="T59" fmla="*/ 76 h 151"/>
                <a:gd name="T60" fmla="*/ 127 w 159"/>
                <a:gd name="T61" fmla="*/ 71 h 151"/>
                <a:gd name="T62" fmla="*/ 129 w 159"/>
                <a:gd name="T63" fmla="*/ 72 h 151"/>
                <a:gd name="T64" fmla="*/ 133 w 159"/>
                <a:gd name="T65" fmla="*/ 76 h 151"/>
                <a:gd name="T66" fmla="*/ 141 w 159"/>
                <a:gd name="T67" fmla="*/ 84 h 151"/>
                <a:gd name="T68" fmla="*/ 149 w 159"/>
                <a:gd name="T69" fmla="*/ 92 h 151"/>
                <a:gd name="T70" fmla="*/ 156 w 159"/>
                <a:gd name="T71" fmla="*/ 99 h 151"/>
                <a:gd name="T72" fmla="*/ 159 w 159"/>
                <a:gd name="T73" fmla="*/ 103 h 151"/>
                <a:gd name="T74" fmla="*/ 73 w 159"/>
                <a:gd name="T75" fmla="*/ 49 h 151"/>
                <a:gd name="T76" fmla="*/ 78 w 159"/>
                <a:gd name="T77" fmla="*/ 37 h 151"/>
                <a:gd name="T78" fmla="*/ 73 w 159"/>
                <a:gd name="T79" fmla="*/ 24 h 151"/>
                <a:gd name="T80" fmla="*/ 60 w 159"/>
                <a:gd name="T81" fmla="*/ 18 h 151"/>
                <a:gd name="T82" fmla="*/ 47 w 159"/>
                <a:gd name="T83" fmla="*/ 24 h 151"/>
                <a:gd name="T84" fmla="*/ 42 w 159"/>
                <a:gd name="T85" fmla="*/ 37 h 151"/>
                <a:gd name="T86" fmla="*/ 44 w 159"/>
                <a:gd name="T87" fmla="*/ 44 h 151"/>
                <a:gd name="T88" fmla="*/ 36 w 159"/>
                <a:gd name="T89" fmla="*/ 43 h 151"/>
                <a:gd name="T90" fmla="*/ 23 w 159"/>
                <a:gd name="T91" fmla="*/ 48 h 151"/>
                <a:gd name="T92" fmla="*/ 18 w 159"/>
                <a:gd name="T93" fmla="*/ 61 h 151"/>
                <a:gd name="T94" fmla="*/ 23 w 159"/>
                <a:gd name="T95" fmla="*/ 74 h 151"/>
                <a:gd name="T96" fmla="*/ 36 w 159"/>
                <a:gd name="T97" fmla="*/ 79 h 151"/>
                <a:gd name="T98" fmla="*/ 49 w 159"/>
                <a:gd name="T99" fmla="*/ 74 h 151"/>
                <a:gd name="T100" fmla="*/ 54 w 159"/>
                <a:gd name="T101" fmla="*/ 61 h 151"/>
                <a:gd name="T102" fmla="*/ 52 w 159"/>
                <a:gd name="T103" fmla="*/ 53 h 151"/>
                <a:gd name="T104" fmla="*/ 60 w 159"/>
                <a:gd name="T105" fmla="*/ 55 h 151"/>
                <a:gd name="T106" fmla="*/ 73 w 159"/>
                <a:gd name="T107" fmla="*/ 4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9" h="151">
                  <a:moveTo>
                    <a:pt x="159" y="103"/>
                  </a:moveTo>
                  <a:cubicBezTo>
                    <a:pt x="159" y="104"/>
                    <a:pt x="157" y="106"/>
                    <a:pt x="154" y="109"/>
                  </a:cubicBezTo>
                  <a:cubicBezTo>
                    <a:pt x="151" y="113"/>
                    <a:pt x="149" y="114"/>
                    <a:pt x="148" y="114"/>
                  </a:cubicBezTo>
                  <a:cubicBezTo>
                    <a:pt x="147" y="114"/>
                    <a:pt x="146" y="114"/>
                    <a:pt x="145" y="113"/>
                  </a:cubicBezTo>
                  <a:cubicBezTo>
                    <a:pt x="144" y="112"/>
                    <a:pt x="143" y="111"/>
                    <a:pt x="142" y="109"/>
                  </a:cubicBezTo>
                  <a:cubicBezTo>
                    <a:pt x="141" y="108"/>
                    <a:pt x="139" y="107"/>
                    <a:pt x="138" y="106"/>
                  </a:cubicBezTo>
                  <a:cubicBezTo>
                    <a:pt x="137" y="104"/>
                    <a:pt x="136" y="103"/>
                    <a:pt x="136" y="103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47" y="133"/>
                    <a:pt x="147" y="133"/>
                    <a:pt x="147" y="133"/>
                  </a:cubicBezTo>
                  <a:cubicBezTo>
                    <a:pt x="149" y="135"/>
                    <a:pt x="150" y="137"/>
                    <a:pt x="150" y="140"/>
                  </a:cubicBezTo>
                  <a:cubicBezTo>
                    <a:pt x="150" y="142"/>
                    <a:pt x="149" y="145"/>
                    <a:pt x="146" y="147"/>
                  </a:cubicBezTo>
                  <a:cubicBezTo>
                    <a:pt x="144" y="150"/>
                    <a:pt x="141" y="151"/>
                    <a:pt x="139" y="151"/>
                  </a:cubicBezTo>
                  <a:cubicBezTo>
                    <a:pt x="136" y="151"/>
                    <a:pt x="134" y="150"/>
                    <a:pt x="132" y="148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58" y="93"/>
                    <a:pt x="46" y="97"/>
                    <a:pt x="34" y="97"/>
                  </a:cubicBezTo>
                  <a:cubicBezTo>
                    <a:pt x="24" y="97"/>
                    <a:pt x="16" y="94"/>
                    <a:pt x="9" y="87"/>
                  </a:cubicBezTo>
                  <a:cubicBezTo>
                    <a:pt x="3" y="81"/>
                    <a:pt x="0" y="73"/>
                    <a:pt x="0" y="62"/>
                  </a:cubicBezTo>
                  <a:cubicBezTo>
                    <a:pt x="0" y="52"/>
                    <a:pt x="3" y="42"/>
                    <a:pt x="9" y="33"/>
                  </a:cubicBezTo>
                  <a:cubicBezTo>
                    <a:pt x="15" y="23"/>
                    <a:pt x="22" y="15"/>
                    <a:pt x="32" y="9"/>
                  </a:cubicBezTo>
                  <a:cubicBezTo>
                    <a:pt x="42" y="3"/>
                    <a:pt x="52" y="0"/>
                    <a:pt x="62" y="0"/>
                  </a:cubicBezTo>
                  <a:cubicBezTo>
                    <a:pt x="72" y="0"/>
                    <a:pt x="80" y="4"/>
                    <a:pt x="87" y="10"/>
                  </a:cubicBezTo>
                  <a:cubicBezTo>
                    <a:pt x="93" y="16"/>
                    <a:pt x="96" y="25"/>
                    <a:pt x="96" y="35"/>
                  </a:cubicBezTo>
                  <a:cubicBezTo>
                    <a:pt x="96" y="47"/>
                    <a:pt x="92" y="59"/>
                    <a:pt x="84" y="70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7" y="94"/>
                    <a:pt x="127" y="94"/>
                    <a:pt x="127" y="94"/>
                  </a:cubicBezTo>
                  <a:cubicBezTo>
                    <a:pt x="126" y="94"/>
                    <a:pt x="126" y="93"/>
                    <a:pt x="124" y="92"/>
                  </a:cubicBezTo>
                  <a:cubicBezTo>
                    <a:pt x="123" y="90"/>
                    <a:pt x="122" y="89"/>
                    <a:pt x="120" y="88"/>
                  </a:cubicBezTo>
                  <a:cubicBezTo>
                    <a:pt x="119" y="87"/>
                    <a:pt x="118" y="86"/>
                    <a:pt x="117" y="85"/>
                  </a:cubicBezTo>
                  <a:cubicBezTo>
                    <a:pt x="116" y="83"/>
                    <a:pt x="116" y="83"/>
                    <a:pt x="116" y="82"/>
                  </a:cubicBezTo>
                  <a:cubicBezTo>
                    <a:pt x="116" y="81"/>
                    <a:pt x="117" y="79"/>
                    <a:pt x="120" y="76"/>
                  </a:cubicBezTo>
                  <a:cubicBezTo>
                    <a:pt x="124" y="73"/>
                    <a:pt x="126" y="71"/>
                    <a:pt x="127" y="71"/>
                  </a:cubicBezTo>
                  <a:cubicBezTo>
                    <a:pt x="127" y="71"/>
                    <a:pt x="128" y="71"/>
                    <a:pt x="129" y="72"/>
                  </a:cubicBezTo>
                  <a:cubicBezTo>
                    <a:pt x="129" y="72"/>
                    <a:pt x="131" y="74"/>
                    <a:pt x="133" y="76"/>
                  </a:cubicBezTo>
                  <a:cubicBezTo>
                    <a:pt x="136" y="79"/>
                    <a:pt x="138" y="81"/>
                    <a:pt x="141" y="84"/>
                  </a:cubicBezTo>
                  <a:cubicBezTo>
                    <a:pt x="144" y="86"/>
                    <a:pt x="146" y="89"/>
                    <a:pt x="149" y="92"/>
                  </a:cubicBezTo>
                  <a:cubicBezTo>
                    <a:pt x="152" y="95"/>
                    <a:pt x="154" y="97"/>
                    <a:pt x="156" y="99"/>
                  </a:cubicBezTo>
                  <a:cubicBezTo>
                    <a:pt x="158" y="101"/>
                    <a:pt x="159" y="103"/>
                    <a:pt x="159" y="103"/>
                  </a:cubicBezTo>
                  <a:close/>
                  <a:moveTo>
                    <a:pt x="73" y="49"/>
                  </a:moveTo>
                  <a:cubicBezTo>
                    <a:pt x="77" y="46"/>
                    <a:pt x="78" y="42"/>
                    <a:pt x="78" y="37"/>
                  </a:cubicBezTo>
                  <a:cubicBezTo>
                    <a:pt x="78" y="32"/>
                    <a:pt x="77" y="27"/>
                    <a:pt x="73" y="24"/>
                  </a:cubicBezTo>
                  <a:cubicBezTo>
                    <a:pt x="69" y="20"/>
                    <a:pt x="65" y="18"/>
                    <a:pt x="60" y="18"/>
                  </a:cubicBezTo>
                  <a:cubicBezTo>
                    <a:pt x="55" y="18"/>
                    <a:pt x="51" y="20"/>
                    <a:pt x="47" y="24"/>
                  </a:cubicBezTo>
                  <a:cubicBezTo>
                    <a:pt x="44" y="27"/>
                    <a:pt x="42" y="32"/>
                    <a:pt x="42" y="37"/>
                  </a:cubicBezTo>
                  <a:cubicBezTo>
                    <a:pt x="42" y="39"/>
                    <a:pt x="43" y="42"/>
                    <a:pt x="44" y="44"/>
                  </a:cubicBezTo>
                  <a:cubicBezTo>
                    <a:pt x="41" y="43"/>
                    <a:pt x="39" y="43"/>
                    <a:pt x="36" y="43"/>
                  </a:cubicBezTo>
                  <a:cubicBezTo>
                    <a:pt x="31" y="43"/>
                    <a:pt x="27" y="44"/>
                    <a:pt x="23" y="48"/>
                  </a:cubicBezTo>
                  <a:cubicBezTo>
                    <a:pt x="20" y="52"/>
                    <a:pt x="18" y="56"/>
                    <a:pt x="18" y="61"/>
                  </a:cubicBezTo>
                  <a:cubicBezTo>
                    <a:pt x="18" y="66"/>
                    <a:pt x="20" y="70"/>
                    <a:pt x="23" y="74"/>
                  </a:cubicBezTo>
                  <a:cubicBezTo>
                    <a:pt x="27" y="77"/>
                    <a:pt x="31" y="79"/>
                    <a:pt x="36" y="79"/>
                  </a:cubicBezTo>
                  <a:cubicBezTo>
                    <a:pt x="41" y="79"/>
                    <a:pt x="45" y="77"/>
                    <a:pt x="49" y="74"/>
                  </a:cubicBezTo>
                  <a:cubicBezTo>
                    <a:pt x="52" y="70"/>
                    <a:pt x="54" y="66"/>
                    <a:pt x="54" y="61"/>
                  </a:cubicBezTo>
                  <a:cubicBezTo>
                    <a:pt x="54" y="58"/>
                    <a:pt x="53" y="56"/>
                    <a:pt x="52" y="53"/>
                  </a:cubicBezTo>
                  <a:cubicBezTo>
                    <a:pt x="55" y="54"/>
                    <a:pt x="57" y="55"/>
                    <a:pt x="60" y="55"/>
                  </a:cubicBezTo>
                  <a:cubicBezTo>
                    <a:pt x="65" y="55"/>
                    <a:pt x="69" y="53"/>
                    <a:pt x="7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9" name="Freeform 130">
              <a:extLst>
                <a:ext uri="{FF2B5EF4-FFF2-40B4-BE49-F238E27FC236}">
                  <a16:creationId xmlns:a16="http://schemas.microsoft.com/office/drawing/2014/main" id="{8782C4B7-DA2D-4FFE-A8C9-3AD193DB97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7414" y="2475150"/>
              <a:ext cx="187357" cy="171744"/>
            </a:xfrm>
            <a:custGeom>
              <a:avLst/>
              <a:gdLst>
                <a:gd name="T0" fmla="*/ 120 w 181"/>
                <a:gd name="T1" fmla="*/ 94 h 166"/>
                <a:gd name="T2" fmla="*/ 101 w 181"/>
                <a:gd name="T3" fmla="*/ 104 h 166"/>
                <a:gd name="T4" fmla="*/ 109 w 181"/>
                <a:gd name="T5" fmla="*/ 119 h 166"/>
                <a:gd name="T6" fmla="*/ 92 w 181"/>
                <a:gd name="T7" fmla="*/ 132 h 166"/>
                <a:gd name="T8" fmla="*/ 72 w 181"/>
                <a:gd name="T9" fmla="*/ 141 h 166"/>
                <a:gd name="T10" fmla="*/ 49 w 181"/>
                <a:gd name="T11" fmla="*/ 143 h 166"/>
                <a:gd name="T12" fmla="*/ 39 w 181"/>
                <a:gd name="T13" fmla="*/ 124 h 166"/>
                <a:gd name="T14" fmla="*/ 24 w 181"/>
                <a:gd name="T15" fmla="*/ 132 h 166"/>
                <a:gd name="T16" fmla="*/ 15 w 181"/>
                <a:gd name="T17" fmla="*/ 110 h 166"/>
                <a:gd name="T18" fmla="*/ 2 w 181"/>
                <a:gd name="T19" fmla="*/ 94 h 166"/>
                <a:gd name="T20" fmla="*/ 0 w 181"/>
                <a:gd name="T21" fmla="*/ 74 h 166"/>
                <a:gd name="T22" fmla="*/ 16 w 181"/>
                <a:gd name="T23" fmla="*/ 69 h 166"/>
                <a:gd name="T24" fmla="*/ 10 w 181"/>
                <a:gd name="T25" fmla="*/ 49 h 166"/>
                <a:gd name="T26" fmla="*/ 26 w 181"/>
                <a:gd name="T27" fmla="*/ 33 h 166"/>
                <a:gd name="T28" fmla="*/ 46 w 181"/>
                <a:gd name="T29" fmla="*/ 39 h 166"/>
                <a:gd name="T30" fmla="*/ 69 w 181"/>
                <a:gd name="T31" fmla="*/ 22 h 166"/>
                <a:gd name="T32" fmla="*/ 74 w 181"/>
                <a:gd name="T33" fmla="*/ 39 h 166"/>
                <a:gd name="T34" fmla="*/ 94 w 181"/>
                <a:gd name="T35" fmla="*/ 33 h 166"/>
                <a:gd name="T36" fmla="*/ 109 w 181"/>
                <a:gd name="T37" fmla="*/ 51 h 166"/>
                <a:gd name="T38" fmla="*/ 104 w 181"/>
                <a:gd name="T39" fmla="*/ 69 h 166"/>
                <a:gd name="T40" fmla="*/ 121 w 181"/>
                <a:gd name="T41" fmla="*/ 74 h 166"/>
                <a:gd name="T42" fmla="*/ 77 w 181"/>
                <a:gd name="T43" fmla="*/ 66 h 166"/>
                <a:gd name="T44" fmla="*/ 36 w 181"/>
                <a:gd name="T45" fmla="*/ 83 h 166"/>
                <a:gd name="T46" fmla="*/ 77 w 181"/>
                <a:gd name="T47" fmla="*/ 100 h 166"/>
                <a:gd name="T48" fmla="*/ 167 w 181"/>
                <a:gd name="T49" fmla="*/ 44 h 166"/>
                <a:gd name="T50" fmla="*/ 169 w 181"/>
                <a:gd name="T51" fmla="*/ 63 h 166"/>
                <a:gd name="T52" fmla="*/ 148 w 181"/>
                <a:gd name="T53" fmla="*/ 59 h 166"/>
                <a:gd name="T54" fmla="*/ 137 w 181"/>
                <a:gd name="T55" fmla="*/ 65 h 166"/>
                <a:gd name="T56" fmla="*/ 121 w 181"/>
                <a:gd name="T57" fmla="*/ 62 h 166"/>
                <a:gd name="T58" fmla="*/ 109 w 181"/>
                <a:gd name="T59" fmla="*/ 41 h 166"/>
                <a:gd name="T60" fmla="*/ 125 w 181"/>
                <a:gd name="T61" fmla="*/ 20 h 166"/>
                <a:gd name="T62" fmla="*/ 124 w 181"/>
                <a:gd name="T63" fmla="*/ 4 h 166"/>
                <a:gd name="T64" fmla="*/ 137 w 181"/>
                <a:gd name="T65" fmla="*/ 4 h 166"/>
                <a:gd name="T66" fmla="*/ 148 w 181"/>
                <a:gd name="T67" fmla="*/ 11 h 166"/>
                <a:gd name="T68" fmla="*/ 169 w 181"/>
                <a:gd name="T69" fmla="*/ 6 h 166"/>
                <a:gd name="T70" fmla="*/ 167 w 181"/>
                <a:gd name="T71" fmla="*/ 25 h 166"/>
                <a:gd name="T72" fmla="*/ 181 w 181"/>
                <a:gd name="T73" fmla="*/ 138 h 166"/>
                <a:gd name="T74" fmla="*/ 169 w 181"/>
                <a:gd name="T75" fmla="*/ 159 h 166"/>
                <a:gd name="T76" fmla="*/ 153 w 181"/>
                <a:gd name="T77" fmla="*/ 162 h 166"/>
                <a:gd name="T78" fmla="*/ 142 w 181"/>
                <a:gd name="T79" fmla="*/ 155 h 166"/>
                <a:gd name="T80" fmla="*/ 121 w 181"/>
                <a:gd name="T81" fmla="*/ 160 h 166"/>
                <a:gd name="T82" fmla="*/ 123 w 181"/>
                <a:gd name="T83" fmla="*/ 141 h 166"/>
                <a:gd name="T84" fmla="*/ 123 w 181"/>
                <a:gd name="T85" fmla="*/ 122 h 166"/>
                <a:gd name="T86" fmla="*/ 121 w 181"/>
                <a:gd name="T87" fmla="*/ 103 h 166"/>
                <a:gd name="T88" fmla="*/ 133 w 181"/>
                <a:gd name="T89" fmla="*/ 97 h 166"/>
                <a:gd name="T90" fmla="*/ 145 w 181"/>
                <a:gd name="T91" fmla="*/ 107 h 166"/>
                <a:gd name="T92" fmla="*/ 157 w 181"/>
                <a:gd name="T93" fmla="*/ 97 h 166"/>
                <a:gd name="T94" fmla="*/ 164 w 181"/>
                <a:gd name="T95" fmla="*/ 117 h 166"/>
                <a:gd name="T96" fmla="*/ 157 w 181"/>
                <a:gd name="T97" fmla="*/ 35 h 166"/>
                <a:gd name="T98" fmla="*/ 136 w 181"/>
                <a:gd name="T99" fmla="*/ 26 h 166"/>
                <a:gd name="T100" fmla="*/ 145 w 181"/>
                <a:gd name="T101" fmla="*/ 47 h 166"/>
                <a:gd name="T102" fmla="*/ 157 w 181"/>
                <a:gd name="T103" fmla="*/ 131 h 166"/>
                <a:gd name="T104" fmla="*/ 136 w 181"/>
                <a:gd name="T105" fmla="*/ 123 h 166"/>
                <a:gd name="T106" fmla="*/ 145 w 181"/>
                <a:gd name="T107" fmla="*/ 14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1" h="166">
                  <a:moveTo>
                    <a:pt x="121" y="74"/>
                  </a:moveTo>
                  <a:cubicBezTo>
                    <a:pt x="121" y="92"/>
                    <a:pt x="121" y="92"/>
                    <a:pt x="121" y="92"/>
                  </a:cubicBezTo>
                  <a:cubicBezTo>
                    <a:pt x="121" y="92"/>
                    <a:pt x="120" y="93"/>
                    <a:pt x="120" y="94"/>
                  </a:cubicBezTo>
                  <a:cubicBezTo>
                    <a:pt x="120" y="94"/>
                    <a:pt x="119" y="95"/>
                    <a:pt x="118" y="95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3" y="99"/>
                    <a:pt x="102" y="102"/>
                    <a:pt x="101" y="104"/>
                  </a:cubicBezTo>
                  <a:cubicBezTo>
                    <a:pt x="103" y="107"/>
                    <a:pt x="106" y="111"/>
                    <a:pt x="109" y="115"/>
                  </a:cubicBezTo>
                  <a:cubicBezTo>
                    <a:pt x="110" y="116"/>
                    <a:pt x="110" y="116"/>
                    <a:pt x="110" y="117"/>
                  </a:cubicBezTo>
                  <a:cubicBezTo>
                    <a:pt x="110" y="118"/>
                    <a:pt x="110" y="118"/>
                    <a:pt x="109" y="119"/>
                  </a:cubicBezTo>
                  <a:cubicBezTo>
                    <a:pt x="108" y="121"/>
                    <a:pt x="105" y="123"/>
                    <a:pt x="101" y="127"/>
                  </a:cubicBezTo>
                  <a:cubicBezTo>
                    <a:pt x="98" y="131"/>
                    <a:pt x="95" y="133"/>
                    <a:pt x="94" y="133"/>
                  </a:cubicBezTo>
                  <a:cubicBezTo>
                    <a:pt x="93" y="133"/>
                    <a:pt x="93" y="133"/>
                    <a:pt x="92" y="132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79" y="125"/>
                    <a:pt x="76" y="126"/>
                    <a:pt x="74" y="127"/>
                  </a:cubicBezTo>
                  <a:cubicBezTo>
                    <a:pt x="73" y="133"/>
                    <a:pt x="72" y="138"/>
                    <a:pt x="72" y="141"/>
                  </a:cubicBezTo>
                  <a:cubicBezTo>
                    <a:pt x="71" y="143"/>
                    <a:pt x="70" y="143"/>
                    <a:pt x="69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3"/>
                    <a:pt x="50" y="143"/>
                    <a:pt x="49" y="143"/>
                  </a:cubicBezTo>
                  <a:cubicBezTo>
                    <a:pt x="49" y="142"/>
                    <a:pt x="49" y="142"/>
                    <a:pt x="48" y="141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4" y="126"/>
                    <a:pt x="42" y="125"/>
                    <a:pt x="39" y="124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33"/>
                    <a:pt x="27" y="133"/>
                    <a:pt x="26" y="133"/>
                  </a:cubicBezTo>
                  <a:cubicBezTo>
                    <a:pt x="25" y="133"/>
                    <a:pt x="25" y="133"/>
                    <a:pt x="24" y="132"/>
                  </a:cubicBezTo>
                  <a:cubicBezTo>
                    <a:pt x="15" y="124"/>
                    <a:pt x="11" y="119"/>
                    <a:pt x="11" y="117"/>
                  </a:cubicBezTo>
                  <a:cubicBezTo>
                    <a:pt x="11" y="116"/>
                    <a:pt x="11" y="116"/>
                    <a:pt x="11" y="115"/>
                  </a:cubicBezTo>
                  <a:cubicBezTo>
                    <a:pt x="12" y="114"/>
                    <a:pt x="13" y="113"/>
                    <a:pt x="15" y="110"/>
                  </a:cubicBezTo>
                  <a:cubicBezTo>
                    <a:pt x="17" y="108"/>
                    <a:pt x="19" y="106"/>
                    <a:pt x="20" y="104"/>
                  </a:cubicBezTo>
                  <a:cubicBezTo>
                    <a:pt x="18" y="102"/>
                    <a:pt x="17" y="99"/>
                    <a:pt x="16" y="97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4"/>
                    <a:pt x="1" y="94"/>
                    <a:pt x="0" y="93"/>
                  </a:cubicBezTo>
                  <a:cubicBezTo>
                    <a:pt x="0" y="93"/>
                    <a:pt x="0" y="92"/>
                    <a:pt x="0" y="92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3"/>
                    <a:pt x="0" y="72"/>
                  </a:cubicBezTo>
                  <a:cubicBezTo>
                    <a:pt x="1" y="72"/>
                    <a:pt x="1" y="71"/>
                    <a:pt x="2" y="71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7"/>
                    <a:pt x="18" y="64"/>
                    <a:pt x="19" y="62"/>
                  </a:cubicBezTo>
                  <a:cubicBezTo>
                    <a:pt x="17" y="59"/>
                    <a:pt x="14" y="55"/>
                    <a:pt x="11" y="51"/>
                  </a:cubicBezTo>
                  <a:cubicBezTo>
                    <a:pt x="10" y="50"/>
                    <a:pt x="10" y="50"/>
                    <a:pt x="10" y="49"/>
                  </a:cubicBezTo>
                  <a:cubicBezTo>
                    <a:pt x="10" y="48"/>
                    <a:pt x="10" y="48"/>
                    <a:pt x="11" y="47"/>
                  </a:cubicBezTo>
                  <a:cubicBezTo>
                    <a:pt x="12" y="45"/>
                    <a:pt x="15" y="42"/>
                    <a:pt x="19" y="39"/>
                  </a:cubicBezTo>
                  <a:cubicBezTo>
                    <a:pt x="22" y="35"/>
                    <a:pt x="25" y="33"/>
                    <a:pt x="26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1" y="41"/>
                    <a:pt x="44" y="40"/>
                    <a:pt x="46" y="39"/>
                  </a:cubicBezTo>
                  <a:cubicBezTo>
                    <a:pt x="47" y="32"/>
                    <a:pt x="48" y="28"/>
                    <a:pt x="48" y="25"/>
                  </a:cubicBezTo>
                  <a:cubicBezTo>
                    <a:pt x="49" y="23"/>
                    <a:pt x="50" y="22"/>
                    <a:pt x="51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70" y="22"/>
                    <a:pt x="70" y="23"/>
                    <a:pt x="71" y="23"/>
                  </a:cubicBezTo>
                  <a:cubicBezTo>
                    <a:pt x="71" y="24"/>
                    <a:pt x="72" y="24"/>
                    <a:pt x="72" y="2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6" y="40"/>
                    <a:pt x="78" y="41"/>
                    <a:pt x="81" y="4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3" y="33"/>
                    <a:pt x="93" y="33"/>
                    <a:pt x="94" y="33"/>
                  </a:cubicBezTo>
                  <a:cubicBezTo>
                    <a:pt x="95" y="33"/>
                    <a:pt x="95" y="33"/>
                    <a:pt x="96" y="34"/>
                  </a:cubicBezTo>
                  <a:cubicBezTo>
                    <a:pt x="105" y="42"/>
                    <a:pt x="110" y="47"/>
                    <a:pt x="110" y="49"/>
                  </a:cubicBezTo>
                  <a:cubicBezTo>
                    <a:pt x="110" y="50"/>
                    <a:pt x="109" y="50"/>
                    <a:pt x="109" y="51"/>
                  </a:cubicBezTo>
                  <a:cubicBezTo>
                    <a:pt x="108" y="52"/>
                    <a:pt x="107" y="54"/>
                    <a:pt x="105" y="56"/>
                  </a:cubicBezTo>
                  <a:cubicBezTo>
                    <a:pt x="103" y="58"/>
                    <a:pt x="102" y="60"/>
                    <a:pt x="101" y="62"/>
                  </a:cubicBezTo>
                  <a:cubicBezTo>
                    <a:pt x="102" y="65"/>
                    <a:pt x="103" y="67"/>
                    <a:pt x="104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9" y="72"/>
                    <a:pt x="120" y="72"/>
                    <a:pt x="120" y="73"/>
                  </a:cubicBezTo>
                  <a:cubicBezTo>
                    <a:pt x="120" y="73"/>
                    <a:pt x="121" y="74"/>
                    <a:pt x="121" y="74"/>
                  </a:cubicBezTo>
                  <a:close/>
                  <a:moveTo>
                    <a:pt x="77" y="100"/>
                  </a:moveTo>
                  <a:cubicBezTo>
                    <a:pt x="82" y="95"/>
                    <a:pt x="84" y="90"/>
                    <a:pt x="84" y="83"/>
                  </a:cubicBezTo>
                  <a:cubicBezTo>
                    <a:pt x="84" y="76"/>
                    <a:pt x="82" y="71"/>
                    <a:pt x="77" y="66"/>
                  </a:cubicBezTo>
                  <a:cubicBezTo>
                    <a:pt x="72" y="61"/>
                    <a:pt x="67" y="59"/>
                    <a:pt x="60" y="59"/>
                  </a:cubicBezTo>
                  <a:cubicBezTo>
                    <a:pt x="53" y="59"/>
                    <a:pt x="48" y="61"/>
                    <a:pt x="43" y="66"/>
                  </a:cubicBezTo>
                  <a:cubicBezTo>
                    <a:pt x="38" y="71"/>
                    <a:pt x="36" y="76"/>
                    <a:pt x="36" y="83"/>
                  </a:cubicBezTo>
                  <a:cubicBezTo>
                    <a:pt x="36" y="90"/>
                    <a:pt x="38" y="95"/>
                    <a:pt x="43" y="100"/>
                  </a:cubicBezTo>
                  <a:cubicBezTo>
                    <a:pt x="48" y="105"/>
                    <a:pt x="53" y="107"/>
                    <a:pt x="60" y="107"/>
                  </a:cubicBezTo>
                  <a:cubicBezTo>
                    <a:pt x="67" y="107"/>
                    <a:pt x="72" y="105"/>
                    <a:pt x="77" y="100"/>
                  </a:cubicBezTo>
                  <a:close/>
                  <a:moveTo>
                    <a:pt x="181" y="28"/>
                  </a:moveTo>
                  <a:cubicBezTo>
                    <a:pt x="181" y="41"/>
                    <a:pt x="181" y="41"/>
                    <a:pt x="181" y="41"/>
                  </a:cubicBezTo>
                  <a:cubicBezTo>
                    <a:pt x="181" y="42"/>
                    <a:pt x="176" y="43"/>
                    <a:pt x="167" y="44"/>
                  </a:cubicBezTo>
                  <a:cubicBezTo>
                    <a:pt x="166" y="46"/>
                    <a:pt x="165" y="47"/>
                    <a:pt x="164" y="49"/>
                  </a:cubicBezTo>
                  <a:cubicBezTo>
                    <a:pt x="167" y="56"/>
                    <a:pt x="169" y="60"/>
                    <a:pt x="169" y="62"/>
                  </a:cubicBezTo>
                  <a:cubicBezTo>
                    <a:pt x="169" y="62"/>
                    <a:pt x="169" y="63"/>
                    <a:pt x="169" y="63"/>
                  </a:cubicBezTo>
                  <a:cubicBezTo>
                    <a:pt x="161" y="67"/>
                    <a:pt x="157" y="69"/>
                    <a:pt x="157" y="69"/>
                  </a:cubicBezTo>
                  <a:cubicBezTo>
                    <a:pt x="156" y="69"/>
                    <a:pt x="155" y="68"/>
                    <a:pt x="153" y="65"/>
                  </a:cubicBezTo>
                  <a:cubicBezTo>
                    <a:pt x="150" y="62"/>
                    <a:pt x="149" y="60"/>
                    <a:pt x="148" y="59"/>
                  </a:cubicBezTo>
                  <a:cubicBezTo>
                    <a:pt x="146" y="59"/>
                    <a:pt x="145" y="59"/>
                    <a:pt x="145" y="59"/>
                  </a:cubicBezTo>
                  <a:cubicBezTo>
                    <a:pt x="144" y="59"/>
                    <a:pt x="143" y="59"/>
                    <a:pt x="142" y="59"/>
                  </a:cubicBezTo>
                  <a:cubicBezTo>
                    <a:pt x="141" y="60"/>
                    <a:pt x="139" y="62"/>
                    <a:pt x="137" y="65"/>
                  </a:cubicBezTo>
                  <a:cubicBezTo>
                    <a:pt x="135" y="68"/>
                    <a:pt x="133" y="69"/>
                    <a:pt x="133" y="69"/>
                  </a:cubicBezTo>
                  <a:cubicBezTo>
                    <a:pt x="133" y="69"/>
                    <a:pt x="129" y="67"/>
                    <a:pt x="121" y="63"/>
                  </a:cubicBezTo>
                  <a:cubicBezTo>
                    <a:pt x="121" y="63"/>
                    <a:pt x="121" y="62"/>
                    <a:pt x="121" y="62"/>
                  </a:cubicBezTo>
                  <a:cubicBezTo>
                    <a:pt x="121" y="60"/>
                    <a:pt x="122" y="56"/>
                    <a:pt x="125" y="49"/>
                  </a:cubicBezTo>
                  <a:cubicBezTo>
                    <a:pt x="124" y="47"/>
                    <a:pt x="123" y="46"/>
                    <a:pt x="123" y="44"/>
                  </a:cubicBezTo>
                  <a:cubicBezTo>
                    <a:pt x="113" y="43"/>
                    <a:pt x="109" y="42"/>
                    <a:pt x="109" y="41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7"/>
                    <a:pt x="113" y="26"/>
                    <a:pt x="123" y="25"/>
                  </a:cubicBezTo>
                  <a:cubicBezTo>
                    <a:pt x="123" y="23"/>
                    <a:pt x="124" y="22"/>
                    <a:pt x="125" y="20"/>
                  </a:cubicBezTo>
                  <a:cubicBezTo>
                    <a:pt x="122" y="13"/>
                    <a:pt x="121" y="9"/>
                    <a:pt x="121" y="7"/>
                  </a:cubicBezTo>
                  <a:cubicBezTo>
                    <a:pt x="121" y="7"/>
                    <a:pt x="121" y="7"/>
                    <a:pt x="121" y="6"/>
                  </a:cubicBezTo>
                  <a:cubicBezTo>
                    <a:pt x="121" y="6"/>
                    <a:pt x="122" y="6"/>
                    <a:pt x="124" y="4"/>
                  </a:cubicBezTo>
                  <a:cubicBezTo>
                    <a:pt x="126" y="3"/>
                    <a:pt x="128" y="2"/>
                    <a:pt x="130" y="1"/>
                  </a:cubicBezTo>
                  <a:cubicBezTo>
                    <a:pt x="132" y="0"/>
                    <a:pt x="133" y="0"/>
                    <a:pt x="133" y="0"/>
                  </a:cubicBezTo>
                  <a:cubicBezTo>
                    <a:pt x="133" y="0"/>
                    <a:pt x="135" y="1"/>
                    <a:pt x="137" y="4"/>
                  </a:cubicBezTo>
                  <a:cubicBezTo>
                    <a:pt x="139" y="7"/>
                    <a:pt x="141" y="9"/>
                    <a:pt x="142" y="11"/>
                  </a:cubicBezTo>
                  <a:cubicBezTo>
                    <a:pt x="143" y="10"/>
                    <a:pt x="144" y="10"/>
                    <a:pt x="145" y="10"/>
                  </a:cubicBezTo>
                  <a:cubicBezTo>
                    <a:pt x="145" y="10"/>
                    <a:pt x="146" y="10"/>
                    <a:pt x="148" y="11"/>
                  </a:cubicBezTo>
                  <a:cubicBezTo>
                    <a:pt x="151" y="6"/>
                    <a:pt x="154" y="3"/>
                    <a:pt x="15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61" y="2"/>
                    <a:pt x="169" y="6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9"/>
                    <a:pt x="167" y="13"/>
                    <a:pt x="164" y="20"/>
                  </a:cubicBezTo>
                  <a:cubicBezTo>
                    <a:pt x="165" y="22"/>
                    <a:pt x="166" y="23"/>
                    <a:pt x="167" y="25"/>
                  </a:cubicBezTo>
                  <a:cubicBezTo>
                    <a:pt x="176" y="26"/>
                    <a:pt x="181" y="27"/>
                    <a:pt x="181" y="28"/>
                  </a:cubicBezTo>
                  <a:close/>
                  <a:moveTo>
                    <a:pt x="181" y="125"/>
                  </a:moveTo>
                  <a:cubicBezTo>
                    <a:pt x="181" y="138"/>
                    <a:pt x="181" y="138"/>
                    <a:pt x="181" y="138"/>
                  </a:cubicBezTo>
                  <a:cubicBezTo>
                    <a:pt x="181" y="139"/>
                    <a:pt x="176" y="140"/>
                    <a:pt x="167" y="141"/>
                  </a:cubicBezTo>
                  <a:cubicBezTo>
                    <a:pt x="166" y="143"/>
                    <a:pt x="165" y="144"/>
                    <a:pt x="164" y="146"/>
                  </a:cubicBezTo>
                  <a:cubicBezTo>
                    <a:pt x="167" y="153"/>
                    <a:pt x="169" y="157"/>
                    <a:pt x="169" y="159"/>
                  </a:cubicBezTo>
                  <a:cubicBezTo>
                    <a:pt x="169" y="159"/>
                    <a:pt x="169" y="159"/>
                    <a:pt x="169" y="160"/>
                  </a:cubicBezTo>
                  <a:cubicBezTo>
                    <a:pt x="161" y="164"/>
                    <a:pt x="157" y="166"/>
                    <a:pt x="157" y="166"/>
                  </a:cubicBezTo>
                  <a:cubicBezTo>
                    <a:pt x="156" y="166"/>
                    <a:pt x="155" y="165"/>
                    <a:pt x="153" y="162"/>
                  </a:cubicBezTo>
                  <a:cubicBezTo>
                    <a:pt x="150" y="159"/>
                    <a:pt x="149" y="157"/>
                    <a:pt x="148" y="155"/>
                  </a:cubicBezTo>
                  <a:cubicBezTo>
                    <a:pt x="146" y="155"/>
                    <a:pt x="145" y="156"/>
                    <a:pt x="145" y="156"/>
                  </a:cubicBezTo>
                  <a:cubicBezTo>
                    <a:pt x="144" y="156"/>
                    <a:pt x="143" y="155"/>
                    <a:pt x="142" y="155"/>
                  </a:cubicBezTo>
                  <a:cubicBezTo>
                    <a:pt x="141" y="157"/>
                    <a:pt x="139" y="159"/>
                    <a:pt x="137" y="162"/>
                  </a:cubicBezTo>
                  <a:cubicBezTo>
                    <a:pt x="135" y="165"/>
                    <a:pt x="133" y="166"/>
                    <a:pt x="133" y="166"/>
                  </a:cubicBezTo>
                  <a:cubicBezTo>
                    <a:pt x="133" y="166"/>
                    <a:pt x="129" y="164"/>
                    <a:pt x="121" y="160"/>
                  </a:cubicBezTo>
                  <a:cubicBezTo>
                    <a:pt x="121" y="159"/>
                    <a:pt x="121" y="159"/>
                    <a:pt x="121" y="159"/>
                  </a:cubicBezTo>
                  <a:cubicBezTo>
                    <a:pt x="121" y="157"/>
                    <a:pt x="122" y="153"/>
                    <a:pt x="125" y="146"/>
                  </a:cubicBezTo>
                  <a:cubicBezTo>
                    <a:pt x="124" y="144"/>
                    <a:pt x="123" y="143"/>
                    <a:pt x="123" y="141"/>
                  </a:cubicBezTo>
                  <a:cubicBezTo>
                    <a:pt x="113" y="140"/>
                    <a:pt x="109" y="139"/>
                    <a:pt x="109" y="138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9" y="124"/>
                    <a:pt x="113" y="123"/>
                    <a:pt x="123" y="122"/>
                  </a:cubicBezTo>
                  <a:cubicBezTo>
                    <a:pt x="123" y="120"/>
                    <a:pt x="124" y="118"/>
                    <a:pt x="125" y="117"/>
                  </a:cubicBezTo>
                  <a:cubicBezTo>
                    <a:pt x="122" y="110"/>
                    <a:pt x="121" y="105"/>
                    <a:pt x="121" y="104"/>
                  </a:cubicBezTo>
                  <a:cubicBezTo>
                    <a:pt x="121" y="104"/>
                    <a:pt x="121" y="103"/>
                    <a:pt x="121" y="103"/>
                  </a:cubicBezTo>
                  <a:cubicBezTo>
                    <a:pt x="121" y="103"/>
                    <a:pt x="122" y="102"/>
                    <a:pt x="124" y="101"/>
                  </a:cubicBezTo>
                  <a:cubicBezTo>
                    <a:pt x="126" y="100"/>
                    <a:pt x="128" y="99"/>
                    <a:pt x="130" y="98"/>
                  </a:cubicBezTo>
                  <a:cubicBezTo>
                    <a:pt x="132" y="97"/>
                    <a:pt x="133" y="97"/>
                    <a:pt x="133" y="97"/>
                  </a:cubicBezTo>
                  <a:cubicBezTo>
                    <a:pt x="133" y="97"/>
                    <a:pt x="135" y="98"/>
                    <a:pt x="137" y="101"/>
                  </a:cubicBezTo>
                  <a:cubicBezTo>
                    <a:pt x="139" y="104"/>
                    <a:pt x="141" y="106"/>
                    <a:pt x="142" y="107"/>
                  </a:cubicBezTo>
                  <a:cubicBezTo>
                    <a:pt x="143" y="107"/>
                    <a:pt x="144" y="107"/>
                    <a:pt x="145" y="107"/>
                  </a:cubicBezTo>
                  <a:cubicBezTo>
                    <a:pt x="145" y="107"/>
                    <a:pt x="146" y="107"/>
                    <a:pt x="148" y="107"/>
                  </a:cubicBezTo>
                  <a:cubicBezTo>
                    <a:pt x="151" y="103"/>
                    <a:pt x="154" y="99"/>
                    <a:pt x="156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7" y="97"/>
                    <a:pt x="161" y="99"/>
                    <a:pt x="169" y="103"/>
                  </a:cubicBezTo>
                  <a:cubicBezTo>
                    <a:pt x="169" y="103"/>
                    <a:pt x="169" y="104"/>
                    <a:pt x="169" y="104"/>
                  </a:cubicBezTo>
                  <a:cubicBezTo>
                    <a:pt x="169" y="105"/>
                    <a:pt x="167" y="110"/>
                    <a:pt x="164" y="117"/>
                  </a:cubicBezTo>
                  <a:cubicBezTo>
                    <a:pt x="165" y="118"/>
                    <a:pt x="166" y="120"/>
                    <a:pt x="167" y="122"/>
                  </a:cubicBezTo>
                  <a:cubicBezTo>
                    <a:pt x="176" y="123"/>
                    <a:pt x="181" y="124"/>
                    <a:pt x="181" y="125"/>
                  </a:cubicBezTo>
                  <a:close/>
                  <a:moveTo>
                    <a:pt x="157" y="35"/>
                  </a:moveTo>
                  <a:cubicBezTo>
                    <a:pt x="157" y="31"/>
                    <a:pt x="156" y="28"/>
                    <a:pt x="153" y="26"/>
                  </a:cubicBezTo>
                  <a:cubicBezTo>
                    <a:pt x="151" y="24"/>
                    <a:pt x="148" y="22"/>
                    <a:pt x="145" y="22"/>
                  </a:cubicBezTo>
                  <a:cubicBezTo>
                    <a:pt x="142" y="22"/>
                    <a:pt x="139" y="24"/>
                    <a:pt x="136" y="26"/>
                  </a:cubicBezTo>
                  <a:cubicBezTo>
                    <a:pt x="134" y="28"/>
                    <a:pt x="133" y="31"/>
                    <a:pt x="133" y="35"/>
                  </a:cubicBezTo>
                  <a:cubicBezTo>
                    <a:pt x="133" y="38"/>
                    <a:pt x="134" y="41"/>
                    <a:pt x="136" y="43"/>
                  </a:cubicBezTo>
                  <a:cubicBezTo>
                    <a:pt x="139" y="45"/>
                    <a:pt x="141" y="47"/>
                    <a:pt x="145" y="47"/>
                  </a:cubicBezTo>
                  <a:cubicBezTo>
                    <a:pt x="148" y="47"/>
                    <a:pt x="151" y="45"/>
                    <a:pt x="153" y="43"/>
                  </a:cubicBezTo>
                  <a:cubicBezTo>
                    <a:pt x="156" y="41"/>
                    <a:pt x="157" y="38"/>
                    <a:pt x="157" y="35"/>
                  </a:cubicBezTo>
                  <a:close/>
                  <a:moveTo>
                    <a:pt x="157" y="131"/>
                  </a:moveTo>
                  <a:cubicBezTo>
                    <a:pt x="157" y="128"/>
                    <a:pt x="156" y="125"/>
                    <a:pt x="153" y="123"/>
                  </a:cubicBezTo>
                  <a:cubicBezTo>
                    <a:pt x="151" y="120"/>
                    <a:pt x="148" y="119"/>
                    <a:pt x="145" y="119"/>
                  </a:cubicBezTo>
                  <a:cubicBezTo>
                    <a:pt x="142" y="119"/>
                    <a:pt x="139" y="120"/>
                    <a:pt x="136" y="123"/>
                  </a:cubicBezTo>
                  <a:cubicBezTo>
                    <a:pt x="134" y="125"/>
                    <a:pt x="133" y="128"/>
                    <a:pt x="133" y="131"/>
                  </a:cubicBezTo>
                  <a:cubicBezTo>
                    <a:pt x="133" y="135"/>
                    <a:pt x="134" y="138"/>
                    <a:pt x="136" y="140"/>
                  </a:cubicBezTo>
                  <a:cubicBezTo>
                    <a:pt x="139" y="142"/>
                    <a:pt x="141" y="143"/>
                    <a:pt x="145" y="143"/>
                  </a:cubicBezTo>
                  <a:cubicBezTo>
                    <a:pt x="148" y="143"/>
                    <a:pt x="151" y="142"/>
                    <a:pt x="153" y="140"/>
                  </a:cubicBezTo>
                  <a:cubicBezTo>
                    <a:pt x="156" y="138"/>
                    <a:pt x="157" y="135"/>
                    <a:pt x="157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0" name="Freeform 131">
              <a:extLst>
                <a:ext uri="{FF2B5EF4-FFF2-40B4-BE49-F238E27FC236}">
                  <a16:creationId xmlns:a16="http://schemas.microsoft.com/office/drawing/2014/main" id="{7A93B9F5-E220-4B40-9532-4D935EBEDB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18487" y="2497008"/>
              <a:ext cx="174866" cy="138956"/>
            </a:xfrm>
            <a:custGeom>
              <a:avLst/>
              <a:gdLst>
                <a:gd name="T0" fmla="*/ 124 w 169"/>
                <a:gd name="T1" fmla="*/ 25 h 134"/>
                <a:gd name="T2" fmla="*/ 133 w 169"/>
                <a:gd name="T3" fmla="*/ 49 h 134"/>
                <a:gd name="T4" fmla="*/ 124 w 169"/>
                <a:gd name="T5" fmla="*/ 73 h 134"/>
                <a:gd name="T6" fmla="*/ 100 w 169"/>
                <a:gd name="T7" fmla="*/ 91 h 134"/>
                <a:gd name="T8" fmla="*/ 66 w 169"/>
                <a:gd name="T9" fmla="*/ 97 h 134"/>
                <a:gd name="T10" fmla="*/ 50 w 169"/>
                <a:gd name="T11" fmla="*/ 96 h 134"/>
                <a:gd name="T12" fmla="*/ 23 w 169"/>
                <a:gd name="T13" fmla="*/ 108 h 134"/>
                <a:gd name="T14" fmla="*/ 15 w 169"/>
                <a:gd name="T15" fmla="*/ 109 h 134"/>
                <a:gd name="T16" fmla="*/ 15 w 169"/>
                <a:gd name="T17" fmla="*/ 109 h 134"/>
                <a:gd name="T18" fmla="*/ 13 w 169"/>
                <a:gd name="T19" fmla="*/ 109 h 134"/>
                <a:gd name="T20" fmla="*/ 12 w 169"/>
                <a:gd name="T21" fmla="*/ 107 h 134"/>
                <a:gd name="T22" fmla="*/ 12 w 169"/>
                <a:gd name="T23" fmla="*/ 106 h 134"/>
                <a:gd name="T24" fmla="*/ 12 w 169"/>
                <a:gd name="T25" fmla="*/ 105 h 134"/>
                <a:gd name="T26" fmla="*/ 12 w 169"/>
                <a:gd name="T27" fmla="*/ 105 h 134"/>
                <a:gd name="T28" fmla="*/ 12 w 169"/>
                <a:gd name="T29" fmla="*/ 104 h 134"/>
                <a:gd name="T30" fmla="*/ 13 w 169"/>
                <a:gd name="T31" fmla="*/ 104 h 134"/>
                <a:gd name="T32" fmla="*/ 13 w 169"/>
                <a:gd name="T33" fmla="*/ 103 h 134"/>
                <a:gd name="T34" fmla="*/ 13 w 169"/>
                <a:gd name="T35" fmla="*/ 103 h 134"/>
                <a:gd name="T36" fmla="*/ 14 w 169"/>
                <a:gd name="T37" fmla="*/ 102 h 134"/>
                <a:gd name="T38" fmla="*/ 16 w 169"/>
                <a:gd name="T39" fmla="*/ 100 h 134"/>
                <a:gd name="T40" fmla="*/ 18 w 169"/>
                <a:gd name="T41" fmla="*/ 97 h 134"/>
                <a:gd name="T42" fmla="*/ 21 w 169"/>
                <a:gd name="T43" fmla="*/ 95 h 134"/>
                <a:gd name="T44" fmla="*/ 23 w 169"/>
                <a:gd name="T45" fmla="*/ 91 h 134"/>
                <a:gd name="T46" fmla="*/ 25 w 169"/>
                <a:gd name="T47" fmla="*/ 87 h 134"/>
                <a:gd name="T48" fmla="*/ 6 w 169"/>
                <a:gd name="T49" fmla="*/ 70 h 134"/>
                <a:gd name="T50" fmla="*/ 0 w 169"/>
                <a:gd name="T51" fmla="*/ 49 h 134"/>
                <a:gd name="T52" fmla="*/ 9 w 169"/>
                <a:gd name="T53" fmla="*/ 25 h 134"/>
                <a:gd name="T54" fmla="*/ 33 w 169"/>
                <a:gd name="T55" fmla="*/ 7 h 134"/>
                <a:gd name="T56" fmla="*/ 66 w 169"/>
                <a:gd name="T57" fmla="*/ 0 h 134"/>
                <a:gd name="T58" fmla="*/ 100 w 169"/>
                <a:gd name="T59" fmla="*/ 7 h 134"/>
                <a:gd name="T60" fmla="*/ 124 w 169"/>
                <a:gd name="T61" fmla="*/ 25 h 134"/>
                <a:gd name="T62" fmla="*/ 169 w 169"/>
                <a:gd name="T63" fmla="*/ 73 h 134"/>
                <a:gd name="T64" fmla="*/ 162 w 169"/>
                <a:gd name="T65" fmla="*/ 94 h 134"/>
                <a:gd name="T66" fmla="*/ 144 w 169"/>
                <a:gd name="T67" fmla="*/ 111 h 134"/>
                <a:gd name="T68" fmla="*/ 146 w 169"/>
                <a:gd name="T69" fmla="*/ 115 h 134"/>
                <a:gd name="T70" fmla="*/ 148 w 169"/>
                <a:gd name="T71" fmla="*/ 119 h 134"/>
                <a:gd name="T72" fmla="*/ 150 w 169"/>
                <a:gd name="T73" fmla="*/ 122 h 134"/>
                <a:gd name="T74" fmla="*/ 153 w 169"/>
                <a:gd name="T75" fmla="*/ 124 h 134"/>
                <a:gd name="T76" fmla="*/ 155 w 169"/>
                <a:gd name="T77" fmla="*/ 127 h 134"/>
                <a:gd name="T78" fmla="*/ 155 w 169"/>
                <a:gd name="T79" fmla="*/ 127 h 134"/>
                <a:gd name="T80" fmla="*/ 156 w 169"/>
                <a:gd name="T81" fmla="*/ 128 h 134"/>
                <a:gd name="T82" fmla="*/ 156 w 169"/>
                <a:gd name="T83" fmla="*/ 128 h 134"/>
                <a:gd name="T84" fmla="*/ 157 w 169"/>
                <a:gd name="T85" fmla="*/ 129 h 134"/>
                <a:gd name="T86" fmla="*/ 157 w 169"/>
                <a:gd name="T87" fmla="*/ 129 h 134"/>
                <a:gd name="T88" fmla="*/ 157 w 169"/>
                <a:gd name="T89" fmla="*/ 130 h 134"/>
                <a:gd name="T90" fmla="*/ 157 w 169"/>
                <a:gd name="T91" fmla="*/ 130 h 134"/>
                <a:gd name="T92" fmla="*/ 157 w 169"/>
                <a:gd name="T93" fmla="*/ 131 h 134"/>
                <a:gd name="T94" fmla="*/ 156 w 169"/>
                <a:gd name="T95" fmla="*/ 133 h 134"/>
                <a:gd name="T96" fmla="*/ 154 w 169"/>
                <a:gd name="T97" fmla="*/ 134 h 134"/>
                <a:gd name="T98" fmla="*/ 145 w 169"/>
                <a:gd name="T99" fmla="*/ 132 h 134"/>
                <a:gd name="T100" fmla="*/ 119 w 169"/>
                <a:gd name="T101" fmla="*/ 120 h 134"/>
                <a:gd name="T102" fmla="*/ 103 w 169"/>
                <a:gd name="T103" fmla="*/ 121 h 134"/>
                <a:gd name="T104" fmla="*/ 58 w 169"/>
                <a:gd name="T105" fmla="*/ 109 h 134"/>
                <a:gd name="T106" fmla="*/ 66 w 169"/>
                <a:gd name="T107" fmla="*/ 109 h 134"/>
                <a:gd name="T108" fmla="*/ 95 w 169"/>
                <a:gd name="T109" fmla="*/ 105 h 134"/>
                <a:gd name="T110" fmla="*/ 120 w 169"/>
                <a:gd name="T111" fmla="*/ 93 h 134"/>
                <a:gd name="T112" fmla="*/ 139 w 169"/>
                <a:gd name="T113" fmla="*/ 73 h 134"/>
                <a:gd name="T114" fmla="*/ 145 w 169"/>
                <a:gd name="T115" fmla="*/ 49 h 134"/>
                <a:gd name="T116" fmla="*/ 143 w 169"/>
                <a:gd name="T117" fmla="*/ 34 h 134"/>
                <a:gd name="T118" fmla="*/ 162 w 169"/>
                <a:gd name="T119" fmla="*/ 51 h 134"/>
                <a:gd name="T120" fmla="*/ 169 w 169"/>
                <a:gd name="T121" fmla="*/ 7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134">
                  <a:moveTo>
                    <a:pt x="124" y="25"/>
                  </a:moveTo>
                  <a:cubicBezTo>
                    <a:pt x="130" y="32"/>
                    <a:pt x="133" y="40"/>
                    <a:pt x="133" y="49"/>
                  </a:cubicBezTo>
                  <a:cubicBezTo>
                    <a:pt x="133" y="58"/>
                    <a:pt x="130" y="66"/>
                    <a:pt x="124" y="73"/>
                  </a:cubicBezTo>
                  <a:cubicBezTo>
                    <a:pt x="118" y="81"/>
                    <a:pt x="110" y="86"/>
                    <a:pt x="100" y="91"/>
                  </a:cubicBezTo>
                  <a:cubicBezTo>
                    <a:pt x="89" y="95"/>
                    <a:pt x="78" y="97"/>
                    <a:pt x="66" y="97"/>
                  </a:cubicBezTo>
                  <a:cubicBezTo>
                    <a:pt x="61" y="97"/>
                    <a:pt x="55" y="97"/>
                    <a:pt x="50" y="96"/>
                  </a:cubicBezTo>
                  <a:cubicBezTo>
                    <a:pt x="42" y="101"/>
                    <a:pt x="33" y="105"/>
                    <a:pt x="23" y="108"/>
                  </a:cubicBezTo>
                  <a:cubicBezTo>
                    <a:pt x="21" y="108"/>
                    <a:pt x="18" y="109"/>
                    <a:pt x="15" y="109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4" y="109"/>
                    <a:pt x="14" y="109"/>
                    <a:pt x="13" y="109"/>
                  </a:cubicBezTo>
                  <a:cubicBezTo>
                    <a:pt x="12" y="108"/>
                    <a:pt x="12" y="107"/>
                    <a:pt x="12" y="107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5"/>
                    <a:pt x="12" y="104"/>
                    <a:pt x="12" y="104"/>
                  </a:cubicBezTo>
                  <a:cubicBezTo>
                    <a:pt x="12" y="104"/>
                    <a:pt x="12" y="104"/>
                    <a:pt x="13" y="104"/>
                  </a:cubicBezTo>
                  <a:cubicBezTo>
                    <a:pt x="13" y="104"/>
                    <a:pt x="13" y="103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4" y="103"/>
                    <a:pt x="14" y="103"/>
                    <a:pt x="14" y="102"/>
                  </a:cubicBezTo>
                  <a:cubicBezTo>
                    <a:pt x="14" y="102"/>
                    <a:pt x="15" y="101"/>
                    <a:pt x="16" y="100"/>
                  </a:cubicBezTo>
                  <a:cubicBezTo>
                    <a:pt x="17" y="99"/>
                    <a:pt x="18" y="98"/>
                    <a:pt x="18" y="97"/>
                  </a:cubicBezTo>
                  <a:cubicBezTo>
                    <a:pt x="19" y="97"/>
                    <a:pt x="20" y="96"/>
                    <a:pt x="21" y="95"/>
                  </a:cubicBezTo>
                  <a:cubicBezTo>
                    <a:pt x="21" y="93"/>
                    <a:pt x="22" y="92"/>
                    <a:pt x="23" y="91"/>
                  </a:cubicBezTo>
                  <a:cubicBezTo>
                    <a:pt x="24" y="90"/>
                    <a:pt x="24" y="88"/>
                    <a:pt x="25" y="87"/>
                  </a:cubicBezTo>
                  <a:cubicBezTo>
                    <a:pt x="17" y="82"/>
                    <a:pt x="11" y="77"/>
                    <a:pt x="6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0"/>
                    <a:pt x="3" y="32"/>
                    <a:pt x="9" y="25"/>
                  </a:cubicBezTo>
                  <a:cubicBezTo>
                    <a:pt x="14" y="17"/>
                    <a:pt x="23" y="11"/>
                    <a:pt x="33" y="7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100" y="7"/>
                  </a:cubicBezTo>
                  <a:cubicBezTo>
                    <a:pt x="110" y="11"/>
                    <a:pt x="118" y="17"/>
                    <a:pt x="124" y="25"/>
                  </a:cubicBezTo>
                  <a:close/>
                  <a:moveTo>
                    <a:pt x="169" y="73"/>
                  </a:moveTo>
                  <a:cubicBezTo>
                    <a:pt x="169" y="81"/>
                    <a:pt x="167" y="88"/>
                    <a:pt x="162" y="94"/>
                  </a:cubicBezTo>
                  <a:cubicBezTo>
                    <a:pt x="158" y="101"/>
                    <a:pt x="152" y="106"/>
                    <a:pt x="144" y="111"/>
                  </a:cubicBezTo>
                  <a:cubicBezTo>
                    <a:pt x="145" y="112"/>
                    <a:pt x="145" y="114"/>
                    <a:pt x="146" y="115"/>
                  </a:cubicBezTo>
                  <a:cubicBezTo>
                    <a:pt x="147" y="116"/>
                    <a:pt x="147" y="118"/>
                    <a:pt x="148" y="119"/>
                  </a:cubicBezTo>
                  <a:cubicBezTo>
                    <a:pt x="149" y="120"/>
                    <a:pt x="150" y="121"/>
                    <a:pt x="150" y="122"/>
                  </a:cubicBezTo>
                  <a:cubicBezTo>
                    <a:pt x="151" y="122"/>
                    <a:pt x="152" y="123"/>
                    <a:pt x="153" y="124"/>
                  </a:cubicBezTo>
                  <a:cubicBezTo>
                    <a:pt x="154" y="125"/>
                    <a:pt x="155" y="126"/>
                    <a:pt x="155" y="127"/>
                  </a:cubicBezTo>
                  <a:cubicBezTo>
                    <a:pt x="155" y="127"/>
                    <a:pt x="155" y="127"/>
                    <a:pt x="155" y="127"/>
                  </a:cubicBezTo>
                  <a:cubicBezTo>
                    <a:pt x="156" y="127"/>
                    <a:pt x="156" y="127"/>
                    <a:pt x="156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56" y="128"/>
                    <a:pt x="156" y="128"/>
                    <a:pt x="157" y="129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29"/>
                    <a:pt x="157" y="129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1"/>
                    <a:pt x="157" y="131"/>
                  </a:cubicBezTo>
                  <a:cubicBezTo>
                    <a:pt x="157" y="132"/>
                    <a:pt x="156" y="132"/>
                    <a:pt x="156" y="133"/>
                  </a:cubicBezTo>
                  <a:cubicBezTo>
                    <a:pt x="155" y="133"/>
                    <a:pt x="154" y="134"/>
                    <a:pt x="154" y="134"/>
                  </a:cubicBezTo>
                  <a:cubicBezTo>
                    <a:pt x="150" y="133"/>
                    <a:pt x="148" y="133"/>
                    <a:pt x="145" y="132"/>
                  </a:cubicBezTo>
                  <a:cubicBezTo>
                    <a:pt x="136" y="130"/>
                    <a:pt x="127" y="125"/>
                    <a:pt x="119" y="120"/>
                  </a:cubicBezTo>
                  <a:cubicBezTo>
                    <a:pt x="114" y="121"/>
                    <a:pt x="108" y="121"/>
                    <a:pt x="103" y="121"/>
                  </a:cubicBezTo>
                  <a:cubicBezTo>
                    <a:pt x="85" y="121"/>
                    <a:pt x="71" y="117"/>
                    <a:pt x="58" y="109"/>
                  </a:cubicBezTo>
                  <a:cubicBezTo>
                    <a:pt x="62" y="109"/>
                    <a:pt x="64" y="109"/>
                    <a:pt x="66" y="109"/>
                  </a:cubicBezTo>
                  <a:cubicBezTo>
                    <a:pt x="76" y="109"/>
                    <a:pt x="86" y="108"/>
                    <a:pt x="95" y="105"/>
                  </a:cubicBezTo>
                  <a:cubicBezTo>
                    <a:pt x="105" y="102"/>
                    <a:pt x="113" y="98"/>
                    <a:pt x="120" y="93"/>
                  </a:cubicBezTo>
                  <a:cubicBezTo>
                    <a:pt x="128" y="87"/>
                    <a:pt x="134" y="80"/>
                    <a:pt x="139" y="73"/>
                  </a:cubicBezTo>
                  <a:cubicBezTo>
                    <a:pt x="143" y="65"/>
                    <a:pt x="145" y="57"/>
                    <a:pt x="145" y="49"/>
                  </a:cubicBezTo>
                  <a:cubicBezTo>
                    <a:pt x="145" y="44"/>
                    <a:pt x="144" y="39"/>
                    <a:pt x="143" y="34"/>
                  </a:cubicBezTo>
                  <a:cubicBezTo>
                    <a:pt x="151" y="39"/>
                    <a:pt x="157" y="45"/>
                    <a:pt x="162" y="51"/>
                  </a:cubicBezTo>
                  <a:cubicBezTo>
                    <a:pt x="167" y="58"/>
                    <a:pt x="169" y="65"/>
                    <a:pt x="16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1" name="Freeform 132">
              <a:extLst>
                <a:ext uri="{FF2B5EF4-FFF2-40B4-BE49-F238E27FC236}">
                  <a16:creationId xmlns:a16="http://schemas.microsoft.com/office/drawing/2014/main" id="{79DB4712-F1D6-4F68-B8CD-CD0BF2E94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7070" y="2473588"/>
              <a:ext cx="149885" cy="162376"/>
            </a:xfrm>
            <a:custGeom>
              <a:avLst/>
              <a:gdLst>
                <a:gd name="T0" fmla="*/ 140 w 145"/>
                <a:gd name="T1" fmla="*/ 88 h 158"/>
                <a:gd name="T2" fmla="*/ 137 w 145"/>
                <a:gd name="T3" fmla="*/ 108 h 158"/>
                <a:gd name="T4" fmla="*/ 132 w 145"/>
                <a:gd name="T5" fmla="*/ 129 h 158"/>
                <a:gd name="T6" fmla="*/ 103 w 145"/>
                <a:gd name="T7" fmla="*/ 158 h 158"/>
                <a:gd name="T8" fmla="*/ 90 w 145"/>
                <a:gd name="T9" fmla="*/ 158 h 158"/>
                <a:gd name="T10" fmla="*/ 52 w 145"/>
                <a:gd name="T11" fmla="*/ 149 h 158"/>
                <a:gd name="T12" fmla="*/ 12 w 145"/>
                <a:gd name="T13" fmla="*/ 145 h 158"/>
                <a:gd name="T14" fmla="*/ 0 w 145"/>
                <a:gd name="T15" fmla="*/ 133 h 158"/>
                <a:gd name="T16" fmla="*/ 3 w 145"/>
                <a:gd name="T17" fmla="*/ 64 h 158"/>
                <a:gd name="T18" fmla="*/ 38 w 145"/>
                <a:gd name="T19" fmla="*/ 61 h 158"/>
                <a:gd name="T20" fmla="*/ 61 w 145"/>
                <a:gd name="T21" fmla="*/ 34 h 158"/>
                <a:gd name="T22" fmla="*/ 67 w 145"/>
                <a:gd name="T23" fmla="*/ 14 h 158"/>
                <a:gd name="T24" fmla="*/ 81 w 145"/>
                <a:gd name="T25" fmla="*/ 0 h 158"/>
                <a:gd name="T26" fmla="*/ 105 w 145"/>
                <a:gd name="T27" fmla="*/ 13 h 158"/>
                <a:gd name="T28" fmla="*/ 104 w 145"/>
                <a:gd name="T29" fmla="*/ 49 h 158"/>
                <a:gd name="T30" fmla="*/ 138 w 145"/>
                <a:gd name="T31" fmla="*/ 56 h 158"/>
                <a:gd name="T32" fmla="*/ 22 w 145"/>
                <a:gd name="T33" fmla="*/ 132 h 158"/>
                <a:gd name="T34" fmla="*/ 22 w 145"/>
                <a:gd name="T35" fmla="*/ 123 h 158"/>
                <a:gd name="T36" fmla="*/ 14 w 145"/>
                <a:gd name="T37" fmla="*/ 123 h 158"/>
                <a:gd name="T38" fmla="*/ 14 w 145"/>
                <a:gd name="T39" fmla="*/ 132 h 158"/>
                <a:gd name="T40" fmla="*/ 22 w 145"/>
                <a:gd name="T41" fmla="*/ 132 h 158"/>
                <a:gd name="T42" fmla="*/ 129 w 145"/>
                <a:gd name="T43" fmla="*/ 64 h 158"/>
                <a:gd name="T44" fmla="*/ 87 w 145"/>
                <a:gd name="T45" fmla="*/ 61 h 158"/>
                <a:gd name="T46" fmla="*/ 96 w 145"/>
                <a:gd name="T47" fmla="*/ 30 h 158"/>
                <a:gd name="T48" fmla="*/ 81 w 145"/>
                <a:gd name="T49" fmla="*/ 12 h 158"/>
                <a:gd name="T50" fmla="*/ 75 w 145"/>
                <a:gd name="T51" fmla="*/ 32 h 158"/>
                <a:gd name="T52" fmla="*/ 62 w 145"/>
                <a:gd name="T53" fmla="*/ 51 h 158"/>
                <a:gd name="T54" fmla="*/ 57 w 145"/>
                <a:gd name="T55" fmla="*/ 58 h 158"/>
                <a:gd name="T56" fmla="*/ 50 w 145"/>
                <a:gd name="T57" fmla="*/ 66 h 158"/>
                <a:gd name="T58" fmla="*/ 42 w 145"/>
                <a:gd name="T59" fmla="*/ 72 h 158"/>
                <a:gd name="T60" fmla="*/ 36 w 145"/>
                <a:gd name="T61" fmla="*/ 73 h 158"/>
                <a:gd name="T62" fmla="*/ 39 w 145"/>
                <a:gd name="T63" fmla="*/ 133 h 158"/>
                <a:gd name="T64" fmla="*/ 45 w 145"/>
                <a:gd name="T65" fmla="*/ 134 h 158"/>
                <a:gd name="T66" fmla="*/ 52 w 145"/>
                <a:gd name="T67" fmla="*/ 136 h 158"/>
                <a:gd name="T68" fmla="*/ 58 w 145"/>
                <a:gd name="T69" fmla="*/ 139 h 158"/>
                <a:gd name="T70" fmla="*/ 102 w 145"/>
                <a:gd name="T71" fmla="*/ 145 h 158"/>
                <a:gd name="T72" fmla="*/ 120 w 145"/>
                <a:gd name="T73" fmla="*/ 124 h 158"/>
                <a:gd name="T74" fmla="*/ 126 w 145"/>
                <a:gd name="T75" fmla="*/ 112 h 158"/>
                <a:gd name="T76" fmla="*/ 129 w 145"/>
                <a:gd name="T77" fmla="*/ 95 h 158"/>
                <a:gd name="T78" fmla="*/ 126 w 145"/>
                <a:gd name="T79" fmla="*/ 85 h 158"/>
                <a:gd name="T80" fmla="*/ 133 w 145"/>
                <a:gd name="T81" fmla="*/ 7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158">
                  <a:moveTo>
                    <a:pt x="145" y="73"/>
                  </a:moveTo>
                  <a:cubicBezTo>
                    <a:pt x="145" y="78"/>
                    <a:pt x="143" y="83"/>
                    <a:pt x="140" y="88"/>
                  </a:cubicBezTo>
                  <a:cubicBezTo>
                    <a:pt x="141" y="90"/>
                    <a:pt x="141" y="92"/>
                    <a:pt x="141" y="95"/>
                  </a:cubicBezTo>
                  <a:cubicBezTo>
                    <a:pt x="141" y="100"/>
                    <a:pt x="140" y="104"/>
                    <a:pt x="137" y="108"/>
                  </a:cubicBezTo>
                  <a:cubicBezTo>
                    <a:pt x="138" y="110"/>
                    <a:pt x="138" y="111"/>
                    <a:pt x="138" y="112"/>
                  </a:cubicBezTo>
                  <a:cubicBezTo>
                    <a:pt x="138" y="119"/>
                    <a:pt x="136" y="124"/>
                    <a:pt x="132" y="129"/>
                  </a:cubicBezTo>
                  <a:cubicBezTo>
                    <a:pt x="132" y="138"/>
                    <a:pt x="129" y="145"/>
                    <a:pt x="124" y="150"/>
                  </a:cubicBezTo>
                  <a:cubicBezTo>
                    <a:pt x="119" y="155"/>
                    <a:pt x="111" y="158"/>
                    <a:pt x="103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4" y="158"/>
                    <a:pt x="78" y="157"/>
                    <a:pt x="72" y="155"/>
                  </a:cubicBezTo>
                  <a:cubicBezTo>
                    <a:pt x="67" y="154"/>
                    <a:pt x="60" y="152"/>
                    <a:pt x="52" y="149"/>
                  </a:cubicBezTo>
                  <a:cubicBezTo>
                    <a:pt x="45" y="147"/>
                    <a:pt x="40" y="145"/>
                    <a:pt x="39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8" y="145"/>
                    <a:pt x="6" y="144"/>
                    <a:pt x="3" y="142"/>
                  </a:cubicBezTo>
                  <a:cubicBezTo>
                    <a:pt x="1" y="140"/>
                    <a:pt x="0" y="137"/>
                    <a:pt x="0" y="13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0"/>
                    <a:pt x="1" y="67"/>
                    <a:pt x="3" y="64"/>
                  </a:cubicBezTo>
                  <a:cubicBezTo>
                    <a:pt x="6" y="62"/>
                    <a:pt x="8" y="61"/>
                    <a:pt x="12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0" y="59"/>
                    <a:pt x="44" y="54"/>
                    <a:pt x="51" y="46"/>
                  </a:cubicBezTo>
                  <a:cubicBezTo>
                    <a:pt x="54" y="41"/>
                    <a:pt x="58" y="37"/>
                    <a:pt x="61" y="34"/>
                  </a:cubicBezTo>
                  <a:cubicBezTo>
                    <a:pt x="62" y="32"/>
                    <a:pt x="63" y="30"/>
                    <a:pt x="64" y="26"/>
                  </a:cubicBezTo>
                  <a:cubicBezTo>
                    <a:pt x="65" y="22"/>
                    <a:pt x="66" y="18"/>
                    <a:pt x="67" y="14"/>
                  </a:cubicBezTo>
                  <a:cubicBezTo>
                    <a:pt x="68" y="10"/>
                    <a:pt x="70" y="6"/>
                    <a:pt x="73" y="4"/>
                  </a:cubicBezTo>
                  <a:cubicBezTo>
                    <a:pt x="75" y="1"/>
                    <a:pt x="78" y="0"/>
                    <a:pt x="81" y="0"/>
                  </a:cubicBezTo>
                  <a:cubicBezTo>
                    <a:pt x="87" y="0"/>
                    <a:pt x="91" y="1"/>
                    <a:pt x="96" y="3"/>
                  </a:cubicBezTo>
                  <a:cubicBezTo>
                    <a:pt x="100" y="5"/>
                    <a:pt x="103" y="9"/>
                    <a:pt x="105" y="13"/>
                  </a:cubicBezTo>
                  <a:cubicBezTo>
                    <a:pt x="107" y="17"/>
                    <a:pt x="109" y="23"/>
                    <a:pt x="109" y="30"/>
                  </a:cubicBezTo>
                  <a:cubicBezTo>
                    <a:pt x="109" y="36"/>
                    <a:pt x="107" y="42"/>
                    <a:pt x="104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7" y="49"/>
                    <a:pt x="133" y="51"/>
                    <a:pt x="138" y="56"/>
                  </a:cubicBezTo>
                  <a:cubicBezTo>
                    <a:pt x="142" y="61"/>
                    <a:pt x="145" y="66"/>
                    <a:pt x="145" y="73"/>
                  </a:cubicBezTo>
                  <a:close/>
                  <a:moveTo>
                    <a:pt x="22" y="132"/>
                  </a:moveTo>
                  <a:cubicBezTo>
                    <a:pt x="23" y="130"/>
                    <a:pt x="24" y="129"/>
                    <a:pt x="24" y="127"/>
                  </a:cubicBezTo>
                  <a:cubicBezTo>
                    <a:pt x="24" y="126"/>
                    <a:pt x="23" y="124"/>
                    <a:pt x="22" y="123"/>
                  </a:cubicBezTo>
                  <a:cubicBezTo>
                    <a:pt x="21" y="122"/>
                    <a:pt x="19" y="121"/>
                    <a:pt x="18" y="121"/>
                  </a:cubicBezTo>
                  <a:cubicBezTo>
                    <a:pt x="16" y="121"/>
                    <a:pt x="15" y="122"/>
                    <a:pt x="14" y="123"/>
                  </a:cubicBezTo>
                  <a:cubicBezTo>
                    <a:pt x="12" y="124"/>
                    <a:pt x="12" y="126"/>
                    <a:pt x="12" y="127"/>
                  </a:cubicBezTo>
                  <a:cubicBezTo>
                    <a:pt x="12" y="129"/>
                    <a:pt x="12" y="130"/>
                    <a:pt x="14" y="132"/>
                  </a:cubicBezTo>
                  <a:cubicBezTo>
                    <a:pt x="15" y="133"/>
                    <a:pt x="16" y="133"/>
                    <a:pt x="18" y="133"/>
                  </a:cubicBezTo>
                  <a:cubicBezTo>
                    <a:pt x="19" y="133"/>
                    <a:pt x="21" y="133"/>
                    <a:pt x="22" y="132"/>
                  </a:cubicBezTo>
                  <a:close/>
                  <a:moveTo>
                    <a:pt x="133" y="73"/>
                  </a:moveTo>
                  <a:cubicBezTo>
                    <a:pt x="133" y="70"/>
                    <a:pt x="132" y="67"/>
                    <a:pt x="129" y="64"/>
                  </a:cubicBezTo>
                  <a:cubicBezTo>
                    <a:pt x="127" y="62"/>
                    <a:pt x="124" y="61"/>
                    <a:pt x="121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57"/>
                    <a:pt x="89" y="52"/>
                    <a:pt x="92" y="46"/>
                  </a:cubicBezTo>
                  <a:cubicBezTo>
                    <a:pt x="95" y="39"/>
                    <a:pt x="96" y="34"/>
                    <a:pt x="96" y="30"/>
                  </a:cubicBezTo>
                  <a:cubicBezTo>
                    <a:pt x="96" y="24"/>
                    <a:pt x="95" y="20"/>
                    <a:pt x="93" y="17"/>
                  </a:cubicBezTo>
                  <a:cubicBezTo>
                    <a:pt x="91" y="14"/>
                    <a:pt x="87" y="12"/>
                    <a:pt x="81" y="12"/>
                  </a:cubicBezTo>
                  <a:cubicBezTo>
                    <a:pt x="80" y="14"/>
                    <a:pt x="78" y="17"/>
                    <a:pt x="78" y="20"/>
                  </a:cubicBezTo>
                  <a:cubicBezTo>
                    <a:pt x="77" y="24"/>
                    <a:pt x="76" y="28"/>
                    <a:pt x="75" y="32"/>
                  </a:cubicBezTo>
                  <a:cubicBezTo>
                    <a:pt x="74" y="36"/>
                    <a:pt x="72" y="40"/>
                    <a:pt x="69" y="43"/>
                  </a:cubicBezTo>
                  <a:cubicBezTo>
                    <a:pt x="68" y="44"/>
                    <a:pt x="65" y="47"/>
                    <a:pt x="62" y="51"/>
                  </a:cubicBezTo>
                  <a:cubicBezTo>
                    <a:pt x="62" y="52"/>
                    <a:pt x="61" y="52"/>
                    <a:pt x="60" y="54"/>
                  </a:cubicBezTo>
                  <a:cubicBezTo>
                    <a:pt x="59" y="56"/>
                    <a:pt x="58" y="57"/>
                    <a:pt x="57" y="58"/>
                  </a:cubicBezTo>
                  <a:cubicBezTo>
                    <a:pt x="56" y="59"/>
                    <a:pt x="55" y="60"/>
                    <a:pt x="54" y="62"/>
                  </a:cubicBezTo>
                  <a:cubicBezTo>
                    <a:pt x="52" y="64"/>
                    <a:pt x="51" y="65"/>
                    <a:pt x="50" y="66"/>
                  </a:cubicBezTo>
                  <a:cubicBezTo>
                    <a:pt x="49" y="67"/>
                    <a:pt x="47" y="68"/>
                    <a:pt x="46" y="69"/>
                  </a:cubicBezTo>
                  <a:cubicBezTo>
                    <a:pt x="45" y="71"/>
                    <a:pt x="44" y="71"/>
                    <a:pt x="42" y="72"/>
                  </a:cubicBezTo>
                  <a:cubicBezTo>
                    <a:pt x="41" y="73"/>
                    <a:pt x="40" y="73"/>
                    <a:pt x="39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40" y="133"/>
                    <a:pt x="41" y="133"/>
                    <a:pt x="42" y="134"/>
                  </a:cubicBezTo>
                  <a:cubicBezTo>
                    <a:pt x="43" y="134"/>
                    <a:pt x="44" y="134"/>
                    <a:pt x="45" y="134"/>
                  </a:cubicBezTo>
                  <a:cubicBezTo>
                    <a:pt x="46" y="134"/>
                    <a:pt x="47" y="135"/>
                    <a:pt x="49" y="135"/>
                  </a:cubicBezTo>
                  <a:cubicBezTo>
                    <a:pt x="50" y="136"/>
                    <a:pt x="51" y="136"/>
                    <a:pt x="52" y="136"/>
                  </a:cubicBezTo>
                  <a:cubicBezTo>
                    <a:pt x="53" y="137"/>
                    <a:pt x="54" y="137"/>
                    <a:pt x="55" y="138"/>
                  </a:cubicBezTo>
                  <a:cubicBezTo>
                    <a:pt x="57" y="138"/>
                    <a:pt x="58" y="138"/>
                    <a:pt x="58" y="139"/>
                  </a:cubicBezTo>
                  <a:cubicBezTo>
                    <a:pt x="71" y="143"/>
                    <a:pt x="82" y="145"/>
                    <a:pt x="90" y="145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4" y="145"/>
                    <a:pt x="120" y="140"/>
                    <a:pt x="120" y="130"/>
                  </a:cubicBezTo>
                  <a:cubicBezTo>
                    <a:pt x="120" y="128"/>
                    <a:pt x="120" y="126"/>
                    <a:pt x="120" y="124"/>
                  </a:cubicBezTo>
                  <a:cubicBezTo>
                    <a:pt x="121" y="123"/>
                    <a:pt x="123" y="122"/>
                    <a:pt x="124" y="119"/>
                  </a:cubicBezTo>
                  <a:cubicBezTo>
                    <a:pt x="125" y="117"/>
                    <a:pt x="126" y="115"/>
                    <a:pt x="126" y="112"/>
                  </a:cubicBezTo>
                  <a:cubicBezTo>
                    <a:pt x="126" y="110"/>
                    <a:pt x="125" y="108"/>
                    <a:pt x="124" y="106"/>
                  </a:cubicBezTo>
                  <a:cubicBezTo>
                    <a:pt x="127" y="103"/>
                    <a:pt x="129" y="99"/>
                    <a:pt x="129" y="95"/>
                  </a:cubicBezTo>
                  <a:cubicBezTo>
                    <a:pt x="129" y="93"/>
                    <a:pt x="129" y="91"/>
                    <a:pt x="128" y="89"/>
                  </a:cubicBezTo>
                  <a:cubicBezTo>
                    <a:pt x="127" y="88"/>
                    <a:pt x="127" y="86"/>
                    <a:pt x="126" y="85"/>
                  </a:cubicBezTo>
                  <a:cubicBezTo>
                    <a:pt x="128" y="85"/>
                    <a:pt x="129" y="83"/>
                    <a:pt x="131" y="81"/>
                  </a:cubicBezTo>
                  <a:cubicBezTo>
                    <a:pt x="132" y="78"/>
                    <a:pt x="133" y="75"/>
                    <a:pt x="1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2" name="Freeform 133">
              <a:extLst>
                <a:ext uri="{FF2B5EF4-FFF2-40B4-BE49-F238E27FC236}">
                  <a16:creationId xmlns:a16="http://schemas.microsoft.com/office/drawing/2014/main" id="{2C23367F-6FBB-4F05-8497-471B68F99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111" y="2484518"/>
              <a:ext cx="151447" cy="163937"/>
            </a:xfrm>
            <a:custGeom>
              <a:avLst/>
              <a:gdLst>
                <a:gd name="T0" fmla="*/ 138 w 146"/>
                <a:gd name="T1" fmla="*/ 102 h 158"/>
                <a:gd name="T2" fmla="*/ 105 w 146"/>
                <a:gd name="T3" fmla="*/ 109 h 158"/>
                <a:gd name="T4" fmla="*/ 106 w 146"/>
                <a:gd name="T5" fmla="*/ 145 h 158"/>
                <a:gd name="T6" fmla="*/ 82 w 146"/>
                <a:gd name="T7" fmla="*/ 158 h 158"/>
                <a:gd name="T8" fmla="*/ 68 w 146"/>
                <a:gd name="T9" fmla="*/ 146 h 158"/>
                <a:gd name="T10" fmla="*/ 64 w 146"/>
                <a:gd name="T11" fmla="*/ 130 h 158"/>
                <a:gd name="T12" fmla="*/ 51 w 146"/>
                <a:gd name="T13" fmla="*/ 112 h 158"/>
                <a:gd name="T14" fmla="*/ 13 w 146"/>
                <a:gd name="T15" fmla="*/ 97 h 158"/>
                <a:gd name="T16" fmla="*/ 0 w 146"/>
                <a:gd name="T17" fmla="*/ 85 h 158"/>
                <a:gd name="T18" fmla="*/ 4 w 146"/>
                <a:gd name="T19" fmla="*/ 16 h 158"/>
                <a:gd name="T20" fmla="*/ 40 w 146"/>
                <a:gd name="T21" fmla="*/ 12 h 158"/>
                <a:gd name="T22" fmla="*/ 74 w 146"/>
                <a:gd name="T23" fmla="*/ 2 h 158"/>
                <a:gd name="T24" fmla="*/ 103 w 146"/>
                <a:gd name="T25" fmla="*/ 0 h 158"/>
                <a:gd name="T26" fmla="*/ 133 w 146"/>
                <a:gd name="T27" fmla="*/ 28 h 158"/>
                <a:gd name="T28" fmla="*/ 139 w 146"/>
                <a:gd name="T29" fmla="*/ 46 h 158"/>
                <a:gd name="T30" fmla="*/ 142 w 146"/>
                <a:gd name="T31" fmla="*/ 63 h 158"/>
                <a:gd name="T32" fmla="*/ 146 w 146"/>
                <a:gd name="T33" fmla="*/ 85 h 158"/>
                <a:gd name="T34" fmla="*/ 25 w 146"/>
                <a:gd name="T35" fmla="*/ 31 h 158"/>
                <a:gd name="T36" fmla="*/ 19 w 146"/>
                <a:gd name="T37" fmla="*/ 25 h 158"/>
                <a:gd name="T38" fmla="*/ 13 w 146"/>
                <a:gd name="T39" fmla="*/ 31 h 158"/>
                <a:gd name="T40" fmla="*/ 19 w 146"/>
                <a:gd name="T41" fmla="*/ 37 h 158"/>
                <a:gd name="T42" fmla="*/ 134 w 146"/>
                <a:gd name="T43" fmla="*/ 85 h 158"/>
                <a:gd name="T44" fmla="*/ 126 w 146"/>
                <a:gd name="T45" fmla="*/ 73 h 158"/>
                <a:gd name="T46" fmla="*/ 130 w 146"/>
                <a:gd name="T47" fmla="*/ 63 h 158"/>
                <a:gd name="T48" fmla="*/ 126 w 146"/>
                <a:gd name="T49" fmla="*/ 45 h 158"/>
                <a:gd name="T50" fmla="*/ 120 w 146"/>
                <a:gd name="T51" fmla="*/ 34 h 158"/>
                <a:gd name="T52" fmla="*/ 116 w 146"/>
                <a:gd name="T53" fmla="*/ 16 h 158"/>
                <a:gd name="T54" fmla="*/ 91 w 146"/>
                <a:gd name="T55" fmla="*/ 12 h 158"/>
                <a:gd name="T56" fmla="*/ 56 w 146"/>
                <a:gd name="T57" fmla="*/ 20 h 158"/>
                <a:gd name="T58" fmla="*/ 49 w 146"/>
                <a:gd name="T59" fmla="*/ 23 h 158"/>
                <a:gd name="T60" fmla="*/ 43 w 146"/>
                <a:gd name="T61" fmla="*/ 24 h 158"/>
                <a:gd name="T62" fmla="*/ 37 w 146"/>
                <a:gd name="T63" fmla="*/ 25 h 158"/>
                <a:gd name="T64" fmla="*/ 40 w 146"/>
                <a:gd name="T65" fmla="*/ 85 h 158"/>
                <a:gd name="T66" fmla="*/ 47 w 146"/>
                <a:gd name="T67" fmla="*/ 88 h 158"/>
                <a:gd name="T68" fmla="*/ 54 w 146"/>
                <a:gd name="T69" fmla="*/ 96 h 158"/>
                <a:gd name="T70" fmla="*/ 61 w 146"/>
                <a:gd name="T71" fmla="*/ 104 h 158"/>
                <a:gd name="T72" fmla="*/ 70 w 146"/>
                <a:gd name="T73" fmla="*/ 115 h 158"/>
                <a:gd name="T74" fmla="*/ 79 w 146"/>
                <a:gd name="T75" fmla="*/ 138 h 158"/>
                <a:gd name="T76" fmla="*/ 94 w 146"/>
                <a:gd name="T77" fmla="*/ 141 h 158"/>
                <a:gd name="T78" fmla="*/ 93 w 146"/>
                <a:gd name="T79" fmla="*/ 112 h 158"/>
                <a:gd name="T80" fmla="*/ 121 w 146"/>
                <a:gd name="T81" fmla="*/ 97 h 158"/>
                <a:gd name="T82" fmla="*/ 134 w 146"/>
                <a:gd name="T83" fmla="*/ 8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158">
                  <a:moveTo>
                    <a:pt x="146" y="85"/>
                  </a:moveTo>
                  <a:cubicBezTo>
                    <a:pt x="146" y="92"/>
                    <a:pt x="143" y="97"/>
                    <a:pt x="138" y="102"/>
                  </a:cubicBezTo>
                  <a:cubicBezTo>
                    <a:pt x="134" y="107"/>
                    <a:pt x="128" y="109"/>
                    <a:pt x="121" y="109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8" y="115"/>
                    <a:pt x="109" y="122"/>
                    <a:pt x="109" y="127"/>
                  </a:cubicBezTo>
                  <a:cubicBezTo>
                    <a:pt x="109" y="135"/>
                    <a:pt x="108" y="141"/>
                    <a:pt x="106" y="145"/>
                  </a:cubicBezTo>
                  <a:cubicBezTo>
                    <a:pt x="104" y="149"/>
                    <a:pt x="101" y="153"/>
                    <a:pt x="96" y="155"/>
                  </a:cubicBezTo>
                  <a:cubicBezTo>
                    <a:pt x="92" y="157"/>
                    <a:pt x="87" y="158"/>
                    <a:pt x="82" y="158"/>
                  </a:cubicBezTo>
                  <a:cubicBezTo>
                    <a:pt x="79" y="158"/>
                    <a:pt x="76" y="156"/>
                    <a:pt x="74" y="154"/>
                  </a:cubicBezTo>
                  <a:cubicBezTo>
                    <a:pt x="71" y="152"/>
                    <a:pt x="70" y="149"/>
                    <a:pt x="68" y="146"/>
                  </a:cubicBezTo>
                  <a:cubicBezTo>
                    <a:pt x="67" y="143"/>
                    <a:pt x="66" y="140"/>
                    <a:pt x="66" y="138"/>
                  </a:cubicBezTo>
                  <a:cubicBezTo>
                    <a:pt x="66" y="135"/>
                    <a:pt x="65" y="133"/>
                    <a:pt x="64" y="130"/>
                  </a:cubicBezTo>
                  <a:cubicBezTo>
                    <a:pt x="64" y="127"/>
                    <a:pt x="63" y="125"/>
                    <a:pt x="61" y="124"/>
                  </a:cubicBezTo>
                  <a:cubicBezTo>
                    <a:pt x="58" y="121"/>
                    <a:pt x="55" y="117"/>
                    <a:pt x="51" y="112"/>
                  </a:cubicBezTo>
                  <a:cubicBezTo>
                    <a:pt x="45" y="104"/>
                    <a:pt x="41" y="99"/>
                    <a:pt x="38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9" y="97"/>
                    <a:pt x="6" y="96"/>
                    <a:pt x="4" y="94"/>
                  </a:cubicBezTo>
                  <a:cubicBezTo>
                    <a:pt x="2" y="91"/>
                    <a:pt x="0" y="88"/>
                    <a:pt x="0" y="8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2" y="18"/>
                    <a:pt x="4" y="16"/>
                  </a:cubicBezTo>
                  <a:cubicBezTo>
                    <a:pt x="6" y="14"/>
                    <a:pt x="9" y="12"/>
                    <a:pt x="13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12"/>
                    <a:pt x="45" y="11"/>
                    <a:pt x="53" y="9"/>
                  </a:cubicBezTo>
                  <a:cubicBezTo>
                    <a:pt x="61" y="6"/>
                    <a:pt x="68" y="4"/>
                    <a:pt x="74" y="2"/>
                  </a:cubicBezTo>
                  <a:cubicBezTo>
                    <a:pt x="80" y="1"/>
                    <a:pt x="86" y="0"/>
                    <a:pt x="9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2" y="0"/>
                    <a:pt x="119" y="3"/>
                    <a:pt x="125" y="8"/>
                  </a:cubicBezTo>
                  <a:cubicBezTo>
                    <a:pt x="130" y="13"/>
                    <a:pt x="133" y="20"/>
                    <a:pt x="133" y="28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7" y="34"/>
                    <a:pt x="139" y="39"/>
                    <a:pt x="139" y="46"/>
                  </a:cubicBezTo>
                  <a:cubicBezTo>
                    <a:pt x="139" y="47"/>
                    <a:pt x="138" y="48"/>
                    <a:pt x="138" y="50"/>
                  </a:cubicBezTo>
                  <a:cubicBezTo>
                    <a:pt x="141" y="54"/>
                    <a:pt x="142" y="58"/>
                    <a:pt x="142" y="63"/>
                  </a:cubicBezTo>
                  <a:cubicBezTo>
                    <a:pt x="142" y="65"/>
                    <a:pt x="142" y="68"/>
                    <a:pt x="141" y="70"/>
                  </a:cubicBezTo>
                  <a:cubicBezTo>
                    <a:pt x="144" y="74"/>
                    <a:pt x="146" y="80"/>
                    <a:pt x="146" y="85"/>
                  </a:cubicBezTo>
                  <a:close/>
                  <a:moveTo>
                    <a:pt x="23" y="35"/>
                  </a:moveTo>
                  <a:cubicBezTo>
                    <a:pt x="24" y="34"/>
                    <a:pt x="25" y="32"/>
                    <a:pt x="25" y="31"/>
                  </a:cubicBezTo>
                  <a:cubicBezTo>
                    <a:pt x="25" y="29"/>
                    <a:pt x="24" y="28"/>
                    <a:pt x="23" y="26"/>
                  </a:cubicBezTo>
                  <a:cubicBezTo>
                    <a:pt x="22" y="25"/>
                    <a:pt x="20" y="25"/>
                    <a:pt x="19" y="25"/>
                  </a:cubicBezTo>
                  <a:cubicBezTo>
                    <a:pt x="17" y="25"/>
                    <a:pt x="16" y="25"/>
                    <a:pt x="14" y="26"/>
                  </a:cubicBezTo>
                  <a:cubicBezTo>
                    <a:pt x="13" y="28"/>
                    <a:pt x="13" y="29"/>
                    <a:pt x="13" y="31"/>
                  </a:cubicBezTo>
                  <a:cubicBezTo>
                    <a:pt x="13" y="32"/>
                    <a:pt x="13" y="34"/>
                    <a:pt x="14" y="35"/>
                  </a:cubicBezTo>
                  <a:cubicBezTo>
                    <a:pt x="16" y="36"/>
                    <a:pt x="17" y="37"/>
                    <a:pt x="19" y="37"/>
                  </a:cubicBezTo>
                  <a:cubicBezTo>
                    <a:pt x="20" y="37"/>
                    <a:pt x="22" y="36"/>
                    <a:pt x="23" y="35"/>
                  </a:cubicBezTo>
                  <a:close/>
                  <a:moveTo>
                    <a:pt x="134" y="85"/>
                  </a:moveTo>
                  <a:cubicBezTo>
                    <a:pt x="134" y="83"/>
                    <a:pt x="133" y="80"/>
                    <a:pt x="132" y="77"/>
                  </a:cubicBezTo>
                  <a:cubicBezTo>
                    <a:pt x="130" y="74"/>
                    <a:pt x="128" y="73"/>
                    <a:pt x="126" y="73"/>
                  </a:cubicBezTo>
                  <a:cubicBezTo>
                    <a:pt x="127" y="72"/>
                    <a:pt x="128" y="70"/>
                    <a:pt x="129" y="68"/>
                  </a:cubicBezTo>
                  <a:cubicBezTo>
                    <a:pt x="129" y="67"/>
                    <a:pt x="130" y="65"/>
                    <a:pt x="130" y="63"/>
                  </a:cubicBezTo>
                  <a:cubicBezTo>
                    <a:pt x="130" y="59"/>
                    <a:pt x="128" y="55"/>
                    <a:pt x="125" y="52"/>
                  </a:cubicBezTo>
                  <a:cubicBezTo>
                    <a:pt x="126" y="50"/>
                    <a:pt x="126" y="48"/>
                    <a:pt x="126" y="45"/>
                  </a:cubicBezTo>
                  <a:cubicBezTo>
                    <a:pt x="126" y="43"/>
                    <a:pt x="126" y="41"/>
                    <a:pt x="125" y="38"/>
                  </a:cubicBezTo>
                  <a:cubicBezTo>
                    <a:pt x="124" y="36"/>
                    <a:pt x="122" y="35"/>
                    <a:pt x="120" y="34"/>
                  </a:cubicBezTo>
                  <a:cubicBezTo>
                    <a:pt x="121" y="32"/>
                    <a:pt x="121" y="30"/>
                    <a:pt x="121" y="28"/>
                  </a:cubicBezTo>
                  <a:cubicBezTo>
                    <a:pt x="121" y="23"/>
                    <a:pt x="119" y="19"/>
                    <a:pt x="116" y="16"/>
                  </a:cubicBezTo>
                  <a:cubicBezTo>
                    <a:pt x="113" y="14"/>
                    <a:pt x="109" y="12"/>
                    <a:pt x="103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12"/>
                    <a:pt x="72" y="15"/>
                    <a:pt x="59" y="19"/>
                  </a:cubicBezTo>
                  <a:cubicBezTo>
                    <a:pt x="59" y="19"/>
                    <a:pt x="58" y="20"/>
                    <a:pt x="56" y="20"/>
                  </a:cubicBezTo>
                  <a:cubicBezTo>
                    <a:pt x="55" y="21"/>
                    <a:pt x="53" y="21"/>
                    <a:pt x="53" y="22"/>
                  </a:cubicBezTo>
                  <a:cubicBezTo>
                    <a:pt x="52" y="22"/>
                    <a:pt x="51" y="22"/>
                    <a:pt x="49" y="23"/>
                  </a:cubicBezTo>
                  <a:cubicBezTo>
                    <a:pt x="48" y="23"/>
                    <a:pt x="47" y="23"/>
                    <a:pt x="46" y="24"/>
                  </a:cubicBezTo>
                  <a:cubicBezTo>
                    <a:pt x="45" y="24"/>
                    <a:pt x="44" y="24"/>
                    <a:pt x="43" y="24"/>
                  </a:cubicBezTo>
                  <a:cubicBezTo>
                    <a:pt x="42" y="24"/>
                    <a:pt x="41" y="25"/>
                    <a:pt x="40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1" y="85"/>
                    <a:pt x="42" y="85"/>
                    <a:pt x="43" y="86"/>
                  </a:cubicBezTo>
                  <a:cubicBezTo>
                    <a:pt x="44" y="86"/>
                    <a:pt x="46" y="87"/>
                    <a:pt x="47" y="88"/>
                  </a:cubicBezTo>
                  <a:cubicBezTo>
                    <a:pt x="48" y="90"/>
                    <a:pt x="49" y="91"/>
                    <a:pt x="51" y="92"/>
                  </a:cubicBezTo>
                  <a:cubicBezTo>
                    <a:pt x="52" y="93"/>
                    <a:pt x="53" y="94"/>
                    <a:pt x="54" y="96"/>
                  </a:cubicBezTo>
                  <a:cubicBezTo>
                    <a:pt x="56" y="98"/>
                    <a:pt x="57" y="99"/>
                    <a:pt x="58" y="100"/>
                  </a:cubicBezTo>
                  <a:cubicBezTo>
                    <a:pt x="58" y="101"/>
                    <a:pt x="59" y="102"/>
                    <a:pt x="61" y="104"/>
                  </a:cubicBezTo>
                  <a:cubicBezTo>
                    <a:pt x="62" y="105"/>
                    <a:pt x="62" y="106"/>
                    <a:pt x="63" y="107"/>
                  </a:cubicBezTo>
                  <a:cubicBezTo>
                    <a:pt x="66" y="111"/>
                    <a:pt x="69" y="114"/>
                    <a:pt x="70" y="115"/>
                  </a:cubicBezTo>
                  <a:cubicBezTo>
                    <a:pt x="73" y="118"/>
                    <a:pt x="74" y="121"/>
                    <a:pt x="76" y="126"/>
                  </a:cubicBezTo>
                  <a:cubicBezTo>
                    <a:pt x="77" y="130"/>
                    <a:pt x="78" y="134"/>
                    <a:pt x="79" y="138"/>
                  </a:cubicBezTo>
                  <a:cubicBezTo>
                    <a:pt x="79" y="141"/>
                    <a:pt x="80" y="144"/>
                    <a:pt x="82" y="146"/>
                  </a:cubicBezTo>
                  <a:cubicBezTo>
                    <a:pt x="88" y="146"/>
                    <a:pt x="92" y="144"/>
                    <a:pt x="94" y="141"/>
                  </a:cubicBezTo>
                  <a:cubicBezTo>
                    <a:pt x="96" y="138"/>
                    <a:pt x="97" y="134"/>
                    <a:pt x="97" y="127"/>
                  </a:cubicBezTo>
                  <a:cubicBezTo>
                    <a:pt x="97" y="124"/>
                    <a:pt x="96" y="119"/>
                    <a:pt x="93" y="112"/>
                  </a:cubicBezTo>
                  <a:cubicBezTo>
                    <a:pt x="90" y="106"/>
                    <a:pt x="88" y="101"/>
                    <a:pt x="88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5" y="97"/>
                    <a:pt x="127" y="96"/>
                    <a:pt x="130" y="94"/>
                  </a:cubicBezTo>
                  <a:cubicBezTo>
                    <a:pt x="132" y="91"/>
                    <a:pt x="134" y="88"/>
                    <a:pt x="13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3" name="Freeform 134">
              <a:extLst>
                <a:ext uri="{FF2B5EF4-FFF2-40B4-BE49-F238E27FC236}">
                  <a16:creationId xmlns:a16="http://schemas.microsoft.com/office/drawing/2014/main" id="{1E647810-08E9-4B8A-8A1F-19C1071C2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713" y="2476711"/>
              <a:ext cx="82749" cy="154569"/>
            </a:xfrm>
            <a:custGeom>
              <a:avLst/>
              <a:gdLst>
                <a:gd name="T0" fmla="*/ 79 w 79"/>
                <a:gd name="T1" fmla="*/ 0 h 150"/>
                <a:gd name="T2" fmla="*/ 79 w 79"/>
                <a:gd name="T3" fmla="*/ 127 h 150"/>
                <a:gd name="T4" fmla="*/ 36 w 79"/>
                <a:gd name="T5" fmla="*/ 149 h 150"/>
                <a:gd name="T6" fmla="*/ 33 w 79"/>
                <a:gd name="T7" fmla="*/ 150 h 150"/>
                <a:gd name="T8" fmla="*/ 30 w 79"/>
                <a:gd name="T9" fmla="*/ 149 h 150"/>
                <a:gd name="T10" fmla="*/ 29 w 79"/>
                <a:gd name="T11" fmla="*/ 146 h 150"/>
                <a:gd name="T12" fmla="*/ 29 w 79"/>
                <a:gd name="T13" fmla="*/ 144 h 150"/>
                <a:gd name="T14" fmla="*/ 37 w 79"/>
                <a:gd name="T15" fmla="*/ 96 h 150"/>
                <a:gd name="T16" fmla="*/ 3 w 79"/>
                <a:gd name="T17" fmla="*/ 63 h 150"/>
                <a:gd name="T18" fmla="*/ 0 w 79"/>
                <a:gd name="T19" fmla="*/ 58 h 150"/>
                <a:gd name="T20" fmla="*/ 5 w 79"/>
                <a:gd name="T21" fmla="*/ 54 h 150"/>
                <a:gd name="T22" fmla="*/ 53 w 79"/>
                <a:gd name="T23" fmla="*/ 47 h 150"/>
                <a:gd name="T24" fmla="*/ 74 w 79"/>
                <a:gd name="T25" fmla="*/ 4 h 150"/>
                <a:gd name="T26" fmla="*/ 79 w 79"/>
                <a:gd name="T2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50">
                  <a:moveTo>
                    <a:pt x="79" y="0"/>
                  </a:moveTo>
                  <a:cubicBezTo>
                    <a:pt x="79" y="127"/>
                    <a:pt x="79" y="127"/>
                    <a:pt x="79" y="127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5" y="150"/>
                    <a:pt x="34" y="150"/>
                    <a:pt x="33" y="150"/>
                  </a:cubicBezTo>
                  <a:cubicBezTo>
                    <a:pt x="31" y="150"/>
                    <a:pt x="30" y="150"/>
                    <a:pt x="30" y="149"/>
                  </a:cubicBezTo>
                  <a:cubicBezTo>
                    <a:pt x="29" y="148"/>
                    <a:pt x="29" y="147"/>
                    <a:pt x="29" y="146"/>
                  </a:cubicBezTo>
                  <a:cubicBezTo>
                    <a:pt x="29" y="145"/>
                    <a:pt x="29" y="145"/>
                    <a:pt x="29" y="14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1"/>
                    <a:pt x="0" y="60"/>
                    <a:pt x="0" y="58"/>
                  </a:cubicBezTo>
                  <a:cubicBezTo>
                    <a:pt x="0" y="56"/>
                    <a:pt x="2" y="55"/>
                    <a:pt x="5" y="54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2"/>
                    <a:pt x="77" y="0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4" name="Freeform 135">
              <a:extLst>
                <a:ext uri="{FF2B5EF4-FFF2-40B4-BE49-F238E27FC236}">
                  <a16:creationId xmlns:a16="http://schemas.microsoft.com/office/drawing/2014/main" id="{EE27A206-4708-4D75-AF72-8A7026D87F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3863" y="2484518"/>
              <a:ext cx="176428" cy="151447"/>
            </a:xfrm>
            <a:custGeom>
              <a:avLst/>
              <a:gdLst>
                <a:gd name="T0" fmla="*/ 170 w 170"/>
                <a:gd name="T1" fmla="*/ 45 h 146"/>
                <a:gd name="T2" fmla="*/ 148 w 170"/>
                <a:gd name="T3" fmla="*/ 87 h 146"/>
                <a:gd name="T4" fmla="*/ 89 w 170"/>
                <a:gd name="T5" fmla="*/ 144 h 146"/>
                <a:gd name="T6" fmla="*/ 85 w 170"/>
                <a:gd name="T7" fmla="*/ 146 h 146"/>
                <a:gd name="T8" fmla="*/ 81 w 170"/>
                <a:gd name="T9" fmla="*/ 144 h 146"/>
                <a:gd name="T10" fmla="*/ 22 w 170"/>
                <a:gd name="T11" fmla="*/ 87 h 146"/>
                <a:gd name="T12" fmla="*/ 19 w 170"/>
                <a:gd name="T13" fmla="*/ 84 h 146"/>
                <a:gd name="T14" fmla="*/ 14 w 170"/>
                <a:gd name="T15" fmla="*/ 78 h 146"/>
                <a:gd name="T16" fmla="*/ 8 w 170"/>
                <a:gd name="T17" fmla="*/ 69 h 146"/>
                <a:gd name="T18" fmla="*/ 3 w 170"/>
                <a:gd name="T19" fmla="*/ 58 h 146"/>
                <a:gd name="T20" fmla="*/ 0 w 170"/>
                <a:gd name="T21" fmla="*/ 45 h 146"/>
                <a:gd name="T22" fmla="*/ 12 w 170"/>
                <a:gd name="T23" fmla="*/ 12 h 146"/>
                <a:gd name="T24" fmla="*/ 46 w 170"/>
                <a:gd name="T25" fmla="*/ 0 h 146"/>
                <a:gd name="T26" fmla="*/ 58 w 170"/>
                <a:gd name="T27" fmla="*/ 2 h 146"/>
                <a:gd name="T28" fmla="*/ 69 w 170"/>
                <a:gd name="T29" fmla="*/ 8 h 146"/>
                <a:gd name="T30" fmla="*/ 78 w 170"/>
                <a:gd name="T31" fmla="*/ 14 h 146"/>
                <a:gd name="T32" fmla="*/ 85 w 170"/>
                <a:gd name="T33" fmla="*/ 21 h 146"/>
                <a:gd name="T34" fmla="*/ 92 w 170"/>
                <a:gd name="T35" fmla="*/ 14 h 146"/>
                <a:gd name="T36" fmla="*/ 101 w 170"/>
                <a:gd name="T37" fmla="*/ 8 h 146"/>
                <a:gd name="T38" fmla="*/ 113 w 170"/>
                <a:gd name="T39" fmla="*/ 2 h 146"/>
                <a:gd name="T40" fmla="*/ 125 w 170"/>
                <a:gd name="T41" fmla="*/ 0 h 146"/>
                <a:gd name="T42" fmla="*/ 158 w 170"/>
                <a:gd name="T43" fmla="*/ 12 h 146"/>
                <a:gd name="T44" fmla="*/ 170 w 170"/>
                <a:gd name="T45" fmla="*/ 45 h 146"/>
                <a:gd name="T46" fmla="*/ 158 w 170"/>
                <a:gd name="T47" fmla="*/ 45 h 146"/>
                <a:gd name="T48" fmla="*/ 156 w 170"/>
                <a:gd name="T49" fmla="*/ 31 h 146"/>
                <a:gd name="T50" fmla="*/ 151 w 170"/>
                <a:gd name="T51" fmla="*/ 22 h 146"/>
                <a:gd name="T52" fmla="*/ 143 w 170"/>
                <a:gd name="T53" fmla="*/ 16 h 146"/>
                <a:gd name="T54" fmla="*/ 134 w 170"/>
                <a:gd name="T55" fmla="*/ 13 h 146"/>
                <a:gd name="T56" fmla="*/ 125 w 170"/>
                <a:gd name="T57" fmla="*/ 12 h 146"/>
                <a:gd name="T58" fmla="*/ 114 w 170"/>
                <a:gd name="T59" fmla="*/ 15 h 146"/>
                <a:gd name="T60" fmla="*/ 104 w 170"/>
                <a:gd name="T61" fmla="*/ 21 h 146"/>
                <a:gd name="T62" fmla="*/ 95 w 170"/>
                <a:gd name="T63" fmla="*/ 28 h 146"/>
                <a:gd name="T64" fmla="*/ 90 w 170"/>
                <a:gd name="T65" fmla="*/ 34 h 146"/>
                <a:gd name="T66" fmla="*/ 85 w 170"/>
                <a:gd name="T67" fmla="*/ 36 h 146"/>
                <a:gd name="T68" fmla="*/ 81 w 170"/>
                <a:gd name="T69" fmla="*/ 34 h 146"/>
                <a:gd name="T70" fmla="*/ 75 w 170"/>
                <a:gd name="T71" fmla="*/ 28 h 146"/>
                <a:gd name="T72" fmla="*/ 67 w 170"/>
                <a:gd name="T73" fmla="*/ 21 h 146"/>
                <a:gd name="T74" fmla="*/ 56 w 170"/>
                <a:gd name="T75" fmla="*/ 15 h 146"/>
                <a:gd name="T76" fmla="*/ 46 w 170"/>
                <a:gd name="T77" fmla="*/ 12 h 146"/>
                <a:gd name="T78" fmla="*/ 36 w 170"/>
                <a:gd name="T79" fmla="*/ 13 h 146"/>
                <a:gd name="T80" fmla="*/ 27 w 170"/>
                <a:gd name="T81" fmla="*/ 16 h 146"/>
                <a:gd name="T82" fmla="*/ 20 w 170"/>
                <a:gd name="T83" fmla="*/ 22 h 146"/>
                <a:gd name="T84" fmla="*/ 15 w 170"/>
                <a:gd name="T85" fmla="*/ 31 h 146"/>
                <a:gd name="T86" fmla="*/ 13 w 170"/>
                <a:gd name="T87" fmla="*/ 45 h 146"/>
                <a:gd name="T88" fmla="*/ 30 w 170"/>
                <a:gd name="T89" fmla="*/ 78 h 146"/>
                <a:gd name="T90" fmla="*/ 85 w 170"/>
                <a:gd name="T91" fmla="*/ 131 h 146"/>
                <a:gd name="T92" fmla="*/ 140 w 170"/>
                <a:gd name="T93" fmla="*/ 78 h 146"/>
                <a:gd name="T94" fmla="*/ 158 w 170"/>
                <a:gd name="T95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46">
                  <a:moveTo>
                    <a:pt x="170" y="45"/>
                  </a:moveTo>
                  <a:cubicBezTo>
                    <a:pt x="170" y="59"/>
                    <a:pt x="163" y="73"/>
                    <a:pt x="148" y="87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8" y="145"/>
                    <a:pt x="87" y="146"/>
                    <a:pt x="85" y="146"/>
                  </a:cubicBezTo>
                  <a:cubicBezTo>
                    <a:pt x="84" y="146"/>
                    <a:pt x="82" y="145"/>
                    <a:pt x="81" y="144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19" y="84"/>
                  </a:cubicBezTo>
                  <a:cubicBezTo>
                    <a:pt x="18" y="83"/>
                    <a:pt x="17" y="81"/>
                    <a:pt x="14" y="78"/>
                  </a:cubicBezTo>
                  <a:cubicBezTo>
                    <a:pt x="12" y="75"/>
                    <a:pt x="10" y="72"/>
                    <a:pt x="8" y="69"/>
                  </a:cubicBezTo>
                  <a:cubicBezTo>
                    <a:pt x="6" y="66"/>
                    <a:pt x="4" y="62"/>
                    <a:pt x="3" y="58"/>
                  </a:cubicBezTo>
                  <a:cubicBezTo>
                    <a:pt x="1" y="53"/>
                    <a:pt x="0" y="49"/>
                    <a:pt x="0" y="45"/>
                  </a:cubicBezTo>
                  <a:cubicBezTo>
                    <a:pt x="0" y="31"/>
                    <a:pt x="4" y="20"/>
                    <a:pt x="12" y="12"/>
                  </a:cubicBezTo>
                  <a:cubicBezTo>
                    <a:pt x="20" y="4"/>
                    <a:pt x="32" y="0"/>
                    <a:pt x="46" y="0"/>
                  </a:cubicBezTo>
                  <a:cubicBezTo>
                    <a:pt x="50" y="0"/>
                    <a:pt x="54" y="1"/>
                    <a:pt x="58" y="2"/>
                  </a:cubicBezTo>
                  <a:cubicBezTo>
                    <a:pt x="62" y="4"/>
                    <a:pt x="65" y="6"/>
                    <a:pt x="69" y="8"/>
                  </a:cubicBezTo>
                  <a:cubicBezTo>
                    <a:pt x="72" y="10"/>
                    <a:pt x="75" y="12"/>
                    <a:pt x="78" y="14"/>
                  </a:cubicBezTo>
                  <a:cubicBezTo>
                    <a:pt x="80" y="16"/>
                    <a:pt x="83" y="18"/>
                    <a:pt x="85" y="21"/>
                  </a:cubicBezTo>
                  <a:cubicBezTo>
                    <a:pt x="87" y="18"/>
                    <a:pt x="90" y="16"/>
                    <a:pt x="92" y="14"/>
                  </a:cubicBezTo>
                  <a:cubicBezTo>
                    <a:pt x="95" y="12"/>
                    <a:pt x="98" y="10"/>
                    <a:pt x="101" y="8"/>
                  </a:cubicBezTo>
                  <a:cubicBezTo>
                    <a:pt x="105" y="6"/>
                    <a:pt x="109" y="4"/>
                    <a:pt x="113" y="2"/>
                  </a:cubicBezTo>
                  <a:cubicBezTo>
                    <a:pt x="117" y="1"/>
                    <a:pt x="121" y="0"/>
                    <a:pt x="125" y="0"/>
                  </a:cubicBezTo>
                  <a:cubicBezTo>
                    <a:pt x="139" y="0"/>
                    <a:pt x="150" y="4"/>
                    <a:pt x="158" y="12"/>
                  </a:cubicBezTo>
                  <a:cubicBezTo>
                    <a:pt x="166" y="20"/>
                    <a:pt x="170" y="31"/>
                    <a:pt x="170" y="45"/>
                  </a:cubicBezTo>
                  <a:close/>
                  <a:moveTo>
                    <a:pt x="158" y="45"/>
                  </a:moveTo>
                  <a:cubicBezTo>
                    <a:pt x="158" y="39"/>
                    <a:pt x="157" y="35"/>
                    <a:pt x="156" y="31"/>
                  </a:cubicBezTo>
                  <a:cubicBezTo>
                    <a:pt x="154" y="27"/>
                    <a:pt x="153" y="24"/>
                    <a:pt x="151" y="22"/>
                  </a:cubicBezTo>
                  <a:cubicBezTo>
                    <a:pt x="148" y="19"/>
                    <a:pt x="146" y="18"/>
                    <a:pt x="143" y="16"/>
                  </a:cubicBezTo>
                  <a:cubicBezTo>
                    <a:pt x="140" y="15"/>
                    <a:pt x="137" y="14"/>
                    <a:pt x="134" y="13"/>
                  </a:cubicBezTo>
                  <a:cubicBezTo>
                    <a:pt x="131" y="13"/>
                    <a:pt x="128" y="12"/>
                    <a:pt x="125" y="12"/>
                  </a:cubicBezTo>
                  <a:cubicBezTo>
                    <a:pt x="121" y="12"/>
                    <a:pt x="118" y="13"/>
                    <a:pt x="114" y="15"/>
                  </a:cubicBezTo>
                  <a:cubicBezTo>
                    <a:pt x="110" y="16"/>
                    <a:pt x="107" y="18"/>
                    <a:pt x="104" y="21"/>
                  </a:cubicBezTo>
                  <a:cubicBezTo>
                    <a:pt x="100" y="23"/>
                    <a:pt x="98" y="26"/>
                    <a:pt x="95" y="28"/>
                  </a:cubicBezTo>
                  <a:cubicBezTo>
                    <a:pt x="93" y="30"/>
                    <a:pt x="91" y="32"/>
                    <a:pt x="90" y="34"/>
                  </a:cubicBezTo>
                  <a:cubicBezTo>
                    <a:pt x="89" y="35"/>
                    <a:pt x="87" y="36"/>
                    <a:pt x="85" y="36"/>
                  </a:cubicBezTo>
                  <a:cubicBezTo>
                    <a:pt x="83" y="36"/>
                    <a:pt x="82" y="35"/>
                    <a:pt x="81" y="34"/>
                  </a:cubicBezTo>
                  <a:cubicBezTo>
                    <a:pt x="79" y="32"/>
                    <a:pt x="77" y="30"/>
                    <a:pt x="75" y="28"/>
                  </a:cubicBezTo>
                  <a:cubicBezTo>
                    <a:pt x="73" y="26"/>
                    <a:pt x="70" y="23"/>
                    <a:pt x="67" y="21"/>
                  </a:cubicBezTo>
                  <a:cubicBezTo>
                    <a:pt x="63" y="18"/>
                    <a:pt x="60" y="16"/>
                    <a:pt x="56" y="15"/>
                  </a:cubicBezTo>
                  <a:cubicBezTo>
                    <a:pt x="52" y="13"/>
                    <a:pt x="49" y="12"/>
                    <a:pt x="46" y="12"/>
                  </a:cubicBezTo>
                  <a:cubicBezTo>
                    <a:pt x="42" y="12"/>
                    <a:pt x="39" y="13"/>
                    <a:pt x="36" y="13"/>
                  </a:cubicBezTo>
                  <a:cubicBezTo>
                    <a:pt x="33" y="14"/>
                    <a:pt x="31" y="15"/>
                    <a:pt x="27" y="16"/>
                  </a:cubicBezTo>
                  <a:cubicBezTo>
                    <a:pt x="24" y="18"/>
                    <a:pt x="22" y="19"/>
                    <a:pt x="20" y="22"/>
                  </a:cubicBezTo>
                  <a:cubicBezTo>
                    <a:pt x="18" y="24"/>
                    <a:pt x="16" y="27"/>
                    <a:pt x="15" y="31"/>
                  </a:cubicBezTo>
                  <a:cubicBezTo>
                    <a:pt x="13" y="35"/>
                    <a:pt x="13" y="39"/>
                    <a:pt x="13" y="45"/>
                  </a:cubicBezTo>
                  <a:cubicBezTo>
                    <a:pt x="13" y="55"/>
                    <a:pt x="18" y="66"/>
                    <a:pt x="30" y="78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140" y="78"/>
                    <a:pt x="140" y="78"/>
                    <a:pt x="140" y="78"/>
                  </a:cubicBezTo>
                  <a:cubicBezTo>
                    <a:pt x="152" y="66"/>
                    <a:pt x="158" y="55"/>
                    <a:pt x="15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5" name="Freeform 136">
              <a:extLst>
                <a:ext uri="{FF2B5EF4-FFF2-40B4-BE49-F238E27FC236}">
                  <a16:creationId xmlns:a16="http://schemas.microsoft.com/office/drawing/2014/main" id="{4F7C33A9-8B47-4C20-813C-EA2EAC9CC8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2446" y="2497008"/>
              <a:ext cx="154569" cy="126466"/>
            </a:xfrm>
            <a:custGeom>
              <a:avLst/>
              <a:gdLst>
                <a:gd name="T0" fmla="*/ 61 w 149"/>
                <a:gd name="T1" fmla="*/ 112 h 121"/>
                <a:gd name="T2" fmla="*/ 61 w 149"/>
                <a:gd name="T3" fmla="*/ 114 h 121"/>
                <a:gd name="T4" fmla="*/ 61 w 149"/>
                <a:gd name="T5" fmla="*/ 117 h 121"/>
                <a:gd name="T6" fmla="*/ 61 w 149"/>
                <a:gd name="T7" fmla="*/ 119 h 121"/>
                <a:gd name="T8" fmla="*/ 60 w 149"/>
                <a:gd name="T9" fmla="*/ 121 h 121"/>
                <a:gd name="T10" fmla="*/ 58 w 149"/>
                <a:gd name="T11" fmla="*/ 121 h 121"/>
                <a:gd name="T12" fmla="*/ 28 w 149"/>
                <a:gd name="T13" fmla="*/ 121 h 121"/>
                <a:gd name="T14" fmla="*/ 8 w 149"/>
                <a:gd name="T15" fmla="*/ 113 h 121"/>
                <a:gd name="T16" fmla="*/ 0 w 149"/>
                <a:gd name="T17" fmla="*/ 94 h 121"/>
                <a:gd name="T18" fmla="*/ 0 w 149"/>
                <a:gd name="T19" fmla="*/ 28 h 121"/>
                <a:gd name="T20" fmla="*/ 8 w 149"/>
                <a:gd name="T21" fmla="*/ 8 h 121"/>
                <a:gd name="T22" fmla="*/ 28 w 149"/>
                <a:gd name="T23" fmla="*/ 0 h 121"/>
                <a:gd name="T24" fmla="*/ 58 w 149"/>
                <a:gd name="T25" fmla="*/ 0 h 121"/>
                <a:gd name="T26" fmla="*/ 60 w 149"/>
                <a:gd name="T27" fmla="*/ 1 h 121"/>
                <a:gd name="T28" fmla="*/ 61 w 149"/>
                <a:gd name="T29" fmla="*/ 3 h 121"/>
                <a:gd name="T30" fmla="*/ 61 w 149"/>
                <a:gd name="T31" fmla="*/ 5 h 121"/>
                <a:gd name="T32" fmla="*/ 61 w 149"/>
                <a:gd name="T33" fmla="*/ 8 h 121"/>
                <a:gd name="T34" fmla="*/ 61 w 149"/>
                <a:gd name="T35" fmla="*/ 10 h 121"/>
                <a:gd name="T36" fmla="*/ 60 w 149"/>
                <a:gd name="T37" fmla="*/ 12 h 121"/>
                <a:gd name="T38" fmla="*/ 58 w 149"/>
                <a:gd name="T39" fmla="*/ 13 h 121"/>
                <a:gd name="T40" fmla="*/ 28 w 149"/>
                <a:gd name="T41" fmla="*/ 13 h 121"/>
                <a:gd name="T42" fmla="*/ 17 w 149"/>
                <a:gd name="T43" fmla="*/ 17 h 121"/>
                <a:gd name="T44" fmla="*/ 13 w 149"/>
                <a:gd name="T45" fmla="*/ 28 h 121"/>
                <a:gd name="T46" fmla="*/ 13 w 149"/>
                <a:gd name="T47" fmla="*/ 94 h 121"/>
                <a:gd name="T48" fmla="*/ 17 w 149"/>
                <a:gd name="T49" fmla="*/ 105 h 121"/>
                <a:gd name="T50" fmla="*/ 28 w 149"/>
                <a:gd name="T51" fmla="*/ 109 h 121"/>
                <a:gd name="T52" fmla="*/ 55 w 149"/>
                <a:gd name="T53" fmla="*/ 109 h 121"/>
                <a:gd name="T54" fmla="*/ 56 w 149"/>
                <a:gd name="T55" fmla="*/ 109 h 121"/>
                <a:gd name="T56" fmla="*/ 57 w 149"/>
                <a:gd name="T57" fmla="*/ 109 h 121"/>
                <a:gd name="T58" fmla="*/ 58 w 149"/>
                <a:gd name="T59" fmla="*/ 109 h 121"/>
                <a:gd name="T60" fmla="*/ 59 w 149"/>
                <a:gd name="T61" fmla="*/ 110 h 121"/>
                <a:gd name="T62" fmla="*/ 60 w 149"/>
                <a:gd name="T63" fmla="*/ 110 h 121"/>
                <a:gd name="T64" fmla="*/ 61 w 149"/>
                <a:gd name="T65" fmla="*/ 111 h 121"/>
                <a:gd name="T66" fmla="*/ 61 w 149"/>
                <a:gd name="T67" fmla="*/ 112 h 121"/>
                <a:gd name="T68" fmla="*/ 149 w 149"/>
                <a:gd name="T69" fmla="*/ 61 h 121"/>
                <a:gd name="T70" fmla="*/ 147 w 149"/>
                <a:gd name="T71" fmla="*/ 65 h 121"/>
                <a:gd name="T72" fmla="*/ 95 w 149"/>
                <a:gd name="T73" fmla="*/ 117 h 121"/>
                <a:gd name="T74" fmla="*/ 91 w 149"/>
                <a:gd name="T75" fmla="*/ 118 h 121"/>
                <a:gd name="T76" fmla="*/ 87 w 149"/>
                <a:gd name="T77" fmla="*/ 117 h 121"/>
                <a:gd name="T78" fmla="*/ 85 w 149"/>
                <a:gd name="T79" fmla="*/ 112 h 121"/>
                <a:gd name="T80" fmla="*/ 85 w 149"/>
                <a:gd name="T81" fmla="*/ 85 h 121"/>
                <a:gd name="T82" fmla="*/ 43 w 149"/>
                <a:gd name="T83" fmla="*/ 85 h 121"/>
                <a:gd name="T84" fmla="*/ 39 w 149"/>
                <a:gd name="T85" fmla="*/ 83 h 121"/>
                <a:gd name="T86" fmla="*/ 37 w 149"/>
                <a:gd name="T87" fmla="*/ 79 h 121"/>
                <a:gd name="T88" fmla="*/ 37 w 149"/>
                <a:gd name="T89" fmla="*/ 43 h 121"/>
                <a:gd name="T90" fmla="*/ 39 w 149"/>
                <a:gd name="T91" fmla="*/ 39 h 121"/>
                <a:gd name="T92" fmla="*/ 43 w 149"/>
                <a:gd name="T93" fmla="*/ 37 h 121"/>
                <a:gd name="T94" fmla="*/ 85 w 149"/>
                <a:gd name="T95" fmla="*/ 37 h 121"/>
                <a:gd name="T96" fmla="*/ 85 w 149"/>
                <a:gd name="T97" fmla="*/ 10 h 121"/>
                <a:gd name="T98" fmla="*/ 87 w 149"/>
                <a:gd name="T99" fmla="*/ 5 h 121"/>
                <a:gd name="T100" fmla="*/ 91 w 149"/>
                <a:gd name="T101" fmla="*/ 3 h 121"/>
                <a:gd name="T102" fmla="*/ 95 w 149"/>
                <a:gd name="T103" fmla="*/ 5 h 121"/>
                <a:gd name="T104" fmla="*/ 147 w 149"/>
                <a:gd name="T105" fmla="*/ 57 h 121"/>
                <a:gd name="T106" fmla="*/ 149 w 149"/>
                <a:gd name="T107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121">
                  <a:moveTo>
                    <a:pt x="61" y="112"/>
                  </a:moveTo>
                  <a:cubicBezTo>
                    <a:pt x="61" y="113"/>
                    <a:pt x="61" y="113"/>
                    <a:pt x="61" y="114"/>
                  </a:cubicBezTo>
                  <a:cubicBezTo>
                    <a:pt x="61" y="115"/>
                    <a:pt x="61" y="116"/>
                    <a:pt x="61" y="117"/>
                  </a:cubicBezTo>
                  <a:cubicBezTo>
                    <a:pt x="61" y="117"/>
                    <a:pt x="61" y="118"/>
                    <a:pt x="61" y="119"/>
                  </a:cubicBezTo>
                  <a:cubicBezTo>
                    <a:pt x="61" y="120"/>
                    <a:pt x="60" y="120"/>
                    <a:pt x="60" y="121"/>
                  </a:cubicBezTo>
                  <a:cubicBezTo>
                    <a:pt x="59" y="121"/>
                    <a:pt x="59" y="121"/>
                    <a:pt x="58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0" y="121"/>
                    <a:pt x="14" y="119"/>
                    <a:pt x="8" y="113"/>
                  </a:cubicBezTo>
                  <a:cubicBezTo>
                    <a:pt x="3" y="108"/>
                    <a:pt x="0" y="102"/>
                    <a:pt x="0" y="9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59" y="1"/>
                    <a:pt x="60" y="1"/>
                  </a:cubicBezTo>
                  <a:cubicBezTo>
                    <a:pt x="61" y="2"/>
                    <a:pt x="61" y="3"/>
                    <a:pt x="61" y="3"/>
                  </a:cubicBezTo>
                  <a:cubicBezTo>
                    <a:pt x="61" y="4"/>
                    <a:pt x="61" y="4"/>
                    <a:pt x="61" y="5"/>
                  </a:cubicBezTo>
                  <a:cubicBezTo>
                    <a:pt x="61" y="6"/>
                    <a:pt x="61" y="7"/>
                    <a:pt x="61" y="8"/>
                  </a:cubicBezTo>
                  <a:cubicBezTo>
                    <a:pt x="61" y="9"/>
                    <a:pt x="61" y="9"/>
                    <a:pt x="61" y="10"/>
                  </a:cubicBezTo>
                  <a:cubicBezTo>
                    <a:pt x="61" y="11"/>
                    <a:pt x="60" y="12"/>
                    <a:pt x="60" y="12"/>
                  </a:cubicBezTo>
                  <a:cubicBezTo>
                    <a:pt x="59" y="12"/>
                    <a:pt x="59" y="13"/>
                    <a:pt x="5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3" y="13"/>
                    <a:pt x="20" y="14"/>
                    <a:pt x="17" y="17"/>
                  </a:cubicBezTo>
                  <a:cubicBezTo>
                    <a:pt x="14" y="20"/>
                    <a:pt x="13" y="24"/>
                    <a:pt x="13" y="28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8"/>
                    <a:pt x="14" y="102"/>
                    <a:pt x="17" y="105"/>
                  </a:cubicBezTo>
                  <a:cubicBezTo>
                    <a:pt x="20" y="108"/>
                    <a:pt x="23" y="109"/>
                    <a:pt x="28" y="109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5" y="109"/>
                    <a:pt x="55" y="109"/>
                    <a:pt x="56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0" y="110"/>
                    <a:pt x="61" y="111"/>
                    <a:pt x="61" y="111"/>
                  </a:cubicBezTo>
                  <a:cubicBezTo>
                    <a:pt x="61" y="111"/>
                    <a:pt x="61" y="112"/>
                    <a:pt x="61" y="112"/>
                  </a:cubicBezTo>
                  <a:close/>
                  <a:moveTo>
                    <a:pt x="149" y="61"/>
                  </a:moveTo>
                  <a:cubicBezTo>
                    <a:pt x="149" y="63"/>
                    <a:pt x="148" y="64"/>
                    <a:pt x="147" y="65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4" y="118"/>
                    <a:pt x="93" y="118"/>
                    <a:pt x="91" y="118"/>
                  </a:cubicBezTo>
                  <a:cubicBezTo>
                    <a:pt x="90" y="118"/>
                    <a:pt x="88" y="118"/>
                    <a:pt x="87" y="117"/>
                  </a:cubicBezTo>
                  <a:cubicBezTo>
                    <a:pt x="86" y="115"/>
                    <a:pt x="85" y="114"/>
                    <a:pt x="85" y="112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1" y="85"/>
                    <a:pt x="40" y="85"/>
                    <a:pt x="39" y="83"/>
                  </a:cubicBezTo>
                  <a:cubicBezTo>
                    <a:pt x="37" y="82"/>
                    <a:pt x="37" y="81"/>
                    <a:pt x="37" y="79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7" y="40"/>
                    <a:pt x="39" y="39"/>
                  </a:cubicBezTo>
                  <a:cubicBezTo>
                    <a:pt x="40" y="37"/>
                    <a:pt x="41" y="37"/>
                    <a:pt x="43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8"/>
                    <a:pt x="86" y="6"/>
                    <a:pt x="87" y="5"/>
                  </a:cubicBezTo>
                  <a:cubicBezTo>
                    <a:pt x="88" y="4"/>
                    <a:pt x="90" y="3"/>
                    <a:pt x="91" y="3"/>
                  </a:cubicBezTo>
                  <a:cubicBezTo>
                    <a:pt x="93" y="3"/>
                    <a:pt x="94" y="4"/>
                    <a:pt x="95" y="5"/>
                  </a:cubicBezTo>
                  <a:cubicBezTo>
                    <a:pt x="147" y="57"/>
                    <a:pt x="147" y="57"/>
                    <a:pt x="147" y="57"/>
                  </a:cubicBezTo>
                  <a:cubicBezTo>
                    <a:pt x="148" y="58"/>
                    <a:pt x="149" y="59"/>
                    <a:pt x="14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6" name="Freeform 137">
              <a:extLst>
                <a:ext uri="{FF2B5EF4-FFF2-40B4-BE49-F238E27FC236}">
                  <a16:creationId xmlns:a16="http://schemas.microsoft.com/office/drawing/2014/main" id="{0DF324E7-CE06-4697-BBEB-E73E8C70AE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538" y="2484518"/>
              <a:ext cx="151447" cy="151447"/>
            </a:xfrm>
            <a:custGeom>
              <a:avLst/>
              <a:gdLst>
                <a:gd name="T0" fmla="*/ 146 w 146"/>
                <a:gd name="T1" fmla="*/ 28 h 146"/>
                <a:gd name="T2" fmla="*/ 146 w 146"/>
                <a:gd name="T3" fmla="*/ 118 h 146"/>
                <a:gd name="T4" fmla="*/ 138 w 146"/>
                <a:gd name="T5" fmla="*/ 138 h 146"/>
                <a:gd name="T6" fmla="*/ 118 w 146"/>
                <a:gd name="T7" fmla="*/ 146 h 146"/>
                <a:gd name="T8" fmla="*/ 28 w 146"/>
                <a:gd name="T9" fmla="*/ 146 h 146"/>
                <a:gd name="T10" fmla="*/ 8 w 146"/>
                <a:gd name="T11" fmla="*/ 138 h 146"/>
                <a:gd name="T12" fmla="*/ 0 w 146"/>
                <a:gd name="T13" fmla="*/ 118 h 146"/>
                <a:gd name="T14" fmla="*/ 0 w 146"/>
                <a:gd name="T15" fmla="*/ 28 h 146"/>
                <a:gd name="T16" fmla="*/ 8 w 146"/>
                <a:gd name="T17" fmla="*/ 8 h 146"/>
                <a:gd name="T18" fmla="*/ 28 w 146"/>
                <a:gd name="T19" fmla="*/ 0 h 146"/>
                <a:gd name="T20" fmla="*/ 118 w 146"/>
                <a:gd name="T21" fmla="*/ 0 h 146"/>
                <a:gd name="T22" fmla="*/ 138 w 146"/>
                <a:gd name="T23" fmla="*/ 8 h 146"/>
                <a:gd name="T24" fmla="*/ 146 w 146"/>
                <a:gd name="T25" fmla="*/ 28 h 146"/>
                <a:gd name="T26" fmla="*/ 46 w 146"/>
                <a:gd name="T27" fmla="*/ 36 h 146"/>
                <a:gd name="T28" fmla="*/ 43 w 146"/>
                <a:gd name="T29" fmla="*/ 28 h 146"/>
                <a:gd name="T30" fmla="*/ 34 w 146"/>
                <a:gd name="T31" fmla="*/ 25 h 146"/>
                <a:gd name="T32" fmla="*/ 25 w 146"/>
                <a:gd name="T33" fmla="*/ 28 h 146"/>
                <a:gd name="T34" fmla="*/ 21 w 146"/>
                <a:gd name="T35" fmla="*/ 36 h 146"/>
                <a:gd name="T36" fmla="*/ 25 w 146"/>
                <a:gd name="T37" fmla="*/ 44 h 146"/>
                <a:gd name="T38" fmla="*/ 33 w 146"/>
                <a:gd name="T39" fmla="*/ 47 h 146"/>
                <a:gd name="T40" fmla="*/ 34 w 146"/>
                <a:gd name="T41" fmla="*/ 47 h 146"/>
                <a:gd name="T42" fmla="*/ 43 w 146"/>
                <a:gd name="T43" fmla="*/ 44 h 146"/>
                <a:gd name="T44" fmla="*/ 46 w 146"/>
                <a:gd name="T45" fmla="*/ 36 h 146"/>
                <a:gd name="T46" fmla="*/ 23 w 146"/>
                <a:gd name="T47" fmla="*/ 122 h 146"/>
                <a:gd name="T48" fmla="*/ 45 w 146"/>
                <a:gd name="T49" fmla="*/ 122 h 146"/>
                <a:gd name="T50" fmla="*/ 45 w 146"/>
                <a:gd name="T51" fmla="*/ 56 h 146"/>
                <a:gd name="T52" fmla="*/ 23 w 146"/>
                <a:gd name="T53" fmla="*/ 56 h 146"/>
                <a:gd name="T54" fmla="*/ 23 w 146"/>
                <a:gd name="T55" fmla="*/ 122 h 146"/>
                <a:gd name="T56" fmla="*/ 101 w 146"/>
                <a:gd name="T57" fmla="*/ 122 h 146"/>
                <a:gd name="T58" fmla="*/ 123 w 146"/>
                <a:gd name="T59" fmla="*/ 122 h 146"/>
                <a:gd name="T60" fmla="*/ 123 w 146"/>
                <a:gd name="T61" fmla="*/ 84 h 146"/>
                <a:gd name="T62" fmla="*/ 116 w 146"/>
                <a:gd name="T63" fmla="*/ 62 h 146"/>
                <a:gd name="T64" fmla="*/ 98 w 146"/>
                <a:gd name="T65" fmla="*/ 55 h 146"/>
                <a:gd name="T66" fmla="*/ 78 w 146"/>
                <a:gd name="T67" fmla="*/ 66 h 146"/>
                <a:gd name="T68" fmla="*/ 78 w 146"/>
                <a:gd name="T69" fmla="*/ 66 h 146"/>
                <a:gd name="T70" fmla="*/ 78 w 146"/>
                <a:gd name="T71" fmla="*/ 56 h 146"/>
                <a:gd name="T72" fmla="*/ 57 w 146"/>
                <a:gd name="T73" fmla="*/ 56 h 146"/>
                <a:gd name="T74" fmla="*/ 57 w 146"/>
                <a:gd name="T75" fmla="*/ 122 h 146"/>
                <a:gd name="T76" fmla="*/ 78 w 146"/>
                <a:gd name="T77" fmla="*/ 122 h 146"/>
                <a:gd name="T78" fmla="*/ 78 w 146"/>
                <a:gd name="T79" fmla="*/ 85 h 146"/>
                <a:gd name="T80" fmla="*/ 79 w 146"/>
                <a:gd name="T81" fmla="*/ 80 h 146"/>
                <a:gd name="T82" fmla="*/ 83 w 146"/>
                <a:gd name="T83" fmla="*/ 74 h 146"/>
                <a:gd name="T84" fmla="*/ 90 w 146"/>
                <a:gd name="T85" fmla="*/ 72 h 146"/>
                <a:gd name="T86" fmla="*/ 101 w 146"/>
                <a:gd name="T87" fmla="*/ 87 h 146"/>
                <a:gd name="T88" fmla="*/ 101 w 146"/>
                <a:gd name="T89" fmla="*/ 12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6" h="146">
                  <a:moveTo>
                    <a:pt x="146" y="28"/>
                  </a:moveTo>
                  <a:cubicBezTo>
                    <a:pt x="146" y="118"/>
                    <a:pt x="146" y="118"/>
                    <a:pt x="146" y="118"/>
                  </a:cubicBezTo>
                  <a:cubicBezTo>
                    <a:pt x="146" y="126"/>
                    <a:pt x="143" y="132"/>
                    <a:pt x="138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8" y="8"/>
                  </a:cubicBezTo>
                  <a:cubicBezTo>
                    <a:pt x="143" y="14"/>
                    <a:pt x="146" y="20"/>
                    <a:pt x="146" y="28"/>
                  </a:cubicBezTo>
                  <a:close/>
                  <a:moveTo>
                    <a:pt x="46" y="36"/>
                  </a:moveTo>
                  <a:cubicBezTo>
                    <a:pt x="46" y="33"/>
                    <a:pt x="45" y="30"/>
                    <a:pt x="43" y="28"/>
                  </a:cubicBezTo>
                  <a:cubicBezTo>
                    <a:pt x="40" y="26"/>
                    <a:pt x="37" y="25"/>
                    <a:pt x="34" y="25"/>
                  </a:cubicBezTo>
                  <a:cubicBezTo>
                    <a:pt x="30" y="25"/>
                    <a:pt x="27" y="26"/>
                    <a:pt x="25" y="28"/>
                  </a:cubicBezTo>
                  <a:cubicBezTo>
                    <a:pt x="23" y="30"/>
                    <a:pt x="21" y="33"/>
                    <a:pt x="21" y="36"/>
                  </a:cubicBezTo>
                  <a:cubicBezTo>
                    <a:pt x="21" y="39"/>
                    <a:pt x="22" y="42"/>
                    <a:pt x="25" y="44"/>
                  </a:cubicBezTo>
                  <a:cubicBezTo>
                    <a:pt x="27" y="46"/>
                    <a:pt x="30" y="47"/>
                    <a:pt x="33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7"/>
                    <a:pt x="40" y="46"/>
                    <a:pt x="43" y="44"/>
                  </a:cubicBezTo>
                  <a:cubicBezTo>
                    <a:pt x="45" y="42"/>
                    <a:pt x="46" y="39"/>
                    <a:pt x="46" y="36"/>
                  </a:cubicBezTo>
                  <a:close/>
                  <a:moveTo>
                    <a:pt x="23" y="122"/>
                  </a:moveTo>
                  <a:cubicBezTo>
                    <a:pt x="45" y="122"/>
                    <a:pt x="45" y="122"/>
                    <a:pt x="45" y="12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23" y="56"/>
                    <a:pt x="23" y="56"/>
                    <a:pt x="23" y="56"/>
                  </a:cubicBezTo>
                  <a:lnTo>
                    <a:pt x="23" y="122"/>
                  </a:lnTo>
                  <a:close/>
                  <a:moveTo>
                    <a:pt x="101" y="122"/>
                  </a:moveTo>
                  <a:cubicBezTo>
                    <a:pt x="123" y="122"/>
                    <a:pt x="123" y="122"/>
                    <a:pt x="123" y="122"/>
                  </a:cubicBezTo>
                  <a:cubicBezTo>
                    <a:pt x="123" y="84"/>
                    <a:pt x="123" y="84"/>
                    <a:pt x="123" y="84"/>
                  </a:cubicBezTo>
                  <a:cubicBezTo>
                    <a:pt x="123" y="75"/>
                    <a:pt x="121" y="67"/>
                    <a:pt x="116" y="62"/>
                  </a:cubicBezTo>
                  <a:cubicBezTo>
                    <a:pt x="112" y="57"/>
                    <a:pt x="106" y="55"/>
                    <a:pt x="98" y="55"/>
                  </a:cubicBezTo>
                  <a:cubicBezTo>
                    <a:pt x="89" y="55"/>
                    <a:pt x="83" y="58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60"/>
                    <a:pt x="57" y="82"/>
                    <a:pt x="57" y="122"/>
                  </a:cubicBezTo>
                  <a:cubicBezTo>
                    <a:pt x="78" y="122"/>
                    <a:pt x="78" y="122"/>
                    <a:pt x="78" y="122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3"/>
                    <a:pt x="79" y="81"/>
                    <a:pt x="79" y="80"/>
                  </a:cubicBezTo>
                  <a:cubicBezTo>
                    <a:pt x="80" y="78"/>
                    <a:pt x="81" y="76"/>
                    <a:pt x="83" y="74"/>
                  </a:cubicBezTo>
                  <a:cubicBezTo>
                    <a:pt x="85" y="73"/>
                    <a:pt x="88" y="72"/>
                    <a:pt x="90" y="72"/>
                  </a:cubicBezTo>
                  <a:cubicBezTo>
                    <a:pt x="98" y="72"/>
                    <a:pt x="101" y="77"/>
                    <a:pt x="101" y="87"/>
                  </a:cubicBezTo>
                  <a:lnTo>
                    <a:pt x="101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7" name="Freeform 138">
              <a:extLst>
                <a:ext uri="{FF2B5EF4-FFF2-40B4-BE49-F238E27FC236}">
                  <a16:creationId xmlns:a16="http://schemas.microsoft.com/office/drawing/2014/main" id="{FC961423-A8EC-4854-BDED-B45B2DFD39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2140" y="2484518"/>
              <a:ext cx="112414" cy="163937"/>
            </a:xfrm>
            <a:custGeom>
              <a:avLst/>
              <a:gdLst>
                <a:gd name="T0" fmla="*/ 109 w 109"/>
                <a:gd name="T1" fmla="*/ 103 h 158"/>
                <a:gd name="T2" fmla="*/ 107 w 109"/>
                <a:gd name="T3" fmla="*/ 107 h 158"/>
                <a:gd name="T4" fmla="*/ 103 w 109"/>
                <a:gd name="T5" fmla="*/ 109 h 158"/>
                <a:gd name="T6" fmla="*/ 62 w 109"/>
                <a:gd name="T7" fmla="*/ 109 h 158"/>
                <a:gd name="T8" fmla="*/ 58 w 109"/>
                <a:gd name="T9" fmla="*/ 155 h 158"/>
                <a:gd name="T10" fmla="*/ 57 w 109"/>
                <a:gd name="T11" fmla="*/ 157 h 158"/>
                <a:gd name="T12" fmla="*/ 55 w 109"/>
                <a:gd name="T13" fmla="*/ 158 h 158"/>
                <a:gd name="T14" fmla="*/ 55 w 109"/>
                <a:gd name="T15" fmla="*/ 158 h 158"/>
                <a:gd name="T16" fmla="*/ 52 w 109"/>
                <a:gd name="T17" fmla="*/ 155 h 158"/>
                <a:gd name="T18" fmla="*/ 44 w 109"/>
                <a:gd name="T19" fmla="*/ 109 h 158"/>
                <a:gd name="T20" fmla="*/ 6 w 109"/>
                <a:gd name="T21" fmla="*/ 109 h 158"/>
                <a:gd name="T22" fmla="*/ 2 w 109"/>
                <a:gd name="T23" fmla="*/ 107 h 158"/>
                <a:gd name="T24" fmla="*/ 0 w 109"/>
                <a:gd name="T25" fmla="*/ 103 h 158"/>
                <a:gd name="T26" fmla="*/ 7 w 109"/>
                <a:gd name="T27" fmla="*/ 82 h 158"/>
                <a:gd name="T28" fmla="*/ 24 w 109"/>
                <a:gd name="T29" fmla="*/ 73 h 158"/>
                <a:gd name="T30" fmla="*/ 24 w 109"/>
                <a:gd name="T31" fmla="*/ 25 h 158"/>
                <a:gd name="T32" fmla="*/ 16 w 109"/>
                <a:gd name="T33" fmla="*/ 21 h 158"/>
                <a:gd name="T34" fmla="*/ 12 w 109"/>
                <a:gd name="T35" fmla="*/ 12 h 158"/>
                <a:gd name="T36" fmla="*/ 16 w 109"/>
                <a:gd name="T37" fmla="*/ 4 h 158"/>
                <a:gd name="T38" fmla="*/ 24 w 109"/>
                <a:gd name="T39" fmla="*/ 0 h 158"/>
                <a:gd name="T40" fmla="*/ 85 w 109"/>
                <a:gd name="T41" fmla="*/ 0 h 158"/>
                <a:gd name="T42" fmla="*/ 93 w 109"/>
                <a:gd name="T43" fmla="*/ 4 h 158"/>
                <a:gd name="T44" fmla="*/ 97 w 109"/>
                <a:gd name="T45" fmla="*/ 12 h 158"/>
                <a:gd name="T46" fmla="*/ 93 w 109"/>
                <a:gd name="T47" fmla="*/ 21 h 158"/>
                <a:gd name="T48" fmla="*/ 85 w 109"/>
                <a:gd name="T49" fmla="*/ 25 h 158"/>
                <a:gd name="T50" fmla="*/ 85 w 109"/>
                <a:gd name="T51" fmla="*/ 73 h 158"/>
                <a:gd name="T52" fmla="*/ 102 w 109"/>
                <a:gd name="T53" fmla="*/ 82 h 158"/>
                <a:gd name="T54" fmla="*/ 109 w 109"/>
                <a:gd name="T55" fmla="*/ 103 h 158"/>
                <a:gd name="T56" fmla="*/ 45 w 109"/>
                <a:gd name="T57" fmla="*/ 70 h 158"/>
                <a:gd name="T58" fmla="*/ 45 w 109"/>
                <a:gd name="T59" fmla="*/ 28 h 158"/>
                <a:gd name="T60" fmla="*/ 45 w 109"/>
                <a:gd name="T61" fmla="*/ 25 h 158"/>
                <a:gd name="T62" fmla="*/ 42 w 109"/>
                <a:gd name="T63" fmla="*/ 25 h 158"/>
                <a:gd name="T64" fmla="*/ 40 w 109"/>
                <a:gd name="T65" fmla="*/ 25 h 158"/>
                <a:gd name="T66" fmla="*/ 39 w 109"/>
                <a:gd name="T67" fmla="*/ 28 h 158"/>
                <a:gd name="T68" fmla="*/ 39 w 109"/>
                <a:gd name="T69" fmla="*/ 70 h 158"/>
                <a:gd name="T70" fmla="*/ 40 w 109"/>
                <a:gd name="T71" fmla="*/ 72 h 158"/>
                <a:gd name="T72" fmla="*/ 42 w 109"/>
                <a:gd name="T73" fmla="*/ 73 h 158"/>
                <a:gd name="T74" fmla="*/ 45 w 109"/>
                <a:gd name="T75" fmla="*/ 72 h 158"/>
                <a:gd name="T76" fmla="*/ 45 w 109"/>
                <a:gd name="T77" fmla="*/ 7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" h="158">
                  <a:moveTo>
                    <a:pt x="109" y="103"/>
                  </a:moveTo>
                  <a:cubicBezTo>
                    <a:pt x="109" y="105"/>
                    <a:pt x="108" y="106"/>
                    <a:pt x="107" y="107"/>
                  </a:cubicBezTo>
                  <a:cubicBezTo>
                    <a:pt x="106" y="109"/>
                    <a:pt x="105" y="109"/>
                    <a:pt x="103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57" y="156"/>
                    <a:pt x="57" y="156"/>
                    <a:pt x="57" y="157"/>
                  </a:cubicBezTo>
                  <a:cubicBezTo>
                    <a:pt x="56" y="157"/>
                    <a:pt x="55" y="158"/>
                    <a:pt x="55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3" y="158"/>
                    <a:pt x="52" y="157"/>
                    <a:pt x="52" y="155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4" y="109"/>
                    <a:pt x="3" y="109"/>
                    <a:pt x="2" y="107"/>
                  </a:cubicBezTo>
                  <a:cubicBezTo>
                    <a:pt x="1" y="106"/>
                    <a:pt x="0" y="105"/>
                    <a:pt x="0" y="103"/>
                  </a:cubicBezTo>
                  <a:cubicBezTo>
                    <a:pt x="0" y="95"/>
                    <a:pt x="3" y="88"/>
                    <a:pt x="7" y="82"/>
                  </a:cubicBezTo>
                  <a:cubicBezTo>
                    <a:pt x="12" y="76"/>
                    <a:pt x="18" y="73"/>
                    <a:pt x="24" y="7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25"/>
                    <a:pt x="18" y="23"/>
                    <a:pt x="16" y="21"/>
                  </a:cubicBezTo>
                  <a:cubicBezTo>
                    <a:pt x="13" y="19"/>
                    <a:pt x="12" y="16"/>
                    <a:pt x="12" y="12"/>
                  </a:cubicBezTo>
                  <a:cubicBezTo>
                    <a:pt x="12" y="9"/>
                    <a:pt x="13" y="6"/>
                    <a:pt x="16" y="4"/>
                  </a:cubicBezTo>
                  <a:cubicBezTo>
                    <a:pt x="18" y="2"/>
                    <a:pt x="21" y="0"/>
                    <a:pt x="2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8" y="0"/>
                    <a:pt x="91" y="2"/>
                    <a:pt x="93" y="4"/>
                  </a:cubicBezTo>
                  <a:cubicBezTo>
                    <a:pt x="96" y="6"/>
                    <a:pt x="97" y="9"/>
                    <a:pt x="97" y="12"/>
                  </a:cubicBezTo>
                  <a:cubicBezTo>
                    <a:pt x="97" y="16"/>
                    <a:pt x="96" y="19"/>
                    <a:pt x="93" y="21"/>
                  </a:cubicBezTo>
                  <a:cubicBezTo>
                    <a:pt x="91" y="23"/>
                    <a:pt x="88" y="25"/>
                    <a:pt x="85" y="25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1" y="73"/>
                    <a:pt x="97" y="76"/>
                    <a:pt x="102" y="82"/>
                  </a:cubicBezTo>
                  <a:cubicBezTo>
                    <a:pt x="107" y="88"/>
                    <a:pt x="109" y="95"/>
                    <a:pt x="109" y="103"/>
                  </a:cubicBezTo>
                  <a:close/>
                  <a:moveTo>
                    <a:pt x="45" y="70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6"/>
                    <a:pt x="45" y="25"/>
                  </a:cubicBezTo>
                  <a:cubicBezTo>
                    <a:pt x="44" y="25"/>
                    <a:pt x="43" y="25"/>
                    <a:pt x="42" y="25"/>
                  </a:cubicBezTo>
                  <a:cubicBezTo>
                    <a:pt x="42" y="25"/>
                    <a:pt x="41" y="25"/>
                    <a:pt x="40" y="25"/>
                  </a:cubicBezTo>
                  <a:cubicBezTo>
                    <a:pt x="40" y="26"/>
                    <a:pt x="39" y="27"/>
                    <a:pt x="39" y="28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1"/>
                    <a:pt x="40" y="72"/>
                    <a:pt x="40" y="72"/>
                  </a:cubicBezTo>
                  <a:cubicBezTo>
                    <a:pt x="41" y="73"/>
                    <a:pt x="42" y="73"/>
                    <a:pt x="42" y="73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5" y="72"/>
                    <a:pt x="45" y="71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8" name="Freeform 139">
              <a:extLst>
                <a:ext uri="{FF2B5EF4-FFF2-40B4-BE49-F238E27FC236}">
                  <a16:creationId xmlns:a16="http://schemas.microsoft.com/office/drawing/2014/main" id="{04A10122-00BD-40C4-AC68-386EB471A1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8271" y="2473588"/>
              <a:ext cx="174866" cy="149885"/>
            </a:xfrm>
            <a:custGeom>
              <a:avLst/>
              <a:gdLst>
                <a:gd name="T0" fmla="*/ 133 w 169"/>
                <a:gd name="T1" fmla="*/ 88 h 145"/>
                <a:gd name="T2" fmla="*/ 133 w 169"/>
                <a:gd name="T3" fmla="*/ 118 h 145"/>
                <a:gd name="T4" fmla="*/ 125 w 169"/>
                <a:gd name="T5" fmla="*/ 137 h 145"/>
                <a:gd name="T6" fmla="*/ 105 w 169"/>
                <a:gd name="T7" fmla="*/ 145 h 145"/>
                <a:gd name="T8" fmla="*/ 27 w 169"/>
                <a:gd name="T9" fmla="*/ 145 h 145"/>
                <a:gd name="T10" fmla="*/ 8 w 169"/>
                <a:gd name="T11" fmla="*/ 137 h 145"/>
                <a:gd name="T12" fmla="*/ 0 w 169"/>
                <a:gd name="T13" fmla="*/ 118 h 145"/>
                <a:gd name="T14" fmla="*/ 0 w 169"/>
                <a:gd name="T15" fmla="*/ 40 h 145"/>
                <a:gd name="T16" fmla="*/ 8 w 169"/>
                <a:gd name="T17" fmla="*/ 20 h 145"/>
                <a:gd name="T18" fmla="*/ 27 w 169"/>
                <a:gd name="T19" fmla="*/ 12 h 145"/>
                <a:gd name="T20" fmla="*/ 93 w 169"/>
                <a:gd name="T21" fmla="*/ 12 h 145"/>
                <a:gd name="T22" fmla="*/ 96 w 169"/>
                <a:gd name="T23" fmla="*/ 13 h 145"/>
                <a:gd name="T24" fmla="*/ 96 w 169"/>
                <a:gd name="T25" fmla="*/ 15 h 145"/>
                <a:gd name="T26" fmla="*/ 96 w 169"/>
                <a:gd name="T27" fmla="*/ 21 h 145"/>
                <a:gd name="T28" fmla="*/ 96 w 169"/>
                <a:gd name="T29" fmla="*/ 24 h 145"/>
                <a:gd name="T30" fmla="*/ 93 w 169"/>
                <a:gd name="T31" fmla="*/ 24 h 145"/>
                <a:gd name="T32" fmla="*/ 27 w 169"/>
                <a:gd name="T33" fmla="*/ 24 h 145"/>
                <a:gd name="T34" fmla="*/ 16 w 169"/>
                <a:gd name="T35" fmla="*/ 29 h 145"/>
                <a:gd name="T36" fmla="*/ 12 w 169"/>
                <a:gd name="T37" fmla="*/ 40 h 145"/>
                <a:gd name="T38" fmla="*/ 12 w 169"/>
                <a:gd name="T39" fmla="*/ 118 h 145"/>
                <a:gd name="T40" fmla="*/ 16 w 169"/>
                <a:gd name="T41" fmla="*/ 129 h 145"/>
                <a:gd name="T42" fmla="*/ 27 w 169"/>
                <a:gd name="T43" fmla="*/ 133 h 145"/>
                <a:gd name="T44" fmla="*/ 105 w 169"/>
                <a:gd name="T45" fmla="*/ 133 h 145"/>
                <a:gd name="T46" fmla="*/ 116 w 169"/>
                <a:gd name="T47" fmla="*/ 129 h 145"/>
                <a:gd name="T48" fmla="*/ 121 w 169"/>
                <a:gd name="T49" fmla="*/ 118 h 145"/>
                <a:gd name="T50" fmla="*/ 121 w 169"/>
                <a:gd name="T51" fmla="*/ 88 h 145"/>
                <a:gd name="T52" fmla="*/ 121 w 169"/>
                <a:gd name="T53" fmla="*/ 86 h 145"/>
                <a:gd name="T54" fmla="*/ 124 w 169"/>
                <a:gd name="T55" fmla="*/ 85 h 145"/>
                <a:gd name="T56" fmla="*/ 130 w 169"/>
                <a:gd name="T57" fmla="*/ 85 h 145"/>
                <a:gd name="T58" fmla="*/ 132 w 169"/>
                <a:gd name="T59" fmla="*/ 86 h 145"/>
                <a:gd name="T60" fmla="*/ 133 w 169"/>
                <a:gd name="T61" fmla="*/ 88 h 145"/>
                <a:gd name="T62" fmla="*/ 169 w 169"/>
                <a:gd name="T63" fmla="*/ 6 h 145"/>
                <a:gd name="T64" fmla="*/ 169 w 169"/>
                <a:gd name="T65" fmla="*/ 55 h 145"/>
                <a:gd name="T66" fmla="*/ 167 w 169"/>
                <a:gd name="T67" fmla="*/ 59 h 145"/>
                <a:gd name="T68" fmla="*/ 163 w 169"/>
                <a:gd name="T69" fmla="*/ 61 h 145"/>
                <a:gd name="T70" fmla="*/ 159 w 169"/>
                <a:gd name="T71" fmla="*/ 59 h 145"/>
                <a:gd name="T72" fmla="*/ 142 w 169"/>
                <a:gd name="T73" fmla="*/ 42 h 145"/>
                <a:gd name="T74" fmla="*/ 80 w 169"/>
                <a:gd name="T75" fmla="*/ 104 h 145"/>
                <a:gd name="T76" fmla="*/ 78 w 169"/>
                <a:gd name="T77" fmla="*/ 105 h 145"/>
                <a:gd name="T78" fmla="*/ 76 w 169"/>
                <a:gd name="T79" fmla="*/ 104 h 145"/>
                <a:gd name="T80" fmla="*/ 65 w 169"/>
                <a:gd name="T81" fmla="*/ 93 h 145"/>
                <a:gd name="T82" fmla="*/ 64 w 169"/>
                <a:gd name="T83" fmla="*/ 91 h 145"/>
                <a:gd name="T84" fmla="*/ 65 w 169"/>
                <a:gd name="T85" fmla="*/ 89 h 145"/>
                <a:gd name="T86" fmla="*/ 127 w 169"/>
                <a:gd name="T87" fmla="*/ 27 h 145"/>
                <a:gd name="T88" fmla="*/ 110 w 169"/>
                <a:gd name="T89" fmla="*/ 11 h 145"/>
                <a:gd name="T90" fmla="*/ 108 w 169"/>
                <a:gd name="T91" fmla="*/ 6 h 145"/>
                <a:gd name="T92" fmla="*/ 110 w 169"/>
                <a:gd name="T93" fmla="*/ 2 h 145"/>
                <a:gd name="T94" fmla="*/ 115 w 169"/>
                <a:gd name="T95" fmla="*/ 0 h 145"/>
                <a:gd name="T96" fmla="*/ 163 w 169"/>
                <a:gd name="T97" fmla="*/ 0 h 145"/>
                <a:gd name="T98" fmla="*/ 167 w 169"/>
                <a:gd name="T99" fmla="*/ 2 h 145"/>
                <a:gd name="T100" fmla="*/ 169 w 169"/>
                <a:gd name="T101" fmla="*/ 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" h="145">
                  <a:moveTo>
                    <a:pt x="133" y="88"/>
                  </a:moveTo>
                  <a:cubicBezTo>
                    <a:pt x="133" y="118"/>
                    <a:pt x="133" y="118"/>
                    <a:pt x="133" y="118"/>
                  </a:cubicBezTo>
                  <a:cubicBezTo>
                    <a:pt x="133" y="126"/>
                    <a:pt x="130" y="132"/>
                    <a:pt x="125" y="137"/>
                  </a:cubicBezTo>
                  <a:cubicBezTo>
                    <a:pt x="119" y="143"/>
                    <a:pt x="113" y="145"/>
                    <a:pt x="105" y="145"/>
                  </a:cubicBezTo>
                  <a:cubicBezTo>
                    <a:pt x="27" y="145"/>
                    <a:pt x="27" y="145"/>
                    <a:pt x="27" y="145"/>
                  </a:cubicBezTo>
                  <a:cubicBezTo>
                    <a:pt x="19" y="145"/>
                    <a:pt x="13" y="143"/>
                    <a:pt x="8" y="137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2"/>
                    <a:pt x="2" y="26"/>
                    <a:pt x="8" y="20"/>
                  </a:cubicBezTo>
                  <a:cubicBezTo>
                    <a:pt x="13" y="15"/>
                    <a:pt x="19" y="12"/>
                    <a:pt x="27" y="12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4" y="12"/>
                    <a:pt x="95" y="13"/>
                    <a:pt x="96" y="13"/>
                  </a:cubicBezTo>
                  <a:cubicBezTo>
                    <a:pt x="96" y="14"/>
                    <a:pt x="96" y="14"/>
                    <a:pt x="96" y="15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2"/>
                    <a:pt x="96" y="23"/>
                    <a:pt x="96" y="24"/>
                  </a:cubicBezTo>
                  <a:cubicBezTo>
                    <a:pt x="95" y="24"/>
                    <a:pt x="94" y="24"/>
                    <a:pt x="93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3" y="24"/>
                    <a:pt x="19" y="26"/>
                    <a:pt x="16" y="29"/>
                  </a:cubicBezTo>
                  <a:cubicBezTo>
                    <a:pt x="13" y="32"/>
                    <a:pt x="12" y="35"/>
                    <a:pt x="12" y="40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22"/>
                    <a:pt x="13" y="126"/>
                    <a:pt x="16" y="129"/>
                  </a:cubicBezTo>
                  <a:cubicBezTo>
                    <a:pt x="19" y="132"/>
                    <a:pt x="23" y="133"/>
                    <a:pt x="27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10" y="133"/>
                    <a:pt x="113" y="132"/>
                    <a:pt x="116" y="129"/>
                  </a:cubicBezTo>
                  <a:cubicBezTo>
                    <a:pt x="119" y="126"/>
                    <a:pt x="121" y="122"/>
                    <a:pt x="121" y="118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87"/>
                    <a:pt x="121" y="86"/>
                    <a:pt x="121" y="86"/>
                  </a:cubicBezTo>
                  <a:cubicBezTo>
                    <a:pt x="122" y="85"/>
                    <a:pt x="123" y="85"/>
                    <a:pt x="124" y="8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31" y="85"/>
                    <a:pt x="131" y="85"/>
                    <a:pt x="132" y="86"/>
                  </a:cubicBezTo>
                  <a:cubicBezTo>
                    <a:pt x="132" y="86"/>
                    <a:pt x="133" y="87"/>
                    <a:pt x="133" y="88"/>
                  </a:cubicBezTo>
                  <a:close/>
                  <a:moveTo>
                    <a:pt x="169" y="6"/>
                  </a:moveTo>
                  <a:cubicBezTo>
                    <a:pt x="169" y="55"/>
                    <a:pt x="169" y="55"/>
                    <a:pt x="169" y="55"/>
                  </a:cubicBezTo>
                  <a:cubicBezTo>
                    <a:pt x="169" y="56"/>
                    <a:pt x="168" y="58"/>
                    <a:pt x="167" y="59"/>
                  </a:cubicBezTo>
                  <a:cubicBezTo>
                    <a:pt x="166" y="60"/>
                    <a:pt x="165" y="61"/>
                    <a:pt x="163" y="61"/>
                  </a:cubicBezTo>
                  <a:cubicBezTo>
                    <a:pt x="161" y="61"/>
                    <a:pt x="160" y="60"/>
                    <a:pt x="159" y="59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0" y="105"/>
                    <a:pt x="79" y="105"/>
                    <a:pt x="78" y="105"/>
                  </a:cubicBezTo>
                  <a:cubicBezTo>
                    <a:pt x="77" y="105"/>
                    <a:pt x="77" y="105"/>
                    <a:pt x="76" y="104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4" y="92"/>
                    <a:pt x="64" y="91"/>
                  </a:cubicBezTo>
                  <a:cubicBezTo>
                    <a:pt x="64" y="90"/>
                    <a:pt x="65" y="89"/>
                    <a:pt x="65" y="89"/>
                  </a:cubicBezTo>
                  <a:cubicBezTo>
                    <a:pt x="127" y="27"/>
                    <a:pt x="127" y="27"/>
                    <a:pt x="127" y="27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9" y="9"/>
                    <a:pt x="108" y="8"/>
                    <a:pt x="108" y="6"/>
                  </a:cubicBezTo>
                  <a:cubicBezTo>
                    <a:pt x="108" y="5"/>
                    <a:pt x="109" y="3"/>
                    <a:pt x="110" y="2"/>
                  </a:cubicBezTo>
                  <a:cubicBezTo>
                    <a:pt x="111" y="1"/>
                    <a:pt x="113" y="0"/>
                    <a:pt x="115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6" y="1"/>
                    <a:pt x="167" y="2"/>
                  </a:cubicBezTo>
                  <a:cubicBezTo>
                    <a:pt x="168" y="3"/>
                    <a:pt x="169" y="5"/>
                    <a:pt x="16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9" name="Freeform 140">
              <a:extLst>
                <a:ext uri="{FF2B5EF4-FFF2-40B4-BE49-F238E27FC236}">
                  <a16:creationId xmlns:a16="http://schemas.microsoft.com/office/drawing/2014/main" id="{87C5D36E-6536-4EF7-BBDB-8F00595F2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6854" y="2497008"/>
              <a:ext cx="149885" cy="126466"/>
            </a:xfrm>
            <a:custGeom>
              <a:avLst/>
              <a:gdLst>
                <a:gd name="T0" fmla="*/ 111 w 145"/>
                <a:gd name="T1" fmla="*/ 61 h 121"/>
                <a:gd name="T2" fmla="*/ 110 w 145"/>
                <a:gd name="T3" fmla="*/ 65 h 121"/>
                <a:gd name="T4" fmla="*/ 58 w 145"/>
                <a:gd name="T5" fmla="*/ 117 h 121"/>
                <a:gd name="T6" fmla="*/ 54 w 145"/>
                <a:gd name="T7" fmla="*/ 118 h 121"/>
                <a:gd name="T8" fmla="*/ 50 w 145"/>
                <a:gd name="T9" fmla="*/ 117 h 121"/>
                <a:gd name="T10" fmla="*/ 48 w 145"/>
                <a:gd name="T11" fmla="*/ 112 h 121"/>
                <a:gd name="T12" fmla="*/ 48 w 145"/>
                <a:gd name="T13" fmla="*/ 85 h 121"/>
                <a:gd name="T14" fmla="*/ 6 w 145"/>
                <a:gd name="T15" fmla="*/ 85 h 121"/>
                <a:gd name="T16" fmla="*/ 1 w 145"/>
                <a:gd name="T17" fmla="*/ 83 h 121"/>
                <a:gd name="T18" fmla="*/ 0 w 145"/>
                <a:gd name="T19" fmla="*/ 79 h 121"/>
                <a:gd name="T20" fmla="*/ 0 w 145"/>
                <a:gd name="T21" fmla="*/ 43 h 121"/>
                <a:gd name="T22" fmla="*/ 1 w 145"/>
                <a:gd name="T23" fmla="*/ 39 h 121"/>
                <a:gd name="T24" fmla="*/ 6 w 145"/>
                <a:gd name="T25" fmla="*/ 37 h 121"/>
                <a:gd name="T26" fmla="*/ 48 w 145"/>
                <a:gd name="T27" fmla="*/ 37 h 121"/>
                <a:gd name="T28" fmla="*/ 48 w 145"/>
                <a:gd name="T29" fmla="*/ 10 h 121"/>
                <a:gd name="T30" fmla="*/ 50 w 145"/>
                <a:gd name="T31" fmla="*/ 5 h 121"/>
                <a:gd name="T32" fmla="*/ 54 w 145"/>
                <a:gd name="T33" fmla="*/ 3 h 121"/>
                <a:gd name="T34" fmla="*/ 58 w 145"/>
                <a:gd name="T35" fmla="*/ 5 h 121"/>
                <a:gd name="T36" fmla="*/ 110 w 145"/>
                <a:gd name="T37" fmla="*/ 57 h 121"/>
                <a:gd name="T38" fmla="*/ 111 w 145"/>
                <a:gd name="T39" fmla="*/ 61 h 121"/>
                <a:gd name="T40" fmla="*/ 145 w 145"/>
                <a:gd name="T41" fmla="*/ 28 h 121"/>
                <a:gd name="T42" fmla="*/ 145 w 145"/>
                <a:gd name="T43" fmla="*/ 94 h 121"/>
                <a:gd name="T44" fmla="*/ 137 w 145"/>
                <a:gd name="T45" fmla="*/ 113 h 121"/>
                <a:gd name="T46" fmla="*/ 118 w 145"/>
                <a:gd name="T47" fmla="*/ 121 h 121"/>
                <a:gd name="T48" fmla="*/ 87 w 145"/>
                <a:gd name="T49" fmla="*/ 121 h 121"/>
                <a:gd name="T50" fmla="*/ 85 w 145"/>
                <a:gd name="T51" fmla="*/ 121 h 121"/>
                <a:gd name="T52" fmla="*/ 84 w 145"/>
                <a:gd name="T53" fmla="*/ 118 h 121"/>
                <a:gd name="T54" fmla="*/ 84 w 145"/>
                <a:gd name="T55" fmla="*/ 117 h 121"/>
                <a:gd name="T56" fmla="*/ 84 w 145"/>
                <a:gd name="T57" fmla="*/ 114 h 121"/>
                <a:gd name="T58" fmla="*/ 84 w 145"/>
                <a:gd name="T59" fmla="*/ 112 h 121"/>
                <a:gd name="T60" fmla="*/ 85 w 145"/>
                <a:gd name="T61" fmla="*/ 110 h 121"/>
                <a:gd name="T62" fmla="*/ 87 w 145"/>
                <a:gd name="T63" fmla="*/ 109 h 121"/>
                <a:gd name="T64" fmla="*/ 118 w 145"/>
                <a:gd name="T65" fmla="*/ 109 h 121"/>
                <a:gd name="T66" fmla="*/ 128 w 145"/>
                <a:gd name="T67" fmla="*/ 105 h 121"/>
                <a:gd name="T68" fmla="*/ 133 w 145"/>
                <a:gd name="T69" fmla="*/ 94 h 121"/>
                <a:gd name="T70" fmla="*/ 133 w 145"/>
                <a:gd name="T71" fmla="*/ 28 h 121"/>
                <a:gd name="T72" fmla="*/ 128 w 145"/>
                <a:gd name="T73" fmla="*/ 17 h 121"/>
                <a:gd name="T74" fmla="*/ 118 w 145"/>
                <a:gd name="T75" fmla="*/ 13 h 121"/>
                <a:gd name="T76" fmla="*/ 90 w 145"/>
                <a:gd name="T77" fmla="*/ 13 h 121"/>
                <a:gd name="T78" fmla="*/ 89 w 145"/>
                <a:gd name="T79" fmla="*/ 13 h 121"/>
                <a:gd name="T80" fmla="*/ 88 w 145"/>
                <a:gd name="T81" fmla="*/ 13 h 121"/>
                <a:gd name="T82" fmla="*/ 87 w 145"/>
                <a:gd name="T83" fmla="*/ 12 h 121"/>
                <a:gd name="T84" fmla="*/ 86 w 145"/>
                <a:gd name="T85" fmla="*/ 12 h 121"/>
                <a:gd name="T86" fmla="*/ 85 w 145"/>
                <a:gd name="T87" fmla="*/ 12 h 121"/>
                <a:gd name="T88" fmla="*/ 84 w 145"/>
                <a:gd name="T89" fmla="*/ 11 h 121"/>
                <a:gd name="T90" fmla="*/ 84 w 145"/>
                <a:gd name="T91" fmla="*/ 10 h 121"/>
                <a:gd name="T92" fmla="*/ 84 w 145"/>
                <a:gd name="T93" fmla="*/ 8 h 121"/>
                <a:gd name="T94" fmla="*/ 84 w 145"/>
                <a:gd name="T95" fmla="*/ 5 h 121"/>
                <a:gd name="T96" fmla="*/ 84 w 145"/>
                <a:gd name="T97" fmla="*/ 3 h 121"/>
                <a:gd name="T98" fmla="*/ 85 w 145"/>
                <a:gd name="T99" fmla="*/ 1 h 121"/>
                <a:gd name="T100" fmla="*/ 87 w 145"/>
                <a:gd name="T101" fmla="*/ 0 h 121"/>
                <a:gd name="T102" fmla="*/ 118 w 145"/>
                <a:gd name="T103" fmla="*/ 0 h 121"/>
                <a:gd name="T104" fmla="*/ 137 w 145"/>
                <a:gd name="T105" fmla="*/ 8 h 121"/>
                <a:gd name="T106" fmla="*/ 145 w 145"/>
                <a:gd name="T107" fmla="*/ 2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21">
                  <a:moveTo>
                    <a:pt x="111" y="61"/>
                  </a:moveTo>
                  <a:cubicBezTo>
                    <a:pt x="111" y="63"/>
                    <a:pt x="111" y="64"/>
                    <a:pt x="110" y="6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7" y="118"/>
                    <a:pt x="56" y="118"/>
                    <a:pt x="54" y="118"/>
                  </a:cubicBezTo>
                  <a:cubicBezTo>
                    <a:pt x="52" y="118"/>
                    <a:pt x="51" y="118"/>
                    <a:pt x="50" y="117"/>
                  </a:cubicBezTo>
                  <a:cubicBezTo>
                    <a:pt x="49" y="115"/>
                    <a:pt x="48" y="114"/>
                    <a:pt x="48" y="112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" y="85"/>
                    <a:pt x="3" y="85"/>
                    <a:pt x="1" y="83"/>
                  </a:cubicBezTo>
                  <a:cubicBezTo>
                    <a:pt x="0" y="82"/>
                    <a:pt x="0" y="81"/>
                    <a:pt x="0" y="7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3" y="37"/>
                    <a:pt x="4" y="37"/>
                    <a:pt x="6" y="37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8"/>
                    <a:pt x="49" y="6"/>
                    <a:pt x="50" y="5"/>
                  </a:cubicBezTo>
                  <a:cubicBezTo>
                    <a:pt x="51" y="4"/>
                    <a:pt x="52" y="3"/>
                    <a:pt x="54" y="3"/>
                  </a:cubicBezTo>
                  <a:cubicBezTo>
                    <a:pt x="56" y="3"/>
                    <a:pt x="57" y="4"/>
                    <a:pt x="58" y="5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1" y="58"/>
                    <a:pt x="111" y="59"/>
                    <a:pt x="111" y="61"/>
                  </a:cubicBezTo>
                  <a:close/>
                  <a:moveTo>
                    <a:pt x="145" y="28"/>
                  </a:moveTo>
                  <a:cubicBezTo>
                    <a:pt x="145" y="94"/>
                    <a:pt x="145" y="94"/>
                    <a:pt x="145" y="94"/>
                  </a:cubicBezTo>
                  <a:cubicBezTo>
                    <a:pt x="145" y="102"/>
                    <a:pt x="142" y="108"/>
                    <a:pt x="137" y="113"/>
                  </a:cubicBezTo>
                  <a:cubicBezTo>
                    <a:pt x="131" y="119"/>
                    <a:pt x="125" y="121"/>
                    <a:pt x="118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6" y="121"/>
                    <a:pt x="86" y="121"/>
                    <a:pt x="85" y="121"/>
                  </a:cubicBezTo>
                  <a:cubicBezTo>
                    <a:pt x="85" y="120"/>
                    <a:pt x="84" y="119"/>
                    <a:pt x="84" y="118"/>
                  </a:cubicBezTo>
                  <a:cubicBezTo>
                    <a:pt x="84" y="118"/>
                    <a:pt x="84" y="118"/>
                    <a:pt x="84" y="117"/>
                  </a:cubicBezTo>
                  <a:cubicBezTo>
                    <a:pt x="84" y="116"/>
                    <a:pt x="84" y="115"/>
                    <a:pt x="84" y="114"/>
                  </a:cubicBezTo>
                  <a:cubicBezTo>
                    <a:pt x="84" y="113"/>
                    <a:pt x="84" y="113"/>
                    <a:pt x="84" y="112"/>
                  </a:cubicBezTo>
                  <a:cubicBezTo>
                    <a:pt x="85" y="111"/>
                    <a:pt x="85" y="110"/>
                    <a:pt x="85" y="110"/>
                  </a:cubicBezTo>
                  <a:cubicBezTo>
                    <a:pt x="86" y="110"/>
                    <a:pt x="86" y="109"/>
                    <a:pt x="87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22" y="109"/>
                    <a:pt x="125" y="108"/>
                    <a:pt x="128" y="105"/>
                  </a:cubicBezTo>
                  <a:cubicBezTo>
                    <a:pt x="131" y="102"/>
                    <a:pt x="133" y="98"/>
                    <a:pt x="133" y="94"/>
                  </a:cubicBezTo>
                  <a:cubicBezTo>
                    <a:pt x="133" y="28"/>
                    <a:pt x="133" y="28"/>
                    <a:pt x="133" y="28"/>
                  </a:cubicBezTo>
                  <a:cubicBezTo>
                    <a:pt x="133" y="24"/>
                    <a:pt x="131" y="20"/>
                    <a:pt x="128" y="17"/>
                  </a:cubicBezTo>
                  <a:cubicBezTo>
                    <a:pt x="125" y="14"/>
                    <a:pt x="122" y="13"/>
                    <a:pt x="118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89" y="13"/>
                    <a:pt x="88" y="13"/>
                    <a:pt x="88" y="13"/>
                  </a:cubicBezTo>
                  <a:cubicBezTo>
                    <a:pt x="88" y="13"/>
                    <a:pt x="87" y="13"/>
                    <a:pt x="87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5" y="12"/>
                    <a:pt x="85" y="12"/>
                  </a:cubicBezTo>
                  <a:cubicBezTo>
                    <a:pt x="85" y="11"/>
                    <a:pt x="85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9"/>
                    <a:pt x="84" y="9"/>
                    <a:pt x="84" y="8"/>
                  </a:cubicBezTo>
                  <a:cubicBezTo>
                    <a:pt x="84" y="7"/>
                    <a:pt x="84" y="6"/>
                    <a:pt x="84" y="5"/>
                  </a:cubicBezTo>
                  <a:cubicBezTo>
                    <a:pt x="84" y="4"/>
                    <a:pt x="84" y="4"/>
                    <a:pt x="84" y="3"/>
                  </a:cubicBezTo>
                  <a:cubicBezTo>
                    <a:pt x="85" y="2"/>
                    <a:pt x="85" y="1"/>
                    <a:pt x="85" y="1"/>
                  </a:cubicBezTo>
                  <a:cubicBezTo>
                    <a:pt x="86" y="1"/>
                    <a:pt x="86" y="0"/>
                    <a:pt x="8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1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0" name="Freeform 141">
              <a:extLst>
                <a:ext uri="{FF2B5EF4-FFF2-40B4-BE49-F238E27FC236}">
                  <a16:creationId xmlns:a16="http://schemas.microsoft.com/office/drawing/2014/main" id="{00F1C3B2-62EE-49BA-AC96-5088235A11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8895" y="2484518"/>
              <a:ext cx="163937" cy="151447"/>
            </a:xfrm>
            <a:custGeom>
              <a:avLst/>
              <a:gdLst>
                <a:gd name="T0" fmla="*/ 158 w 158"/>
                <a:gd name="T1" fmla="*/ 34 h 146"/>
                <a:gd name="T2" fmla="*/ 158 w 158"/>
                <a:gd name="T3" fmla="*/ 46 h 146"/>
                <a:gd name="T4" fmla="*/ 154 w 158"/>
                <a:gd name="T5" fmla="*/ 59 h 146"/>
                <a:gd name="T6" fmla="*/ 143 w 158"/>
                <a:gd name="T7" fmla="*/ 72 h 146"/>
                <a:gd name="T8" fmla="*/ 127 w 158"/>
                <a:gd name="T9" fmla="*/ 81 h 146"/>
                <a:gd name="T10" fmla="*/ 106 w 158"/>
                <a:gd name="T11" fmla="*/ 85 h 146"/>
                <a:gd name="T12" fmla="*/ 97 w 158"/>
                <a:gd name="T13" fmla="*/ 94 h 146"/>
                <a:gd name="T14" fmla="*/ 92 w 158"/>
                <a:gd name="T15" fmla="*/ 101 h 146"/>
                <a:gd name="T16" fmla="*/ 91 w 158"/>
                <a:gd name="T17" fmla="*/ 109 h 146"/>
                <a:gd name="T18" fmla="*/ 94 w 158"/>
                <a:gd name="T19" fmla="*/ 118 h 146"/>
                <a:gd name="T20" fmla="*/ 103 w 158"/>
                <a:gd name="T21" fmla="*/ 121 h 146"/>
                <a:gd name="T22" fmla="*/ 116 w 158"/>
                <a:gd name="T23" fmla="*/ 126 h 146"/>
                <a:gd name="T24" fmla="*/ 121 w 158"/>
                <a:gd name="T25" fmla="*/ 136 h 146"/>
                <a:gd name="T26" fmla="*/ 121 w 158"/>
                <a:gd name="T27" fmla="*/ 143 h 146"/>
                <a:gd name="T28" fmla="*/ 120 w 158"/>
                <a:gd name="T29" fmla="*/ 145 h 146"/>
                <a:gd name="T30" fmla="*/ 118 w 158"/>
                <a:gd name="T31" fmla="*/ 146 h 146"/>
                <a:gd name="T32" fmla="*/ 40 w 158"/>
                <a:gd name="T33" fmla="*/ 146 h 146"/>
                <a:gd name="T34" fmla="*/ 37 w 158"/>
                <a:gd name="T35" fmla="*/ 145 h 146"/>
                <a:gd name="T36" fmla="*/ 37 w 158"/>
                <a:gd name="T37" fmla="*/ 143 h 146"/>
                <a:gd name="T38" fmla="*/ 37 w 158"/>
                <a:gd name="T39" fmla="*/ 136 h 146"/>
                <a:gd name="T40" fmla="*/ 42 w 158"/>
                <a:gd name="T41" fmla="*/ 126 h 146"/>
                <a:gd name="T42" fmla="*/ 55 w 158"/>
                <a:gd name="T43" fmla="*/ 121 h 146"/>
                <a:gd name="T44" fmla="*/ 64 w 158"/>
                <a:gd name="T45" fmla="*/ 118 h 146"/>
                <a:gd name="T46" fmla="*/ 67 w 158"/>
                <a:gd name="T47" fmla="*/ 109 h 146"/>
                <a:gd name="T48" fmla="*/ 65 w 158"/>
                <a:gd name="T49" fmla="*/ 101 h 146"/>
                <a:gd name="T50" fmla="*/ 61 w 158"/>
                <a:gd name="T51" fmla="*/ 94 h 146"/>
                <a:gd name="T52" fmla="*/ 52 w 158"/>
                <a:gd name="T53" fmla="*/ 85 h 146"/>
                <a:gd name="T54" fmla="*/ 31 w 158"/>
                <a:gd name="T55" fmla="*/ 81 h 146"/>
                <a:gd name="T56" fmla="*/ 15 w 158"/>
                <a:gd name="T57" fmla="*/ 72 h 146"/>
                <a:gd name="T58" fmla="*/ 4 w 158"/>
                <a:gd name="T59" fmla="*/ 59 h 146"/>
                <a:gd name="T60" fmla="*/ 0 w 158"/>
                <a:gd name="T61" fmla="*/ 46 h 146"/>
                <a:gd name="T62" fmla="*/ 0 w 158"/>
                <a:gd name="T63" fmla="*/ 34 h 146"/>
                <a:gd name="T64" fmla="*/ 3 w 158"/>
                <a:gd name="T65" fmla="*/ 27 h 146"/>
                <a:gd name="T66" fmla="*/ 9 w 158"/>
                <a:gd name="T67" fmla="*/ 25 h 146"/>
                <a:gd name="T68" fmla="*/ 37 w 158"/>
                <a:gd name="T69" fmla="*/ 25 h 146"/>
                <a:gd name="T70" fmla="*/ 37 w 158"/>
                <a:gd name="T71" fmla="*/ 15 h 146"/>
                <a:gd name="T72" fmla="*/ 41 w 158"/>
                <a:gd name="T73" fmla="*/ 5 h 146"/>
                <a:gd name="T74" fmla="*/ 52 w 158"/>
                <a:gd name="T75" fmla="*/ 0 h 146"/>
                <a:gd name="T76" fmla="*/ 106 w 158"/>
                <a:gd name="T77" fmla="*/ 0 h 146"/>
                <a:gd name="T78" fmla="*/ 117 w 158"/>
                <a:gd name="T79" fmla="*/ 5 h 146"/>
                <a:gd name="T80" fmla="*/ 121 w 158"/>
                <a:gd name="T81" fmla="*/ 15 h 146"/>
                <a:gd name="T82" fmla="*/ 121 w 158"/>
                <a:gd name="T83" fmla="*/ 25 h 146"/>
                <a:gd name="T84" fmla="*/ 149 w 158"/>
                <a:gd name="T85" fmla="*/ 25 h 146"/>
                <a:gd name="T86" fmla="*/ 155 w 158"/>
                <a:gd name="T87" fmla="*/ 27 h 146"/>
                <a:gd name="T88" fmla="*/ 158 w 158"/>
                <a:gd name="T89" fmla="*/ 34 h 146"/>
                <a:gd name="T90" fmla="*/ 44 w 158"/>
                <a:gd name="T91" fmla="*/ 72 h 146"/>
                <a:gd name="T92" fmla="*/ 37 w 158"/>
                <a:gd name="T93" fmla="*/ 37 h 146"/>
                <a:gd name="T94" fmla="*/ 12 w 158"/>
                <a:gd name="T95" fmla="*/ 37 h 146"/>
                <a:gd name="T96" fmla="*/ 12 w 158"/>
                <a:gd name="T97" fmla="*/ 46 h 146"/>
                <a:gd name="T98" fmla="*/ 21 w 158"/>
                <a:gd name="T99" fmla="*/ 61 h 146"/>
                <a:gd name="T100" fmla="*/ 44 w 158"/>
                <a:gd name="T101" fmla="*/ 72 h 146"/>
                <a:gd name="T102" fmla="*/ 146 w 158"/>
                <a:gd name="T103" fmla="*/ 46 h 146"/>
                <a:gd name="T104" fmla="*/ 146 w 158"/>
                <a:gd name="T105" fmla="*/ 37 h 146"/>
                <a:gd name="T106" fmla="*/ 121 w 158"/>
                <a:gd name="T107" fmla="*/ 37 h 146"/>
                <a:gd name="T108" fmla="*/ 114 w 158"/>
                <a:gd name="T109" fmla="*/ 72 h 146"/>
                <a:gd name="T110" fmla="*/ 137 w 158"/>
                <a:gd name="T111" fmla="*/ 61 h 146"/>
                <a:gd name="T112" fmla="*/ 146 w 158"/>
                <a:gd name="T113" fmla="*/ 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46">
                  <a:moveTo>
                    <a:pt x="158" y="34"/>
                  </a:moveTo>
                  <a:cubicBezTo>
                    <a:pt x="158" y="46"/>
                    <a:pt x="158" y="46"/>
                    <a:pt x="158" y="46"/>
                  </a:cubicBezTo>
                  <a:cubicBezTo>
                    <a:pt x="158" y="50"/>
                    <a:pt x="156" y="55"/>
                    <a:pt x="154" y="59"/>
                  </a:cubicBezTo>
                  <a:cubicBezTo>
                    <a:pt x="151" y="64"/>
                    <a:pt x="148" y="68"/>
                    <a:pt x="143" y="72"/>
                  </a:cubicBezTo>
                  <a:cubicBezTo>
                    <a:pt x="139" y="75"/>
                    <a:pt x="133" y="78"/>
                    <a:pt x="127" y="81"/>
                  </a:cubicBezTo>
                  <a:cubicBezTo>
                    <a:pt x="120" y="83"/>
                    <a:pt x="113" y="85"/>
                    <a:pt x="106" y="85"/>
                  </a:cubicBezTo>
                  <a:cubicBezTo>
                    <a:pt x="104" y="88"/>
                    <a:pt x="101" y="91"/>
                    <a:pt x="97" y="94"/>
                  </a:cubicBezTo>
                  <a:cubicBezTo>
                    <a:pt x="95" y="96"/>
                    <a:pt x="93" y="98"/>
                    <a:pt x="92" y="101"/>
                  </a:cubicBezTo>
                  <a:cubicBezTo>
                    <a:pt x="92" y="103"/>
                    <a:pt x="91" y="106"/>
                    <a:pt x="91" y="109"/>
                  </a:cubicBezTo>
                  <a:cubicBezTo>
                    <a:pt x="91" y="113"/>
                    <a:pt x="92" y="116"/>
                    <a:pt x="94" y="118"/>
                  </a:cubicBezTo>
                  <a:cubicBezTo>
                    <a:pt x="96" y="120"/>
                    <a:pt x="99" y="121"/>
                    <a:pt x="103" y="121"/>
                  </a:cubicBezTo>
                  <a:cubicBezTo>
                    <a:pt x="108" y="121"/>
                    <a:pt x="112" y="123"/>
                    <a:pt x="116" y="126"/>
                  </a:cubicBezTo>
                  <a:cubicBezTo>
                    <a:pt x="119" y="129"/>
                    <a:pt x="121" y="132"/>
                    <a:pt x="121" y="136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21" y="143"/>
                    <a:pt x="121" y="144"/>
                    <a:pt x="120" y="145"/>
                  </a:cubicBezTo>
                  <a:cubicBezTo>
                    <a:pt x="120" y="145"/>
                    <a:pt x="119" y="146"/>
                    <a:pt x="118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39" y="146"/>
                    <a:pt x="38" y="145"/>
                    <a:pt x="37" y="145"/>
                  </a:cubicBezTo>
                  <a:cubicBezTo>
                    <a:pt x="37" y="144"/>
                    <a:pt x="37" y="143"/>
                    <a:pt x="37" y="143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37" y="132"/>
                    <a:pt x="38" y="129"/>
                    <a:pt x="42" y="126"/>
                  </a:cubicBezTo>
                  <a:cubicBezTo>
                    <a:pt x="46" y="123"/>
                    <a:pt x="50" y="121"/>
                    <a:pt x="55" y="121"/>
                  </a:cubicBezTo>
                  <a:cubicBezTo>
                    <a:pt x="59" y="121"/>
                    <a:pt x="62" y="120"/>
                    <a:pt x="64" y="118"/>
                  </a:cubicBezTo>
                  <a:cubicBezTo>
                    <a:pt x="66" y="116"/>
                    <a:pt x="67" y="113"/>
                    <a:pt x="67" y="109"/>
                  </a:cubicBezTo>
                  <a:cubicBezTo>
                    <a:pt x="67" y="106"/>
                    <a:pt x="66" y="103"/>
                    <a:pt x="65" y="101"/>
                  </a:cubicBezTo>
                  <a:cubicBezTo>
                    <a:pt x="65" y="98"/>
                    <a:pt x="63" y="96"/>
                    <a:pt x="61" y="94"/>
                  </a:cubicBezTo>
                  <a:cubicBezTo>
                    <a:pt x="57" y="91"/>
                    <a:pt x="54" y="88"/>
                    <a:pt x="52" y="85"/>
                  </a:cubicBezTo>
                  <a:cubicBezTo>
                    <a:pt x="44" y="85"/>
                    <a:pt x="38" y="83"/>
                    <a:pt x="31" y="81"/>
                  </a:cubicBezTo>
                  <a:cubicBezTo>
                    <a:pt x="25" y="78"/>
                    <a:pt x="19" y="75"/>
                    <a:pt x="15" y="72"/>
                  </a:cubicBezTo>
                  <a:cubicBezTo>
                    <a:pt x="10" y="68"/>
                    <a:pt x="7" y="64"/>
                    <a:pt x="4" y="59"/>
                  </a:cubicBezTo>
                  <a:cubicBezTo>
                    <a:pt x="2" y="55"/>
                    <a:pt x="0" y="50"/>
                    <a:pt x="0" y="4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1"/>
                    <a:pt x="1" y="29"/>
                    <a:pt x="3" y="27"/>
                  </a:cubicBezTo>
                  <a:cubicBezTo>
                    <a:pt x="5" y="25"/>
                    <a:pt x="7" y="25"/>
                    <a:pt x="9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1"/>
                    <a:pt x="38" y="8"/>
                    <a:pt x="41" y="5"/>
                  </a:cubicBezTo>
                  <a:cubicBezTo>
                    <a:pt x="44" y="2"/>
                    <a:pt x="48" y="0"/>
                    <a:pt x="52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4" y="2"/>
                    <a:pt x="117" y="5"/>
                  </a:cubicBezTo>
                  <a:cubicBezTo>
                    <a:pt x="120" y="8"/>
                    <a:pt x="121" y="11"/>
                    <a:pt x="121" y="1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51" y="25"/>
                    <a:pt x="153" y="25"/>
                    <a:pt x="155" y="27"/>
                  </a:cubicBezTo>
                  <a:cubicBezTo>
                    <a:pt x="157" y="29"/>
                    <a:pt x="158" y="31"/>
                    <a:pt x="158" y="34"/>
                  </a:cubicBezTo>
                  <a:close/>
                  <a:moveTo>
                    <a:pt x="44" y="72"/>
                  </a:moveTo>
                  <a:cubicBezTo>
                    <a:pt x="39" y="62"/>
                    <a:pt x="37" y="50"/>
                    <a:pt x="37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51"/>
                    <a:pt x="15" y="56"/>
                    <a:pt x="21" y="61"/>
                  </a:cubicBezTo>
                  <a:cubicBezTo>
                    <a:pt x="27" y="66"/>
                    <a:pt x="35" y="70"/>
                    <a:pt x="44" y="72"/>
                  </a:cubicBezTo>
                  <a:close/>
                  <a:moveTo>
                    <a:pt x="146" y="46"/>
                  </a:moveTo>
                  <a:cubicBezTo>
                    <a:pt x="146" y="37"/>
                    <a:pt x="146" y="37"/>
                    <a:pt x="146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50"/>
                    <a:pt x="119" y="62"/>
                    <a:pt x="114" y="72"/>
                  </a:cubicBezTo>
                  <a:cubicBezTo>
                    <a:pt x="123" y="70"/>
                    <a:pt x="131" y="66"/>
                    <a:pt x="137" y="61"/>
                  </a:cubicBezTo>
                  <a:cubicBezTo>
                    <a:pt x="143" y="56"/>
                    <a:pt x="146" y="51"/>
                    <a:pt x="14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1" name="Freeform 142">
              <a:extLst>
                <a:ext uri="{FF2B5EF4-FFF2-40B4-BE49-F238E27FC236}">
                  <a16:creationId xmlns:a16="http://schemas.microsoft.com/office/drawing/2014/main" id="{6B75DA84-D6D6-4C71-B192-ACC8E4C3A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4987" y="2484518"/>
              <a:ext cx="149885" cy="151447"/>
            </a:xfrm>
            <a:custGeom>
              <a:avLst/>
              <a:gdLst>
                <a:gd name="T0" fmla="*/ 145 w 145"/>
                <a:gd name="T1" fmla="*/ 118 h 146"/>
                <a:gd name="T2" fmla="*/ 118 w 145"/>
                <a:gd name="T3" fmla="*/ 146 h 146"/>
                <a:gd name="T4" fmla="*/ 95 w 145"/>
                <a:gd name="T5" fmla="*/ 145 h 146"/>
                <a:gd name="T6" fmla="*/ 91 w 145"/>
                <a:gd name="T7" fmla="*/ 144 h 146"/>
                <a:gd name="T8" fmla="*/ 91 w 145"/>
                <a:gd name="T9" fmla="*/ 118 h 146"/>
                <a:gd name="T10" fmla="*/ 96 w 145"/>
                <a:gd name="T11" fmla="*/ 103 h 146"/>
                <a:gd name="T12" fmla="*/ 112 w 145"/>
                <a:gd name="T13" fmla="*/ 93 h 146"/>
                <a:gd name="T14" fmla="*/ 119 w 145"/>
                <a:gd name="T15" fmla="*/ 69 h 146"/>
                <a:gd name="T16" fmla="*/ 111 w 145"/>
                <a:gd name="T17" fmla="*/ 30 h 146"/>
                <a:gd name="T18" fmla="*/ 95 w 145"/>
                <a:gd name="T19" fmla="*/ 36 h 146"/>
                <a:gd name="T20" fmla="*/ 73 w 145"/>
                <a:gd name="T21" fmla="*/ 35 h 146"/>
                <a:gd name="T22" fmla="*/ 51 w 145"/>
                <a:gd name="T23" fmla="*/ 35 h 146"/>
                <a:gd name="T24" fmla="*/ 35 w 145"/>
                <a:gd name="T25" fmla="*/ 30 h 146"/>
                <a:gd name="T26" fmla="*/ 26 w 145"/>
                <a:gd name="T27" fmla="*/ 69 h 146"/>
                <a:gd name="T28" fmla="*/ 33 w 145"/>
                <a:gd name="T29" fmla="*/ 93 h 146"/>
                <a:gd name="T30" fmla="*/ 50 w 145"/>
                <a:gd name="T31" fmla="*/ 103 h 146"/>
                <a:gd name="T32" fmla="*/ 55 w 145"/>
                <a:gd name="T33" fmla="*/ 115 h 146"/>
                <a:gd name="T34" fmla="*/ 45 w 145"/>
                <a:gd name="T35" fmla="*/ 117 h 146"/>
                <a:gd name="T36" fmla="*/ 34 w 145"/>
                <a:gd name="T37" fmla="*/ 109 h 146"/>
                <a:gd name="T38" fmla="*/ 25 w 145"/>
                <a:gd name="T39" fmla="*/ 102 h 146"/>
                <a:gd name="T40" fmla="*/ 20 w 145"/>
                <a:gd name="T41" fmla="*/ 102 h 146"/>
                <a:gd name="T42" fmla="*/ 20 w 145"/>
                <a:gd name="T43" fmla="*/ 104 h 146"/>
                <a:gd name="T44" fmla="*/ 22 w 145"/>
                <a:gd name="T45" fmla="*/ 106 h 146"/>
                <a:gd name="T46" fmla="*/ 29 w 145"/>
                <a:gd name="T47" fmla="*/ 114 h 146"/>
                <a:gd name="T48" fmla="*/ 34 w 145"/>
                <a:gd name="T49" fmla="*/ 122 h 146"/>
                <a:gd name="T50" fmla="*/ 47 w 145"/>
                <a:gd name="T51" fmla="*/ 126 h 146"/>
                <a:gd name="T52" fmla="*/ 55 w 145"/>
                <a:gd name="T53" fmla="*/ 125 h 146"/>
                <a:gd name="T54" fmla="*/ 55 w 145"/>
                <a:gd name="T55" fmla="*/ 141 h 146"/>
                <a:gd name="T56" fmla="*/ 52 w 145"/>
                <a:gd name="T57" fmla="*/ 145 h 146"/>
                <a:gd name="T58" fmla="*/ 27 w 145"/>
                <a:gd name="T59" fmla="*/ 146 h 146"/>
                <a:gd name="T60" fmla="*/ 0 w 145"/>
                <a:gd name="T61" fmla="*/ 118 h 146"/>
                <a:gd name="T62" fmla="*/ 8 w 145"/>
                <a:gd name="T63" fmla="*/ 8 h 146"/>
                <a:gd name="T64" fmla="*/ 118 w 145"/>
                <a:gd name="T65" fmla="*/ 0 h 146"/>
                <a:gd name="T66" fmla="*/ 145 w 145"/>
                <a:gd name="T67" fmla="*/ 28 h 146"/>
                <a:gd name="T68" fmla="*/ 26 w 145"/>
                <a:gd name="T69" fmla="*/ 105 h 146"/>
                <a:gd name="T70" fmla="*/ 27 w 145"/>
                <a:gd name="T71" fmla="*/ 103 h 146"/>
                <a:gd name="T72" fmla="*/ 31 w 145"/>
                <a:gd name="T73" fmla="*/ 108 h 146"/>
                <a:gd name="T74" fmla="*/ 29 w 145"/>
                <a:gd name="T75" fmla="*/ 106 h 146"/>
                <a:gd name="T76" fmla="*/ 31 w 145"/>
                <a:gd name="T77" fmla="*/ 108 h 146"/>
                <a:gd name="T78" fmla="*/ 33 w 145"/>
                <a:gd name="T79" fmla="*/ 112 h 146"/>
                <a:gd name="T80" fmla="*/ 32 w 145"/>
                <a:gd name="T81" fmla="*/ 110 h 146"/>
                <a:gd name="T82" fmla="*/ 37 w 145"/>
                <a:gd name="T83" fmla="*/ 116 h 146"/>
                <a:gd name="T84" fmla="*/ 35 w 145"/>
                <a:gd name="T85" fmla="*/ 114 h 146"/>
                <a:gd name="T86" fmla="*/ 37 w 145"/>
                <a:gd name="T87" fmla="*/ 116 h 146"/>
                <a:gd name="T88" fmla="*/ 41 w 145"/>
                <a:gd name="T89" fmla="*/ 119 h 146"/>
                <a:gd name="T90" fmla="*/ 42 w 145"/>
                <a:gd name="T91" fmla="*/ 117 h 146"/>
                <a:gd name="T92" fmla="*/ 49 w 145"/>
                <a:gd name="T93" fmla="*/ 119 h 146"/>
                <a:gd name="T94" fmla="*/ 46 w 145"/>
                <a:gd name="T95" fmla="*/ 119 h 146"/>
                <a:gd name="T96" fmla="*/ 49 w 145"/>
                <a:gd name="T97" fmla="*/ 119 h 146"/>
                <a:gd name="T98" fmla="*/ 53 w 145"/>
                <a:gd name="T99" fmla="*/ 119 h 146"/>
                <a:gd name="T100" fmla="*/ 53 w 145"/>
                <a:gd name="T101" fmla="*/ 1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6" y="146"/>
                    <a:pt x="95" y="146"/>
                    <a:pt x="95" y="145"/>
                  </a:cubicBezTo>
                  <a:cubicBezTo>
                    <a:pt x="94" y="145"/>
                    <a:pt x="93" y="145"/>
                    <a:pt x="93" y="145"/>
                  </a:cubicBezTo>
                  <a:cubicBezTo>
                    <a:pt x="92" y="145"/>
                    <a:pt x="92" y="144"/>
                    <a:pt x="91" y="144"/>
                  </a:cubicBezTo>
                  <a:cubicBezTo>
                    <a:pt x="91" y="143"/>
                    <a:pt x="91" y="142"/>
                    <a:pt x="91" y="141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91" y="112"/>
                    <a:pt x="89" y="108"/>
                    <a:pt x="86" y="105"/>
                  </a:cubicBezTo>
                  <a:cubicBezTo>
                    <a:pt x="89" y="105"/>
                    <a:pt x="93" y="104"/>
                    <a:pt x="96" y="103"/>
                  </a:cubicBezTo>
                  <a:cubicBezTo>
                    <a:pt x="98" y="103"/>
                    <a:pt x="101" y="101"/>
                    <a:pt x="104" y="100"/>
                  </a:cubicBezTo>
                  <a:cubicBezTo>
                    <a:pt x="108" y="98"/>
                    <a:pt x="110" y="96"/>
                    <a:pt x="112" y="93"/>
                  </a:cubicBezTo>
                  <a:cubicBezTo>
                    <a:pt x="114" y="91"/>
                    <a:pt x="116" y="88"/>
                    <a:pt x="117" y="83"/>
                  </a:cubicBezTo>
                  <a:cubicBezTo>
                    <a:pt x="118" y="79"/>
                    <a:pt x="119" y="75"/>
                    <a:pt x="119" y="69"/>
                  </a:cubicBezTo>
                  <a:cubicBezTo>
                    <a:pt x="119" y="62"/>
                    <a:pt x="117" y="55"/>
                    <a:pt x="112" y="50"/>
                  </a:cubicBezTo>
                  <a:cubicBezTo>
                    <a:pt x="114" y="44"/>
                    <a:pt x="114" y="38"/>
                    <a:pt x="111" y="30"/>
                  </a:cubicBezTo>
                  <a:cubicBezTo>
                    <a:pt x="109" y="30"/>
                    <a:pt x="107" y="30"/>
                    <a:pt x="103" y="31"/>
                  </a:cubicBezTo>
                  <a:cubicBezTo>
                    <a:pt x="100" y="33"/>
                    <a:pt x="97" y="34"/>
                    <a:pt x="95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6"/>
                    <a:pt x="79" y="35"/>
                    <a:pt x="73" y="35"/>
                  </a:cubicBezTo>
                  <a:cubicBezTo>
                    <a:pt x="67" y="35"/>
                    <a:pt x="60" y="36"/>
                    <a:pt x="55" y="38"/>
                  </a:cubicBezTo>
                  <a:cubicBezTo>
                    <a:pt x="54" y="37"/>
                    <a:pt x="52" y="36"/>
                    <a:pt x="51" y="35"/>
                  </a:cubicBezTo>
                  <a:cubicBezTo>
                    <a:pt x="49" y="34"/>
                    <a:pt x="46" y="33"/>
                    <a:pt x="43" y="32"/>
                  </a:cubicBezTo>
                  <a:cubicBezTo>
                    <a:pt x="39" y="30"/>
                    <a:pt x="36" y="30"/>
                    <a:pt x="35" y="30"/>
                  </a:cubicBezTo>
                  <a:cubicBezTo>
                    <a:pt x="32" y="38"/>
                    <a:pt x="32" y="44"/>
                    <a:pt x="34" y="50"/>
                  </a:cubicBezTo>
                  <a:cubicBezTo>
                    <a:pt x="29" y="55"/>
                    <a:pt x="26" y="62"/>
                    <a:pt x="26" y="69"/>
                  </a:cubicBezTo>
                  <a:cubicBezTo>
                    <a:pt x="26" y="75"/>
                    <a:pt x="27" y="79"/>
                    <a:pt x="28" y="83"/>
                  </a:cubicBezTo>
                  <a:cubicBezTo>
                    <a:pt x="30" y="87"/>
                    <a:pt x="31" y="91"/>
                    <a:pt x="33" y="93"/>
                  </a:cubicBezTo>
                  <a:cubicBezTo>
                    <a:pt x="35" y="96"/>
                    <a:pt x="38" y="98"/>
                    <a:pt x="41" y="100"/>
                  </a:cubicBezTo>
                  <a:cubicBezTo>
                    <a:pt x="44" y="101"/>
                    <a:pt x="47" y="103"/>
                    <a:pt x="50" y="103"/>
                  </a:cubicBezTo>
                  <a:cubicBezTo>
                    <a:pt x="53" y="104"/>
                    <a:pt x="56" y="105"/>
                    <a:pt x="60" y="105"/>
                  </a:cubicBezTo>
                  <a:cubicBezTo>
                    <a:pt x="57" y="107"/>
                    <a:pt x="55" y="111"/>
                    <a:pt x="55" y="115"/>
                  </a:cubicBezTo>
                  <a:cubicBezTo>
                    <a:pt x="54" y="115"/>
                    <a:pt x="52" y="116"/>
                    <a:pt x="51" y="116"/>
                  </a:cubicBezTo>
                  <a:cubicBezTo>
                    <a:pt x="49" y="116"/>
                    <a:pt x="47" y="117"/>
                    <a:pt x="45" y="117"/>
                  </a:cubicBezTo>
                  <a:cubicBezTo>
                    <a:pt x="43" y="117"/>
                    <a:pt x="41" y="116"/>
                    <a:pt x="39" y="115"/>
                  </a:cubicBezTo>
                  <a:cubicBezTo>
                    <a:pt x="37" y="113"/>
                    <a:pt x="35" y="111"/>
                    <a:pt x="34" y="109"/>
                  </a:cubicBezTo>
                  <a:cubicBezTo>
                    <a:pt x="33" y="107"/>
                    <a:pt x="31" y="105"/>
                    <a:pt x="29" y="104"/>
                  </a:cubicBezTo>
                  <a:cubicBezTo>
                    <a:pt x="27" y="103"/>
                    <a:pt x="26" y="102"/>
                    <a:pt x="25" y="102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1" y="101"/>
                    <a:pt x="20" y="101"/>
                    <a:pt x="20" y="102"/>
                  </a:cubicBezTo>
                  <a:cubicBezTo>
                    <a:pt x="19" y="102"/>
                    <a:pt x="19" y="102"/>
                    <a:pt x="19" y="103"/>
                  </a:cubicBezTo>
                  <a:cubicBezTo>
                    <a:pt x="20" y="103"/>
                    <a:pt x="20" y="104"/>
                    <a:pt x="20" y="104"/>
                  </a:cubicBezTo>
                  <a:cubicBezTo>
                    <a:pt x="21" y="104"/>
                    <a:pt x="21" y="105"/>
                    <a:pt x="22" y="105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4" y="106"/>
                    <a:pt x="25" y="107"/>
                    <a:pt x="26" y="109"/>
                  </a:cubicBezTo>
                  <a:cubicBezTo>
                    <a:pt x="28" y="111"/>
                    <a:pt x="29" y="113"/>
                    <a:pt x="29" y="114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1" y="119"/>
                    <a:pt x="32" y="121"/>
                    <a:pt x="34" y="122"/>
                  </a:cubicBezTo>
                  <a:cubicBezTo>
                    <a:pt x="36" y="124"/>
                    <a:pt x="38" y="124"/>
                    <a:pt x="41" y="125"/>
                  </a:cubicBezTo>
                  <a:cubicBezTo>
                    <a:pt x="43" y="125"/>
                    <a:pt x="45" y="126"/>
                    <a:pt x="47" y="126"/>
                  </a:cubicBezTo>
                  <a:cubicBezTo>
                    <a:pt x="49" y="126"/>
                    <a:pt x="51" y="125"/>
                    <a:pt x="53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127"/>
                    <a:pt x="55" y="130"/>
                    <a:pt x="55" y="135"/>
                  </a:cubicBezTo>
                  <a:cubicBezTo>
                    <a:pt x="55" y="139"/>
                    <a:pt x="55" y="141"/>
                    <a:pt x="55" y="141"/>
                  </a:cubicBezTo>
                  <a:cubicBezTo>
                    <a:pt x="55" y="142"/>
                    <a:pt x="54" y="143"/>
                    <a:pt x="54" y="144"/>
                  </a:cubicBezTo>
                  <a:cubicBezTo>
                    <a:pt x="53" y="145"/>
                    <a:pt x="52" y="145"/>
                    <a:pt x="52" y="145"/>
                  </a:cubicBezTo>
                  <a:cubicBezTo>
                    <a:pt x="51" y="146"/>
                    <a:pt x="50" y="146"/>
                    <a:pt x="49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28" y="105"/>
                  </a:moveTo>
                  <a:cubicBezTo>
                    <a:pt x="27" y="105"/>
                    <a:pt x="27" y="105"/>
                    <a:pt x="26" y="10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6" y="103"/>
                    <a:pt x="26" y="103"/>
                    <a:pt x="27" y="103"/>
                  </a:cubicBezTo>
                  <a:cubicBezTo>
                    <a:pt x="28" y="104"/>
                    <a:pt x="28" y="104"/>
                    <a:pt x="28" y="105"/>
                  </a:cubicBezTo>
                  <a:close/>
                  <a:moveTo>
                    <a:pt x="31" y="108"/>
                  </a:moveTo>
                  <a:cubicBezTo>
                    <a:pt x="30" y="108"/>
                    <a:pt x="30" y="108"/>
                    <a:pt x="29" y="108"/>
                  </a:cubicBezTo>
                  <a:cubicBezTo>
                    <a:pt x="29" y="107"/>
                    <a:pt x="28" y="106"/>
                    <a:pt x="29" y="106"/>
                  </a:cubicBezTo>
                  <a:cubicBezTo>
                    <a:pt x="29" y="106"/>
                    <a:pt x="30" y="106"/>
                    <a:pt x="30" y="106"/>
                  </a:cubicBezTo>
                  <a:cubicBezTo>
                    <a:pt x="31" y="107"/>
                    <a:pt x="31" y="108"/>
                    <a:pt x="31" y="108"/>
                  </a:cubicBezTo>
                  <a:close/>
                  <a:moveTo>
                    <a:pt x="33" y="110"/>
                  </a:moveTo>
                  <a:cubicBezTo>
                    <a:pt x="34" y="111"/>
                    <a:pt x="34" y="112"/>
                    <a:pt x="33" y="112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31" y="111"/>
                    <a:pt x="31" y="110"/>
                    <a:pt x="32" y="110"/>
                  </a:cubicBezTo>
                  <a:cubicBezTo>
                    <a:pt x="32" y="109"/>
                    <a:pt x="33" y="109"/>
                    <a:pt x="33" y="110"/>
                  </a:cubicBezTo>
                  <a:close/>
                  <a:moveTo>
                    <a:pt x="37" y="116"/>
                  </a:moveTo>
                  <a:cubicBezTo>
                    <a:pt x="37" y="117"/>
                    <a:pt x="36" y="117"/>
                    <a:pt x="36" y="116"/>
                  </a:cubicBezTo>
                  <a:cubicBezTo>
                    <a:pt x="35" y="115"/>
                    <a:pt x="35" y="114"/>
                    <a:pt x="35" y="114"/>
                  </a:cubicBezTo>
                  <a:cubicBezTo>
                    <a:pt x="36" y="113"/>
                    <a:pt x="36" y="114"/>
                    <a:pt x="37" y="114"/>
                  </a:cubicBezTo>
                  <a:cubicBezTo>
                    <a:pt x="38" y="115"/>
                    <a:pt x="38" y="116"/>
                    <a:pt x="37" y="116"/>
                  </a:cubicBezTo>
                  <a:close/>
                  <a:moveTo>
                    <a:pt x="43" y="118"/>
                  </a:moveTo>
                  <a:cubicBezTo>
                    <a:pt x="43" y="119"/>
                    <a:pt x="42" y="119"/>
                    <a:pt x="41" y="119"/>
                  </a:cubicBezTo>
                  <a:cubicBezTo>
                    <a:pt x="40" y="119"/>
                    <a:pt x="40" y="118"/>
                    <a:pt x="40" y="118"/>
                  </a:cubicBezTo>
                  <a:cubicBezTo>
                    <a:pt x="40" y="117"/>
                    <a:pt x="41" y="117"/>
                    <a:pt x="42" y="117"/>
                  </a:cubicBezTo>
                  <a:cubicBezTo>
                    <a:pt x="43" y="117"/>
                    <a:pt x="43" y="118"/>
                    <a:pt x="43" y="118"/>
                  </a:cubicBezTo>
                  <a:close/>
                  <a:moveTo>
                    <a:pt x="49" y="119"/>
                  </a:moveTo>
                  <a:cubicBezTo>
                    <a:pt x="49" y="120"/>
                    <a:pt x="48" y="120"/>
                    <a:pt x="47" y="120"/>
                  </a:cubicBezTo>
                  <a:cubicBezTo>
                    <a:pt x="46" y="120"/>
                    <a:pt x="46" y="120"/>
                    <a:pt x="46" y="119"/>
                  </a:cubicBezTo>
                  <a:cubicBezTo>
                    <a:pt x="46" y="118"/>
                    <a:pt x="46" y="118"/>
                    <a:pt x="47" y="118"/>
                  </a:cubicBezTo>
                  <a:cubicBezTo>
                    <a:pt x="48" y="118"/>
                    <a:pt x="49" y="118"/>
                    <a:pt x="49" y="119"/>
                  </a:cubicBezTo>
                  <a:close/>
                  <a:moveTo>
                    <a:pt x="54" y="118"/>
                  </a:moveTo>
                  <a:cubicBezTo>
                    <a:pt x="54" y="119"/>
                    <a:pt x="54" y="119"/>
                    <a:pt x="53" y="119"/>
                  </a:cubicBezTo>
                  <a:cubicBezTo>
                    <a:pt x="52" y="120"/>
                    <a:pt x="51" y="119"/>
                    <a:pt x="51" y="119"/>
                  </a:cubicBezTo>
                  <a:cubicBezTo>
                    <a:pt x="51" y="118"/>
                    <a:pt x="52" y="117"/>
                    <a:pt x="53" y="117"/>
                  </a:cubicBezTo>
                  <a:cubicBezTo>
                    <a:pt x="54" y="117"/>
                    <a:pt x="54" y="117"/>
                    <a:pt x="54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2" name="Freeform 143">
              <a:extLst>
                <a:ext uri="{FF2B5EF4-FFF2-40B4-BE49-F238E27FC236}">
                  <a16:creationId xmlns:a16="http://schemas.microsoft.com/office/drawing/2014/main" id="{CD1CB931-713C-42DF-AFAD-418BFBA88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8589" y="2479834"/>
              <a:ext cx="162376" cy="156131"/>
            </a:xfrm>
            <a:custGeom>
              <a:avLst/>
              <a:gdLst>
                <a:gd name="T0" fmla="*/ 157 w 157"/>
                <a:gd name="T1" fmla="*/ 112 h 152"/>
                <a:gd name="T2" fmla="*/ 157 w 157"/>
                <a:gd name="T3" fmla="*/ 142 h 152"/>
                <a:gd name="T4" fmla="*/ 155 w 157"/>
                <a:gd name="T5" fmla="*/ 149 h 152"/>
                <a:gd name="T6" fmla="*/ 148 w 157"/>
                <a:gd name="T7" fmla="*/ 152 h 152"/>
                <a:gd name="T8" fmla="*/ 9 w 157"/>
                <a:gd name="T9" fmla="*/ 152 h 152"/>
                <a:gd name="T10" fmla="*/ 3 w 157"/>
                <a:gd name="T11" fmla="*/ 149 h 152"/>
                <a:gd name="T12" fmla="*/ 0 w 157"/>
                <a:gd name="T13" fmla="*/ 142 h 152"/>
                <a:gd name="T14" fmla="*/ 0 w 157"/>
                <a:gd name="T15" fmla="*/ 112 h 152"/>
                <a:gd name="T16" fmla="*/ 3 w 157"/>
                <a:gd name="T17" fmla="*/ 106 h 152"/>
                <a:gd name="T18" fmla="*/ 9 w 157"/>
                <a:gd name="T19" fmla="*/ 103 h 152"/>
                <a:gd name="T20" fmla="*/ 49 w 157"/>
                <a:gd name="T21" fmla="*/ 103 h 152"/>
                <a:gd name="T22" fmla="*/ 56 w 157"/>
                <a:gd name="T23" fmla="*/ 112 h 152"/>
                <a:gd name="T24" fmla="*/ 66 w 157"/>
                <a:gd name="T25" fmla="*/ 115 h 152"/>
                <a:gd name="T26" fmla="*/ 91 w 157"/>
                <a:gd name="T27" fmla="*/ 115 h 152"/>
                <a:gd name="T28" fmla="*/ 101 w 157"/>
                <a:gd name="T29" fmla="*/ 112 h 152"/>
                <a:gd name="T30" fmla="*/ 108 w 157"/>
                <a:gd name="T31" fmla="*/ 103 h 152"/>
                <a:gd name="T32" fmla="*/ 148 w 157"/>
                <a:gd name="T33" fmla="*/ 103 h 152"/>
                <a:gd name="T34" fmla="*/ 155 w 157"/>
                <a:gd name="T35" fmla="*/ 106 h 152"/>
                <a:gd name="T36" fmla="*/ 157 w 157"/>
                <a:gd name="T37" fmla="*/ 112 h 152"/>
                <a:gd name="T38" fmla="*/ 127 w 157"/>
                <a:gd name="T39" fmla="*/ 51 h 152"/>
                <a:gd name="T40" fmla="*/ 121 w 157"/>
                <a:gd name="T41" fmla="*/ 55 h 152"/>
                <a:gd name="T42" fmla="*/ 97 w 157"/>
                <a:gd name="T43" fmla="*/ 55 h 152"/>
                <a:gd name="T44" fmla="*/ 97 w 157"/>
                <a:gd name="T45" fmla="*/ 97 h 152"/>
                <a:gd name="T46" fmla="*/ 95 w 157"/>
                <a:gd name="T47" fmla="*/ 101 h 152"/>
                <a:gd name="T48" fmla="*/ 91 w 157"/>
                <a:gd name="T49" fmla="*/ 103 h 152"/>
                <a:gd name="T50" fmla="*/ 66 w 157"/>
                <a:gd name="T51" fmla="*/ 103 h 152"/>
                <a:gd name="T52" fmla="*/ 62 w 157"/>
                <a:gd name="T53" fmla="*/ 101 h 152"/>
                <a:gd name="T54" fmla="*/ 60 w 157"/>
                <a:gd name="T55" fmla="*/ 97 h 152"/>
                <a:gd name="T56" fmla="*/ 60 w 157"/>
                <a:gd name="T57" fmla="*/ 55 h 152"/>
                <a:gd name="T58" fmla="*/ 36 w 157"/>
                <a:gd name="T59" fmla="*/ 55 h 152"/>
                <a:gd name="T60" fmla="*/ 31 w 157"/>
                <a:gd name="T61" fmla="*/ 51 h 152"/>
                <a:gd name="T62" fmla="*/ 32 w 157"/>
                <a:gd name="T63" fmla="*/ 44 h 152"/>
                <a:gd name="T64" fmla="*/ 74 w 157"/>
                <a:gd name="T65" fmla="*/ 2 h 152"/>
                <a:gd name="T66" fmla="*/ 79 w 157"/>
                <a:gd name="T67" fmla="*/ 0 h 152"/>
                <a:gd name="T68" fmla="*/ 83 w 157"/>
                <a:gd name="T69" fmla="*/ 2 h 152"/>
                <a:gd name="T70" fmla="*/ 125 w 157"/>
                <a:gd name="T71" fmla="*/ 44 h 152"/>
                <a:gd name="T72" fmla="*/ 127 w 157"/>
                <a:gd name="T73" fmla="*/ 51 h 152"/>
                <a:gd name="T74" fmla="*/ 119 w 157"/>
                <a:gd name="T75" fmla="*/ 138 h 152"/>
                <a:gd name="T76" fmla="*/ 121 w 157"/>
                <a:gd name="T77" fmla="*/ 133 h 152"/>
                <a:gd name="T78" fmla="*/ 119 w 157"/>
                <a:gd name="T79" fmla="*/ 129 h 152"/>
                <a:gd name="T80" fmla="*/ 115 w 157"/>
                <a:gd name="T81" fmla="*/ 127 h 152"/>
                <a:gd name="T82" fmla="*/ 111 w 157"/>
                <a:gd name="T83" fmla="*/ 129 h 152"/>
                <a:gd name="T84" fmla="*/ 109 w 157"/>
                <a:gd name="T85" fmla="*/ 133 h 152"/>
                <a:gd name="T86" fmla="*/ 111 w 157"/>
                <a:gd name="T87" fmla="*/ 138 h 152"/>
                <a:gd name="T88" fmla="*/ 115 w 157"/>
                <a:gd name="T89" fmla="*/ 139 h 152"/>
                <a:gd name="T90" fmla="*/ 119 w 157"/>
                <a:gd name="T91" fmla="*/ 138 h 152"/>
                <a:gd name="T92" fmla="*/ 143 w 157"/>
                <a:gd name="T93" fmla="*/ 138 h 152"/>
                <a:gd name="T94" fmla="*/ 145 w 157"/>
                <a:gd name="T95" fmla="*/ 133 h 152"/>
                <a:gd name="T96" fmla="*/ 143 w 157"/>
                <a:gd name="T97" fmla="*/ 129 h 152"/>
                <a:gd name="T98" fmla="*/ 139 w 157"/>
                <a:gd name="T99" fmla="*/ 127 h 152"/>
                <a:gd name="T100" fmla="*/ 135 w 157"/>
                <a:gd name="T101" fmla="*/ 129 h 152"/>
                <a:gd name="T102" fmla="*/ 133 w 157"/>
                <a:gd name="T103" fmla="*/ 133 h 152"/>
                <a:gd name="T104" fmla="*/ 135 w 157"/>
                <a:gd name="T105" fmla="*/ 138 h 152"/>
                <a:gd name="T106" fmla="*/ 139 w 157"/>
                <a:gd name="T107" fmla="*/ 139 h 152"/>
                <a:gd name="T108" fmla="*/ 143 w 157"/>
                <a:gd name="T109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7" h="152">
                  <a:moveTo>
                    <a:pt x="157" y="112"/>
                  </a:moveTo>
                  <a:cubicBezTo>
                    <a:pt x="157" y="142"/>
                    <a:pt x="157" y="142"/>
                    <a:pt x="157" y="142"/>
                  </a:cubicBezTo>
                  <a:cubicBezTo>
                    <a:pt x="157" y="145"/>
                    <a:pt x="156" y="147"/>
                    <a:pt x="155" y="149"/>
                  </a:cubicBezTo>
                  <a:cubicBezTo>
                    <a:pt x="153" y="151"/>
                    <a:pt x="151" y="152"/>
                    <a:pt x="148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6" y="152"/>
                    <a:pt x="4" y="151"/>
                    <a:pt x="3" y="149"/>
                  </a:cubicBezTo>
                  <a:cubicBezTo>
                    <a:pt x="1" y="147"/>
                    <a:pt x="0" y="145"/>
                    <a:pt x="0" y="14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0"/>
                    <a:pt x="1" y="108"/>
                    <a:pt x="3" y="106"/>
                  </a:cubicBezTo>
                  <a:cubicBezTo>
                    <a:pt x="4" y="104"/>
                    <a:pt x="6" y="103"/>
                    <a:pt x="9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1" y="107"/>
                    <a:pt x="53" y="110"/>
                    <a:pt x="56" y="112"/>
                  </a:cubicBezTo>
                  <a:cubicBezTo>
                    <a:pt x="59" y="114"/>
                    <a:pt x="63" y="115"/>
                    <a:pt x="66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5" y="115"/>
                    <a:pt x="98" y="114"/>
                    <a:pt x="101" y="112"/>
                  </a:cubicBezTo>
                  <a:cubicBezTo>
                    <a:pt x="104" y="110"/>
                    <a:pt x="106" y="107"/>
                    <a:pt x="108" y="103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51" y="103"/>
                    <a:pt x="153" y="104"/>
                    <a:pt x="155" y="106"/>
                  </a:cubicBezTo>
                  <a:cubicBezTo>
                    <a:pt x="156" y="108"/>
                    <a:pt x="157" y="110"/>
                    <a:pt x="157" y="112"/>
                  </a:cubicBezTo>
                  <a:close/>
                  <a:moveTo>
                    <a:pt x="127" y="51"/>
                  </a:moveTo>
                  <a:cubicBezTo>
                    <a:pt x="125" y="53"/>
                    <a:pt x="124" y="55"/>
                    <a:pt x="121" y="55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9"/>
                    <a:pt x="96" y="100"/>
                    <a:pt x="95" y="101"/>
                  </a:cubicBezTo>
                  <a:cubicBezTo>
                    <a:pt x="94" y="103"/>
                    <a:pt x="92" y="103"/>
                    <a:pt x="91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5" y="103"/>
                    <a:pt x="63" y="103"/>
                    <a:pt x="62" y="101"/>
                  </a:cubicBezTo>
                  <a:cubicBezTo>
                    <a:pt x="61" y="100"/>
                    <a:pt x="60" y="99"/>
                    <a:pt x="60" y="97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4" y="55"/>
                    <a:pt x="32" y="53"/>
                    <a:pt x="31" y="51"/>
                  </a:cubicBezTo>
                  <a:cubicBezTo>
                    <a:pt x="30" y="49"/>
                    <a:pt x="30" y="46"/>
                    <a:pt x="32" y="44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7" y="0"/>
                    <a:pt x="79" y="0"/>
                  </a:cubicBezTo>
                  <a:cubicBezTo>
                    <a:pt x="80" y="0"/>
                    <a:pt x="82" y="1"/>
                    <a:pt x="83" y="2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7" y="46"/>
                    <a:pt x="128" y="49"/>
                    <a:pt x="127" y="51"/>
                  </a:cubicBezTo>
                  <a:close/>
                  <a:moveTo>
                    <a:pt x="119" y="138"/>
                  </a:moveTo>
                  <a:cubicBezTo>
                    <a:pt x="120" y="136"/>
                    <a:pt x="121" y="135"/>
                    <a:pt x="121" y="133"/>
                  </a:cubicBezTo>
                  <a:cubicBezTo>
                    <a:pt x="121" y="132"/>
                    <a:pt x="120" y="130"/>
                    <a:pt x="119" y="129"/>
                  </a:cubicBezTo>
                  <a:cubicBezTo>
                    <a:pt x="118" y="128"/>
                    <a:pt x="117" y="127"/>
                    <a:pt x="115" y="127"/>
                  </a:cubicBezTo>
                  <a:cubicBezTo>
                    <a:pt x="113" y="127"/>
                    <a:pt x="112" y="128"/>
                    <a:pt x="111" y="129"/>
                  </a:cubicBezTo>
                  <a:cubicBezTo>
                    <a:pt x="109" y="130"/>
                    <a:pt x="109" y="132"/>
                    <a:pt x="109" y="133"/>
                  </a:cubicBezTo>
                  <a:cubicBezTo>
                    <a:pt x="109" y="135"/>
                    <a:pt x="109" y="136"/>
                    <a:pt x="111" y="138"/>
                  </a:cubicBezTo>
                  <a:cubicBezTo>
                    <a:pt x="112" y="139"/>
                    <a:pt x="113" y="139"/>
                    <a:pt x="115" y="139"/>
                  </a:cubicBezTo>
                  <a:cubicBezTo>
                    <a:pt x="117" y="139"/>
                    <a:pt x="118" y="139"/>
                    <a:pt x="119" y="138"/>
                  </a:cubicBezTo>
                  <a:close/>
                  <a:moveTo>
                    <a:pt x="143" y="138"/>
                  </a:moveTo>
                  <a:cubicBezTo>
                    <a:pt x="145" y="136"/>
                    <a:pt x="145" y="135"/>
                    <a:pt x="145" y="133"/>
                  </a:cubicBezTo>
                  <a:cubicBezTo>
                    <a:pt x="145" y="132"/>
                    <a:pt x="145" y="130"/>
                    <a:pt x="143" y="129"/>
                  </a:cubicBezTo>
                  <a:cubicBezTo>
                    <a:pt x="142" y="128"/>
                    <a:pt x="141" y="127"/>
                    <a:pt x="139" y="127"/>
                  </a:cubicBezTo>
                  <a:cubicBezTo>
                    <a:pt x="137" y="127"/>
                    <a:pt x="136" y="128"/>
                    <a:pt x="135" y="129"/>
                  </a:cubicBezTo>
                  <a:cubicBezTo>
                    <a:pt x="134" y="130"/>
                    <a:pt x="133" y="132"/>
                    <a:pt x="133" y="133"/>
                  </a:cubicBezTo>
                  <a:cubicBezTo>
                    <a:pt x="133" y="135"/>
                    <a:pt x="134" y="136"/>
                    <a:pt x="135" y="138"/>
                  </a:cubicBezTo>
                  <a:cubicBezTo>
                    <a:pt x="136" y="139"/>
                    <a:pt x="137" y="139"/>
                    <a:pt x="139" y="139"/>
                  </a:cubicBezTo>
                  <a:cubicBezTo>
                    <a:pt x="141" y="139"/>
                    <a:pt x="142" y="139"/>
                    <a:pt x="143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3" name="Freeform 144">
              <a:extLst>
                <a:ext uri="{FF2B5EF4-FFF2-40B4-BE49-F238E27FC236}">
                  <a16:creationId xmlns:a16="http://schemas.microsoft.com/office/drawing/2014/main" id="{FAB4EF6E-051D-47A1-9D7C-C0C8AAE288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4682" y="2484518"/>
              <a:ext cx="149885" cy="151447"/>
            </a:xfrm>
            <a:custGeom>
              <a:avLst/>
              <a:gdLst>
                <a:gd name="T0" fmla="*/ 138 w 145"/>
                <a:gd name="T1" fmla="*/ 97 h 146"/>
                <a:gd name="T2" fmla="*/ 93 w 145"/>
                <a:gd name="T3" fmla="*/ 141 h 146"/>
                <a:gd name="T4" fmla="*/ 46 w 145"/>
                <a:gd name="T5" fmla="*/ 144 h 146"/>
                <a:gd name="T6" fmla="*/ 23 w 145"/>
                <a:gd name="T7" fmla="*/ 144 h 146"/>
                <a:gd name="T8" fmla="*/ 5 w 145"/>
                <a:gd name="T9" fmla="*/ 140 h 146"/>
                <a:gd name="T10" fmla="*/ 1 w 145"/>
                <a:gd name="T11" fmla="*/ 122 h 146"/>
                <a:gd name="T12" fmla="*/ 1 w 145"/>
                <a:gd name="T13" fmla="*/ 104 h 146"/>
                <a:gd name="T14" fmla="*/ 1 w 145"/>
                <a:gd name="T15" fmla="*/ 72 h 146"/>
                <a:gd name="T16" fmla="*/ 16 w 145"/>
                <a:gd name="T17" fmla="*/ 34 h 146"/>
                <a:gd name="T18" fmla="*/ 52 w 145"/>
                <a:gd name="T19" fmla="*/ 8 h 146"/>
                <a:gd name="T20" fmla="*/ 99 w 145"/>
                <a:gd name="T21" fmla="*/ 3 h 146"/>
                <a:gd name="T22" fmla="*/ 121 w 145"/>
                <a:gd name="T23" fmla="*/ 4 h 146"/>
                <a:gd name="T24" fmla="*/ 137 w 145"/>
                <a:gd name="T25" fmla="*/ 9 h 146"/>
                <a:gd name="T26" fmla="*/ 140 w 145"/>
                <a:gd name="T27" fmla="*/ 28 h 146"/>
                <a:gd name="T28" fmla="*/ 140 w 145"/>
                <a:gd name="T29" fmla="*/ 36 h 146"/>
                <a:gd name="T30" fmla="*/ 140 w 145"/>
                <a:gd name="T31" fmla="*/ 39 h 146"/>
                <a:gd name="T32" fmla="*/ 142 w 145"/>
                <a:gd name="T33" fmla="*/ 42 h 146"/>
                <a:gd name="T34" fmla="*/ 145 w 145"/>
                <a:gd name="T35" fmla="*/ 66 h 146"/>
                <a:gd name="T36" fmla="*/ 132 w 145"/>
                <a:gd name="T37" fmla="*/ 56 h 146"/>
                <a:gd name="T38" fmla="*/ 129 w 145"/>
                <a:gd name="T39" fmla="*/ 42 h 146"/>
                <a:gd name="T40" fmla="*/ 128 w 145"/>
                <a:gd name="T41" fmla="*/ 34 h 146"/>
                <a:gd name="T42" fmla="*/ 129 w 145"/>
                <a:gd name="T43" fmla="*/ 21 h 146"/>
                <a:gd name="T44" fmla="*/ 126 w 145"/>
                <a:gd name="T45" fmla="*/ 16 h 146"/>
                <a:gd name="T46" fmla="*/ 115 w 145"/>
                <a:gd name="T47" fmla="*/ 17 h 146"/>
                <a:gd name="T48" fmla="*/ 82 w 145"/>
                <a:gd name="T49" fmla="*/ 12 h 146"/>
                <a:gd name="T50" fmla="*/ 65 w 145"/>
                <a:gd name="T51" fmla="*/ 16 h 146"/>
                <a:gd name="T52" fmla="*/ 38 w 145"/>
                <a:gd name="T53" fmla="*/ 29 h 146"/>
                <a:gd name="T54" fmla="*/ 14 w 145"/>
                <a:gd name="T55" fmla="*/ 69 h 146"/>
                <a:gd name="T56" fmla="*/ 13 w 145"/>
                <a:gd name="T57" fmla="*/ 104 h 146"/>
                <a:gd name="T58" fmla="*/ 13 w 145"/>
                <a:gd name="T59" fmla="*/ 121 h 146"/>
                <a:gd name="T60" fmla="*/ 13 w 145"/>
                <a:gd name="T61" fmla="*/ 131 h 146"/>
                <a:gd name="T62" fmla="*/ 23 w 145"/>
                <a:gd name="T63" fmla="*/ 131 h 146"/>
                <a:gd name="T64" fmla="*/ 46 w 145"/>
                <a:gd name="T65" fmla="*/ 132 h 146"/>
                <a:gd name="T66" fmla="*/ 89 w 145"/>
                <a:gd name="T67" fmla="*/ 130 h 146"/>
                <a:gd name="T68" fmla="*/ 127 w 145"/>
                <a:gd name="T69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46">
                  <a:moveTo>
                    <a:pt x="145" y="66"/>
                  </a:moveTo>
                  <a:cubicBezTo>
                    <a:pt x="145" y="77"/>
                    <a:pt x="143" y="87"/>
                    <a:pt x="138" y="97"/>
                  </a:cubicBezTo>
                  <a:cubicBezTo>
                    <a:pt x="134" y="107"/>
                    <a:pt x="128" y="116"/>
                    <a:pt x="120" y="124"/>
                  </a:cubicBezTo>
                  <a:cubicBezTo>
                    <a:pt x="112" y="132"/>
                    <a:pt x="103" y="138"/>
                    <a:pt x="93" y="141"/>
                  </a:cubicBezTo>
                  <a:cubicBezTo>
                    <a:pt x="85" y="144"/>
                    <a:pt x="75" y="146"/>
                    <a:pt x="62" y="146"/>
                  </a:cubicBezTo>
                  <a:cubicBezTo>
                    <a:pt x="59" y="146"/>
                    <a:pt x="53" y="145"/>
                    <a:pt x="46" y="144"/>
                  </a:cubicBezTo>
                  <a:cubicBezTo>
                    <a:pt x="39" y="143"/>
                    <a:pt x="34" y="143"/>
                    <a:pt x="30" y="143"/>
                  </a:cubicBezTo>
                  <a:cubicBezTo>
                    <a:pt x="29" y="143"/>
                    <a:pt x="27" y="143"/>
                    <a:pt x="23" y="144"/>
                  </a:cubicBezTo>
                  <a:cubicBezTo>
                    <a:pt x="20" y="145"/>
                    <a:pt x="18" y="146"/>
                    <a:pt x="17" y="146"/>
                  </a:cubicBezTo>
                  <a:cubicBezTo>
                    <a:pt x="12" y="146"/>
                    <a:pt x="8" y="144"/>
                    <a:pt x="5" y="140"/>
                  </a:cubicBezTo>
                  <a:cubicBezTo>
                    <a:pt x="2" y="137"/>
                    <a:pt x="0" y="133"/>
                    <a:pt x="0" y="128"/>
                  </a:cubicBezTo>
                  <a:cubicBezTo>
                    <a:pt x="0" y="127"/>
                    <a:pt x="0" y="125"/>
                    <a:pt x="1" y="122"/>
                  </a:cubicBezTo>
                  <a:cubicBezTo>
                    <a:pt x="2" y="119"/>
                    <a:pt x="2" y="117"/>
                    <a:pt x="2" y="115"/>
                  </a:cubicBezTo>
                  <a:cubicBezTo>
                    <a:pt x="2" y="113"/>
                    <a:pt x="2" y="109"/>
                    <a:pt x="1" y="104"/>
                  </a:cubicBezTo>
                  <a:cubicBezTo>
                    <a:pt x="0" y="99"/>
                    <a:pt x="0" y="95"/>
                    <a:pt x="0" y="93"/>
                  </a:cubicBezTo>
                  <a:cubicBezTo>
                    <a:pt x="0" y="86"/>
                    <a:pt x="0" y="79"/>
                    <a:pt x="1" y="72"/>
                  </a:cubicBezTo>
                  <a:cubicBezTo>
                    <a:pt x="3" y="65"/>
                    <a:pt x="4" y="59"/>
                    <a:pt x="7" y="52"/>
                  </a:cubicBezTo>
                  <a:cubicBezTo>
                    <a:pt x="9" y="46"/>
                    <a:pt x="12" y="40"/>
                    <a:pt x="16" y="34"/>
                  </a:cubicBezTo>
                  <a:cubicBezTo>
                    <a:pt x="20" y="28"/>
                    <a:pt x="25" y="23"/>
                    <a:pt x="30" y="19"/>
                  </a:cubicBezTo>
                  <a:cubicBezTo>
                    <a:pt x="35" y="15"/>
                    <a:pt x="43" y="12"/>
                    <a:pt x="52" y="8"/>
                  </a:cubicBezTo>
                  <a:cubicBezTo>
                    <a:pt x="65" y="3"/>
                    <a:pt x="74" y="0"/>
                    <a:pt x="82" y="0"/>
                  </a:cubicBezTo>
                  <a:cubicBezTo>
                    <a:pt x="86" y="0"/>
                    <a:pt x="91" y="1"/>
                    <a:pt x="99" y="3"/>
                  </a:cubicBezTo>
                  <a:cubicBezTo>
                    <a:pt x="106" y="4"/>
                    <a:pt x="111" y="5"/>
                    <a:pt x="115" y="5"/>
                  </a:cubicBezTo>
                  <a:cubicBezTo>
                    <a:pt x="116" y="5"/>
                    <a:pt x="118" y="5"/>
                    <a:pt x="121" y="4"/>
                  </a:cubicBezTo>
                  <a:cubicBezTo>
                    <a:pt x="123" y="4"/>
                    <a:pt x="125" y="4"/>
                    <a:pt x="126" y="4"/>
                  </a:cubicBezTo>
                  <a:cubicBezTo>
                    <a:pt x="131" y="4"/>
                    <a:pt x="135" y="6"/>
                    <a:pt x="137" y="9"/>
                  </a:cubicBezTo>
                  <a:cubicBezTo>
                    <a:pt x="140" y="12"/>
                    <a:pt x="141" y="16"/>
                    <a:pt x="141" y="21"/>
                  </a:cubicBezTo>
                  <a:cubicBezTo>
                    <a:pt x="141" y="23"/>
                    <a:pt x="141" y="25"/>
                    <a:pt x="140" y="28"/>
                  </a:cubicBezTo>
                  <a:cubicBezTo>
                    <a:pt x="140" y="31"/>
                    <a:pt x="140" y="33"/>
                    <a:pt x="140" y="34"/>
                  </a:cubicBezTo>
                  <a:cubicBezTo>
                    <a:pt x="140" y="35"/>
                    <a:pt x="140" y="35"/>
                    <a:pt x="140" y="36"/>
                  </a:cubicBezTo>
                  <a:cubicBezTo>
                    <a:pt x="140" y="37"/>
                    <a:pt x="140" y="37"/>
                    <a:pt x="140" y="38"/>
                  </a:cubicBezTo>
                  <a:cubicBezTo>
                    <a:pt x="140" y="38"/>
                    <a:pt x="140" y="39"/>
                    <a:pt x="140" y="39"/>
                  </a:cubicBezTo>
                  <a:cubicBezTo>
                    <a:pt x="141" y="39"/>
                    <a:pt x="141" y="40"/>
                    <a:pt x="141" y="40"/>
                  </a:cubicBezTo>
                  <a:cubicBezTo>
                    <a:pt x="141" y="41"/>
                    <a:pt x="142" y="42"/>
                    <a:pt x="142" y="42"/>
                  </a:cubicBezTo>
                  <a:cubicBezTo>
                    <a:pt x="143" y="45"/>
                    <a:pt x="144" y="48"/>
                    <a:pt x="144" y="53"/>
                  </a:cubicBezTo>
                  <a:cubicBezTo>
                    <a:pt x="145" y="58"/>
                    <a:pt x="145" y="62"/>
                    <a:pt x="145" y="66"/>
                  </a:cubicBezTo>
                  <a:close/>
                  <a:moveTo>
                    <a:pt x="133" y="66"/>
                  </a:moveTo>
                  <a:cubicBezTo>
                    <a:pt x="133" y="64"/>
                    <a:pt x="133" y="60"/>
                    <a:pt x="132" y="56"/>
                  </a:cubicBezTo>
                  <a:cubicBezTo>
                    <a:pt x="132" y="51"/>
                    <a:pt x="131" y="48"/>
                    <a:pt x="130" y="46"/>
                  </a:cubicBezTo>
                  <a:cubicBezTo>
                    <a:pt x="130" y="45"/>
                    <a:pt x="129" y="43"/>
                    <a:pt x="129" y="42"/>
                  </a:cubicBezTo>
                  <a:cubicBezTo>
                    <a:pt x="129" y="41"/>
                    <a:pt x="128" y="40"/>
                    <a:pt x="128" y="39"/>
                  </a:cubicBezTo>
                  <a:cubicBezTo>
                    <a:pt x="128" y="37"/>
                    <a:pt x="128" y="36"/>
                    <a:pt x="128" y="34"/>
                  </a:cubicBezTo>
                  <a:cubicBezTo>
                    <a:pt x="128" y="33"/>
                    <a:pt x="128" y="31"/>
                    <a:pt x="128" y="28"/>
                  </a:cubicBezTo>
                  <a:cubicBezTo>
                    <a:pt x="128" y="25"/>
                    <a:pt x="129" y="23"/>
                    <a:pt x="129" y="21"/>
                  </a:cubicBezTo>
                  <a:cubicBezTo>
                    <a:pt x="129" y="19"/>
                    <a:pt x="128" y="17"/>
                    <a:pt x="128" y="16"/>
                  </a:cubicBezTo>
                  <a:cubicBezTo>
                    <a:pt x="127" y="16"/>
                    <a:pt x="127" y="16"/>
                    <a:pt x="126" y="16"/>
                  </a:cubicBezTo>
                  <a:cubicBezTo>
                    <a:pt x="125" y="16"/>
                    <a:pt x="123" y="16"/>
                    <a:pt x="121" y="17"/>
                  </a:cubicBezTo>
                  <a:cubicBezTo>
                    <a:pt x="118" y="17"/>
                    <a:pt x="117" y="17"/>
                    <a:pt x="115" y="17"/>
                  </a:cubicBezTo>
                  <a:cubicBezTo>
                    <a:pt x="112" y="17"/>
                    <a:pt x="106" y="16"/>
                    <a:pt x="99" y="15"/>
                  </a:cubicBezTo>
                  <a:cubicBezTo>
                    <a:pt x="91" y="13"/>
                    <a:pt x="86" y="12"/>
                    <a:pt x="82" y="12"/>
                  </a:cubicBezTo>
                  <a:cubicBezTo>
                    <a:pt x="79" y="12"/>
                    <a:pt x="76" y="13"/>
                    <a:pt x="73" y="14"/>
                  </a:cubicBezTo>
                  <a:cubicBezTo>
                    <a:pt x="70" y="14"/>
                    <a:pt x="67" y="15"/>
                    <a:pt x="65" y="16"/>
                  </a:cubicBezTo>
                  <a:cubicBezTo>
                    <a:pt x="63" y="17"/>
                    <a:pt x="60" y="18"/>
                    <a:pt x="57" y="19"/>
                  </a:cubicBezTo>
                  <a:cubicBezTo>
                    <a:pt x="48" y="22"/>
                    <a:pt x="42" y="26"/>
                    <a:pt x="38" y="29"/>
                  </a:cubicBezTo>
                  <a:cubicBezTo>
                    <a:pt x="32" y="33"/>
                    <a:pt x="27" y="39"/>
                    <a:pt x="23" y="47"/>
                  </a:cubicBezTo>
                  <a:cubicBezTo>
                    <a:pt x="19" y="54"/>
                    <a:pt x="16" y="61"/>
                    <a:pt x="14" y="69"/>
                  </a:cubicBezTo>
                  <a:cubicBezTo>
                    <a:pt x="13" y="76"/>
                    <a:pt x="12" y="84"/>
                    <a:pt x="12" y="92"/>
                  </a:cubicBezTo>
                  <a:cubicBezTo>
                    <a:pt x="12" y="95"/>
                    <a:pt x="12" y="99"/>
                    <a:pt x="13" y="104"/>
                  </a:cubicBezTo>
                  <a:cubicBezTo>
                    <a:pt x="14" y="109"/>
                    <a:pt x="14" y="113"/>
                    <a:pt x="14" y="115"/>
                  </a:cubicBezTo>
                  <a:cubicBezTo>
                    <a:pt x="14" y="117"/>
                    <a:pt x="14" y="119"/>
                    <a:pt x="13" y="121"/>
                  </a:cubicBezTo>
                  <a:cubicBezTo>
                    <a:pt x="13" y="124"/>
                    <a:pt x="12" y="126"/>
                    <a:pt x="12" y="128"/>
                  </a:cubicBezTo>
                  <a:cubicBezTo>
                    <a:pt x="12" y="129"/>
                    <a:pt x="13" y="130"/>
                    <a:pt x="13" y="131"/>
                  </a:cubicBezTo>
                  <a:cubicBezTo>
                    <a:pt x="14" y="132"/>
                    <a:pt x="15" y="133"/>
                    <a:pt x="17" y="133"/>
                  </a:cubicBezTo>
                  <a:cubicBezTo>
                    <a:pt x="18" y="133"/>
                    <a:pt x="20" y="132"/>
                    <a:pt x="23" y="131"/>
                  </a:cubicBezTo>
                  <a:cubicBezTo>
                    <a:pt x="26" y="131"/>
                    <a:pt x="29" y="130"/>
                    <a:pt x="30" y="130"/>
                  </a:cubicBezTo>
                  <a:cubicBezTo>
                    <a:pt x="34" y="130"/>
                    <a:pt x="39" y="131"/>
                    <a:pt x="46" y="132"/>
                  </a:cubicBezTo>
                  <a:cubicBezTo>
                    <a:pt x="53" y="133"/>
                    <a:pt x="59" y="133"/>
                    <a:pt x="62" y="133"/>
                  </a:cubicBezTo>
                  <a:cubicBezTo>
                    <a:pt x="74" y="133"/>
                    <a:pt x="83" y="132"/>
                    <a:pt x="89" y="130"/>
                  </a:cubicBezTo>
                  <a:cubicBezTo>
                    <a:pt x="97" y="127"/>
                    <a:pt x="105" y="122"/>
                    <a:pt x="112" y="116"/>
                  </a:cubicBezTo>
                  <a:cubicBezTo>
                    <a:pt x="118" y="109"/>
                    <a:pt x="123" y="101"/>
                    <a:pt x="127" y="92"/>
                  </a:cubicBezTo>
                  <a:cubicBezTo>
                    <a:pt x="131" y="84"/>
                    <a:pt x="133" y="75"/>
                    <a:pt x="13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4" name="Freeform 145">
              <a:extLst>
                <a:ext uri="{FF2B5EF4-FFF2-40B4-BE49-F238E27FC236}">
                  <a16:creationId xmlns:a16="http://schemas.microsoft.com/office/drawing/2014/main" id="{F186A12C-2B89-4CDD-A985-A37ED6440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284" y="2484518"/>
              <a:ext cx="137395" cy="138956"/>
            </a:xfrm>
            <a:custGeom>
              <a:avLst/>
              <a:gdLst>
                <a:gd name="T0" fmla="*/ 133 w 133"/>
                <a:gd name="T1" fmla="*/ 105 h 133"/>
                <a:gd name="T2" fmla="*/ 132 w 133"/>
                <a:gd name="T3" fmla="*/ 112 h 133"/>
                <a:gd name="T4" fmla="*/ 130 w 133"/>
                <a:gd name="T5" fmla="*/ 119 h 133"/>
                <a:gd name="T6" fmla="*/ 118 w 133"/>
                <a:gd name="T7" fmla="*/ 129 h 133"/>
                <a:gd name="T8" fmla="*/ 101 w 133"/>
                <a:gd name="T9" fmla="*/ 133 h 133"/>
                <a:gd name="T10" fmla="*/ 96 w 133"/>
                <a:gd name="T11" fmla="*/ 133 h 133"/>
                <a:gd name="T12" fmla="*/ 90 w 133"/>
                <a:gd name="T13" fmla="*/ 132 h 133"/>
                <a:gd name="T14" fmla="*/ 86 w 133"/>
                <a:gd name="T15" fmla="*/ 131 h 133"/>
                <a:gd name="T16" fmla="*/ 80 w 133"/>
                <a:gd name="T17" fmla="*/ 129 h 133"/>
                <a:gd name="T18" fmla="*/ 76 w 133"/>
                <a:gd name="T19" fmla="*/ 127 h 133"/>
                <a:gd name="T20" fmla="*/ 59 w 133"/>
                <a:gd name="T21" fmla="*/ 119 h 133"/>
                <a:gd name="T22" fmla="*/ 34 w 133"/>
                <a:gd name="T23" fmla="*/ 99 h 133"/>
                <a:gd name="T24" fmla="*/ 14 w 133"/>
                <a:gd name="T25" fmla="*/ 74 h 133"/>
                <a:gd name="T26" fmla="*/ 6 w 133"/>
                <a:gd name="T27" fmla="*/ 57 h 133"/>
                <a:gd name="T28" fmla="*/ 4 w 133"/>
                <a:gd name="T29" fmla="*/ 53 h 133"/>
                <a:gd name="T30" fmla="*/ 2 w 133"/>
                <a:gd name="T31" fmla="*/ 47 h 133"/>
                <a:gd name="T32" fmla="*/ 1 w 133"/>
                <a:gd name="T33" fmla="*/ 43 h 133"/>
                <a:gd name="T34" fmla="*/ 0 w 133"/>
                <a:gd name="T35" fmla="*/ 37 h 133"/>
                <a:gd name="T36" fmla="*/ 0 w 133"/>
                <a:gd name="T37" fmla="*/ 32 h 133"/>
                <a:gd name="T38" fmla="*/ 4 w 133"/>
                <a:gd name="T39" fmla="*/ 15 h 133"/>
                <a:gd name="T40" fmla="*/ 14 w 133"/>
                <a:gd name="T41" fmla="*/ 3 h 133"/>
                <a:gd name="T42" fmla="*/ 21 w 133"/>
                <a:gd name="T43" fmla="*/ 1 h 133"/>
                <a:gd name="T44" fmla="*/ 28 w 133"/>
                <a:gd name="T45" fmla="*/ 0 h 133"/>
                <a:gd name="T46" fmla="*/ 30 w 133"/>
                <a:gd name="T47" fmla="*/ 1 h 133"/>
                <a:gd name="T48" fmla="*/ 35 w 133"/>
                <a:gd name="T49" fmla="*/ 8 h 133"/>
                <a:gd name="T50" fmla="*/ 37 w 133"/>
                <a:gd name="T51" fmla="*/ 13 h 133"/>
                <a:gd name="T52" fmla="*/ 41 w 133"/>
                <a:gd name="T53" fmla="*/ 19 h 133"/>
                <a:gd name="T54" fmla="*/ 44 w 133"/>
                <a:gd name="T55" fmla="*/ 24 h 133"/>
                <a:gd name="T56" fmla="*/ 45 w 133"/>
                <a:gd name="T57" fmla="*/ 26 h 133"/>
                <a:gd name="T58" fmla="*/ 47 w 133"/>
                <a:gd name="T59" fmla="*/ 30 h 133"/>
                <a:gd name="T60" fmla="*/ 48 w 133"/>
                <a:gd name="T61" fmla="*/ 32 h 133"/>
                <a:gd name="T62" fmla="*/ 45 w 133"/>
                <a:gd name="T63" fmla="*/ 37 h 133"/>
                <a:gd name="T64" fmla="*/ 39 w 133"/>
                <a:gd name="T65" fmla="*/ 42 h 133"/>
                <a:gd name="T66" fmla="*/ 34 w 133"/>
                <a:gd name="T67" fmla="*/ 47 h 133"/>
                <a:gd name="T68" fmla="*/ 31 w 133"/>
                <a:gd name="T69" fmla="*/ 52 h 133"/>
                <a:gd name="T70" fmla="*/ 31 w 133"/>
                <a:gd name="T71" fmla="*/ 54 h 133"/>
                <a:gd name="T72" fmla="*/ 32 w 133"/>
                <a:gd name="T73" fmla="*/ 56 h 133"/>
                <a:gd name="T74" fmla="*/ 33 w 133"/>
                <a:gd name="T75" fmla="*/ 58 h 133"/>
                <a:gd name="T76" fmla="*/ 35 w 133"/>
                <a:gd name="T77" fmla="*/ 60 h 133"/>
                <a:gd name="T78" fmla="*/ 51 w 133"/>
                <a:gd name="T79" fmla="*/ 82 h 133"/>
                <a:gd name="T80" fmla="*/ 73 w 133"/>
                <a:gd name="T81" fmla="*/ 98 h 133"/>
                <a:gd name="T82" fmla="*/ 75 w 133"/>
                <a:gd name="T83" fmla="*/ 100 h 133"/>
                <a:gd name="T84" fmla="*/ 77 w 133"/>
                <a:gd name="T85" fmla="*/ 101 h 133"/>
                <a:gd name="T86" fmla="*/ 79 w 133"/>
                <a:gd name="T87" fmla="*/ 102 h 133"/>
                <a:gd name="T88" fmla="*/ 81 w 133"/>
                <a:gd name="T89" fmla="*/ 102 h 133"/>
                <a:gd name="T90" fmla="*/ 86 w 133"/>
                <a:gd name="T91" fmla="*/ 99 h 133"/>
                <a:gd name="T92" fmla="*/ 91 w 133"/>
                <a:gd name="T93" fmla="*/ 94 h 133"/>
                <a:gd name="T94" fmla="*/ 96 w 133"/>
                <a:gd name="T95" fmla="*/ 88 h 133"/>
                <a:gd name="T96" fmla="*/ 101 w 133"/>
                <a:gd name="T97" fmla="*/ 85 h 133"/>
                <a:gd name="T98" fmla="*/ 103 w 133"/>
                <a:gd name="T99" fmla="*/ 86 h 133"/>
                <a:gd name="T100" fmla="*/ 107 w 133"/>
                <a:gd name="T101" fmla="*/ 88 h 133"/>
                <a:gd name="T102" fmla="*/ 109 w 133"/>
                <a:gd name="T103" fmla="*/ 89 h 133"/>
                <a:gd name="T104" fmla="*/ 114 w 133"/>
                <a:gd name="T105" fmla="*/ 92 h 133"/>
                <a:gd name="T106" fmla="*/ 120 w 133"/>
                <a:gd name="T107" fmla="*/ 96 h 133"/>
                <a:gd name="T108" fmla="*/ 125 w 133"/>
                <a:gd name="T109" fmla="*/ 98 h 133"/>
                <a:gd name="T110" fmla="*/ 132 w 133"/>
                <a:gd name="T111" fmla="*/ 103 h 133"/>
                <a:gd name="T112" fmla="*/ 133 w 133"/>
                <a:gd name="T113" fmla="*/ 10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3" h="133">
                  <a:moveTo>
                    <a:pt x="133" y="105"/>
                  </a:moveTo>
                  <a:cubicBezTo>
                    <a:pt x="133" y="107"/>
                    <a:pt x="132" y="109"/>
                    <a:pt x="132" y="112"/>
                  </a:cubicBezTo>
                  <a:cubicBezTo>
                    <a:pt x="131" y="115"/>
                    <a:pt x="130" y="117"/>
                    <a:pt x="130" y="119"/>
                  </a:cubicBezTo>
                  <a:cubicBezTo>
                    <a:pt x="128" y="122"/>
                    <a:pt x="125" y="125"/>
                    <a:pt x="118" y="129"/>
                  </a:cubicBezTo>
                  <a:cubicBezTo>
                    <a:pt x="112" y="132"/>
                    <a:pt x="106" y="133"/>
                    <a:pt x="101" y="133"/>
                  </a:cubicBezTo>
                  <a:cubicBezTo>
                    <a:pt x="99" y="133"/>
                    <a:pt x="97" y="133"/>
                    <a:pt x="96" y="133"/>
                  </a:cubicBezTo>
                  <a:cubicBezTo>
                    <a:pt x="94" y="133"/>
                    <a:pt x="92" y="133"/>
                    <a:pt x="90" y="132"/>
                  </a:cubicBezTo>
                  <a:cubicBezTo>
                    <a:pt x="88" y="131"/>
                    <a:pt x="87" y="131"/>
                    <a:pt x="86" y="131"/>
                  </a:cubicBezTo>
                  <a:cubicBezTo>
                    <a:pt x="85" y="130"/>
                    <a:pt x="83" y="130"/>
                    <a:pt x="80" y="129"/>
                  </a:cubicBezTo>
                  <a:cubicBezTo>
                    <a:pt x="78" y="128"/>
                    <a:pt x="76" y="127"/>
                    <a:pt x="76" y="127"/>
                  </a:cubicBezTo>
                  <a:cubicBezTo>
                    <a:pt x="70" y="125"/>
                    <a:pt x="64" y="122"/>
                    <a:pt x="59" y="119"/>
                  </a:cubicBezTo>
                  <a:cubicBezTo>
                    <a:pt x="51" y="114"/>
                    <a:pt x="43" y="107"/>
                    <a:pt x="34" y="99"/>
                  </a:cubicBezTo>
                  <a:cubicBezTo>
                    <a:pt x="26" y="90"/>
                    <a:pt x="19" y="82"/>
                    <a:pt x="14" y="74"/>
                  </a:cubicBezTo>
                  <a:cubicBezTo>
                    <a:pt x="11" y="69"/>
                    <a:pt x="8" y="63"/>
                    <a:pt x="6" y="57"/>
                  </a:cubicBezTo>
                  <a:cubicBezTo>
                    <a:pt x="6" y="57"/>
                    <a:pt x="5" y="55"/>
                    <a:pt x="4" y="53"/>
                  </a:cubicBezTo>
                  <a:cubicBezTo>
                    <a:pt x="3" y="50"/>
                    <a:pt x="3" y="48"/>
                    <a:pt x="2" y="47"/>
                  </a:cubicBezTo>
                  <a:cubicBezTo>
                    <a:pt x="2" y="46"/>
                    <a:pt x="2" y="45"/>
                    <a:pt x="1" y="43"/>
                  </a:cubicBezTo>
                  <a:cubicBezTo>
                    <a:pt x="1" y="41"/>
                    <a:pt x="0" y="39"/>
                    <a:pt x="0" y="37"/>
                  </a:cubicBezTo>
                  <a:cubicBezTo>
                    <a:pt x="0" y="36"/>
                    <a:pt x="0" y="34"/>
                    <a:pt x="0" y="32"/>
                  </a:cubicBezTo>
                  <a:cubicBezTo>
                    <a:pt x="0" y="27"/>
                    <a:pt x="1" y="21"/>
                    <a:pt x="4" y="15"/>
                  </a:cubicBezTo>
                  <a:cubicBezTo>
                    <a:pt x="8" y="8"/>
                    <a:pt x="11" y="5"/>
                    <a:pt x="14" y="3"/>
                  </a:cubicBezTo>
                  <a:cubicBezTo>
                    <a:pt x="16" y="3"/>
                    <a:pt x="18" y="2"/>
                    <a:pt x="21" y="1"/>
                  </a:cubicBezTo>
                  <a:cubicBezTo>
                    <a:pt x="24" y="1"/>
                    <a:pt x="26" y="0"/>
                    <a:pt x="28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31" y="1"/>
                    <a:pt x="32" y="3"/>
                    <a:pt x="35" y="8"/>
                  </a:cubicBezTo>
                  <a:cubicBezTo>
                    <a:pt x="35" y="9"/>
                    <a:pt x="36" y="11"/>
                    <a:pt x="37" y="13"/>
                  </a:cubicBezTo>
                  <a:cubicBezTo>
                    <a:pt x="39" y="15"/>
                    <a:pt x="40" y="17"/>
                    <a:pt x="41" y="19"/>
                  </a:cubicBezTo>
                  <a:cubicBezTo>
                    <a:pt x="42" y="21"/>
                    <a:pt x="43" y="22"/>
                    <a:pt x="44" y="24"/>
                  </a:cubicBezTo>
                  <a:cubicBezTo>
                    <a:pt x="44" y="24"/>
                    <a:pt x="44" y="25"/>
                    <a:pt x="45" y="26"/>
                  </a:cubicBezTo>
                  <a:cubicBezTo>
                    <a:pt x="46" y="28"/>
                    <a:pt x="47" y="29"/>
                    <a:pt x="47" y="30"/>
                  </a:cubicBezTo>
                  <a:cubicBezTo>
                    <a:pt x="48" y="31"/>
                    <a:pt x="48" y="32"/>
                    <a:pt x="48" y="32"/>
                  </a:cubicBezTo>
                  <a:cubicBezTo>
                    <a:pt x="48" y="34"/>
                    <a:pt x="47" y="35"/>
                    <a:pt x="45" y="37"/>
                  </a:cubicBezTo>
                  <a:cubicBezTo>
                    <a:pt x="43" y="39"/>
                    <a:pt x="42" y="41"/>
                    <a:pt x="39" y="42"/>
                  </a:cubicBezTo>
                  <a:cubicBezTo>
                    <a:pt x="37" y="44"/>
                    <a:pt x="35" y="46"/>
                    <a:pt x="34" y="47"/>
                  </a:cubicBezTo>
                  <a:cubicBezTo>
                    <a:pt x="32" y="49"/>
                    <a:pt x="31" y="51"/>
                    <a:pt x="31" y="52"/>
                  </a:cubicBezTo>
                  <a:cubicBezTo>
                    <a:pt x="31" y="52"/>
                    <a:pt x="31" y="53"/>
                    <a:pt x="31" y="54"/>
                  </a:cubicBezTo>
                  <a:cubicBezTo>
                    <a:pt x="32" y="55"/>
                    <a:pt x="32" y="55"/>
                    <a:pt x="32" y="56"/>
                  </a:cubicBezTo>
                  <a:cubicBezTo>
                    <a:pt x="32" y="56"/>
                    <a:pt x="33" y="57"/>
                    <a:pt x="33" y="58"/>
                  </a:cubicBezTo>
                  <a:cubicBezTo>
                    <a:pt x="34" y="59"/>
                    <a:pt x="34" y="60"/>
                    <a:pt x="35" y="60"/>
                  </a:cubicBezTo>
                  <a:cubicBezTo>
                    <a:pt x="39" y="68"/>
                    <a:pt x="45" y="76"/>
                    <a:pt x="51" y="82"/>
                  </a:cubicBezTo>
                  <a:cubicBezTo>
                    <a:pt x="57" y="88"/>
                    <a:pt x="65" y="94"/>
                    <a:pt x="73" y="98"/>
                  </a:cubicBezTo>
                  <a:cubicBezTo>
                    <a:pt x="73" y="99"/>
                    <a:pt x="74" y="99"/>
                    <a:pt x="75" y="100"/>
                  </a:cubicBezTo>
                  <a:cubicBezTo>
                    <a:pt x="76" y="100"/>
                    <a:pt x="77" y="101"/>
                    <a:pt x="77" y="101"/>
                  </a:cubicBezTo>
                  <a:cubicBezTo>
                    <a:pt x="78" y="101"/>
                    <a:pt x="78" y="101"/>
                    <a:pt x="79" y="102"/>
                  </a:cubicBezTo>
                  <a:cubicBezTo>
                    <a:pt x="80" y="102"/>
                    <a:pt x="81" y="102"/>
                    <a:pt x="81" y="102"/>
                  </a:cubicBezTo>
                  <a:cubicBezTo>
                    <a:pt x="82" y="102"/>
                    <a:pt x="84" y="101"/>
                    <a:pt x="86" y="99"/>
                  </a:cubicBezTo>
                  <a:cubicBezTo>
                    <a:pt x="87" y="98"/>
                    <a:pt x="89" y="96"/>
                    <a:pt x="91" y="94"/>
                  </a:cubicBezTo>
                  <a:cubicBezTo>
                    <a:pt x="92" y="91"/>
                    <a:pt x="94" y="90"/>
                    <a:pt x="96" y="88"/>
                  </a:cubicBezTo>
                  <a:cubicBezTo>
                    <a:pt x="98" y="86"/>
                    <a:pt x="99" y="85"/>
                    <a:pt x="101" y="85"/>
                  </a:cubicBezTo>
                  <a:cubicBezTo>
                    <a:pt x="102" y="85"/>
                    <a:pt x="102" y="85"/>
                    <a:pt x="103" y="86"/>
                  </a:cubicBezTo>
                  <a:cubicBezTo>
                    <a:pt x="104" y="86"/>
                    <a:pt x="105" y="87"/>
                    <a:pt x="107" y="88"/>
                  </a:cubicBezTo>
                  <a:cubicBezTo>
                    <a:pt x="108" y="89"/>
                    <a:pt x="109" y="89"/>
                    <a:pt x="109" y="89"/>
                  </a:cubicBezTo>
                  <a:cubicBezTo>
                    <a:pt x="111" y="90"/>
                    <a:pt x="112" y="91"/>
                    <a:pt x="114" y="92"/>
                  </a:cubicBezTo>
                  <a:cubicBezTo>
                    <a:pt x="116" y="93"/>
                    <a:pt x="118" y="94"/>
                    <a:pt x="120" y="96"/>
                  </a:cubicBezTo>
                  <a:cubicBezTo>
                    <a:pt x="122" y="97"/>
                    <a:pt x="124" y="98"/>
                    <a:pt x="125" y="98"/>
                  </a:cubicBezTo>
                  <a:cubicBezTo>
                    <a:pt x="130" y="101"/>
                    <a:pt x="132" y="102"/>
                    <a:pt x="132" y="103"/>
                  </a:cubicBezTo>
                  <a:cubicBezTo>
                    <a:pt x="133" y="104"/>
                    <a:pt x="133" y="105"/>
                    <a:pt x="13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5" name="Freeform 146">
              <a:extLst>
                <a:ext uri="{FF2B5EF4-FFF2-40B4-BE49-F238E27FC236}">
                  <a16:creationId xmlns:a16="http://schemas.microsoft.com/office/drawing/2014/main" id="{BACE1EE7-AE1B-43F2-A539-083E708646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7834" y="2484518"/>
              <a:ext cx="138956" cy="138956"/>
            </a:xfrm>
            <a:custGeom>
              <a:avLst/>
              <a:gdLst>
                <a:gd name="T0" fmla="*/ 133 w 133"/>
                <a:gd name="T1" fmla="*/ 28 h 133"/>
                <a:gd name="T2" fmla="*/ 133 w 133"/>
                <a:gd name="T3" fmla="*/ 106 h 133"/>
                <a:gd name="T4" fmla="*/ 125 w 133"/>
                <a:gd name="T5" fmla="*/ 125 h 133"/>
                <a:gd name="T6" fmla="*/ 106 w 133"/>
                <a:gd name="T7" fmla="*/ 133 h 133"/>
                <a:gd name="T8" fmla="*/ 27 w 133"/>
                <a:gd name="T9" fmla="*/ 133 h 133"/>
                <a:gd name="T10" fmla="*/ 8 w 133"/>
                <a:gd name="T11" fmla="*/ 125 h 133"/>
                <a:gd name="T12" fmla="*/ 0 w 133"/>
                <a:gd name="T13" fmla="*/ 106 h 133"/>
                <a:gd name="T14" fmla="*/ 0 w 133"/>
                <a:gd name="T15" fmla="*/ 28 h 133"/>
                <a:gd name="T16" fmla="*/ 8 w 133"/>
                <a:gd name="T17" fmla="*/ 8 h 133"/>
                <a:gd name="T18" fmla="*/ 27 w 133"/>
                <a:gd name="T19" fmla="*/ 0 h 133"/>
                <a:gd name="T20" fmla="*/ 106 w 133"/>
                <a:gd name="T21" fmla="*/ 0 h 133"/>
                <a:gd name="T22" fmla="*/ 125 w 133"/>
                <a:gd name="T23" fmla="*/ 8 h 133"/>
                <a:gd name="T24" fmla="*/ 133 w 133"/>
                <a:gd name="T25" fmla="*/ 28 h 133"/>
                <a:gd name="T26" fmla="*/ 106 w 133"/>
                <a:gd name="T27" fmla="*/ 12 h 133"/>
                <a:gd name="T28" fmla="*/ 27 w 133"/>
                <a:gd name="T29" fmla="*/ 12 h 133"/>
                <a:gd name="T30" fmla="*/ 17 w 133"/>
                <a:gd name="T31" fmla="*/ 17 h 133"/>
                <a:gd name="T32" fmla="*/ 12 w 133"/>
                <a:gd name="T33" fmla="*/ 28 h 133"/>
                <a:gd name="T34" fmla="*/ 12 w 133"/>
                <a:gd name="T35" fmla="*/ 106 h 133"/>
                <a:gd name="T36" fmla="*/ 17 w 133"/>
                <a:gd name="T37" fmla="*/ 117 h 133"/>
                <a:gd name="T38" fmla="*/ 27 w 133"/>
                <a:gd name="T39" fmla="*/ 121 h 133"/>
                <a:gd name="T40" fmla="*/ 106 w 133"/>
                <a:gd name="T41" fmla="*/ 121 h 133"/>
                <a:gd name="T42" fmla="*/ 117 w 133"/>
                <a:gd name="T43" fmla="*/ 117 h 133"/>
                <a:gd name="T44" fmla="*/ 121 w 133"/>
                <a:gd name="T45" fmla="*/ 106 h 133"/>
                <a:gd name="T46" fmla="*/ 121 w 133"/>
                <a:gd name="T47" fmla="*/ 28 h 133"/>
                <a:gd name="T48" fmla="*/ 117 w 133"/>
                <a:gd name="T49" fmla="*/ 17 h 133"/>
                <a:gd name="T50" fmla="*/ 106 w 133"/>
                <a:gd name="T51" fmla="*/ 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33">
                  <a:moveTo>
                    <a:pt x="133" y="28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4"/>
                    <a:pt x="131" y="120"/>
                    <a:pt x="125" y="125"/>
                  </a:cubicBezTo>
                  <a:cubicBezTo>
                    <a:pt x="120" y="131"/>
                    <a:pt x="114" y="133"/>
                    <a:pt x="106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0" y="133"/>
                    <a:pt x="14" y="131"/>
                    <a:pt x="8" y="125"/>
                  </a:cubicBezTo>
                  <a:cubicBezTo>
                    <a:pt x="3" y="120"/>
                    <a:pt x="0" y="114"/>
                    <a:pt x="0" y="10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7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4" y="0"/>
                    <a:pt x="120" y="3"/>
                    <a:pt x="125" y="8"/>
                  </a:cubicBezTo>
                  <a:cubicBezTo>
                    <a:pt x="131" y="14"/>
                    <a:pt x="133" y="20"/>
                    <a:pt x="133" y="28"/>
                  </a:cubicBezTo>
                  <a:close/>
                  <a:moveTo>
                    <a:pt x="106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3" y="12"/>
                    <a:pt x="20" y="14"/>
                    <a:pt x="17" y="17"/>
                  </a:cubicBezTo>
                  <a:cubicBezTo>
                    <a:pt x="14" y="20"/>
                    <a:pt x="12" y="23"/>
                    <a:pt x="12" y="28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10"/>
                    <a:pt x="14" y="114"/>
                    <a:pt x="17" y="117"/>
                  </a:cubicBezTo>
                  <a:cubicBezTo>
                    <a:pt x="20" y="120"/>
                    <a:pt x="23" y="121"/>
                    <a:pt x="27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10" y="121"/>
                    <a:pt x="114" y="120"/>
                    <a:pt x="117" y="117"/>
                  </a:cubicBezTo>
                  <a:cubicBezTo>
                    <a:pt x="120" y="114"/>
                    <a:pt x="121" y="110"/>
                    <a:pt x="121" y="106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23"/>
                    <a:pt x="120" y="20"/>
                    <a:pt x="117" y="17"/>
                  </a:cubicBezTo>
                  <a:cubicBezTo>
                    <a:pt x="114" y="14"/>
                    <a:pt x="110" y="12"/>
                    <a:pt x="10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6" name="Freeform 147">
              <a:extLst>
                <a:ext uri="{FF2B5EF4-FFF2-40B4-BE49-F238E27FC236}">
                  <a16:creationId xmlns:a16="http://schemas.microsoft.com/office/drawing/2014/main" id="{899F7B61-4936-4772-B744-EE4D8B3C9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8946" y="2484518"/>
              <a:ext cx="126466" cy="148324"/>
            </a:xfrm>
            <a:custGeom>
              <a:avLst/>
              <a:gdLst>
                <a:gd name="T0" fmla="*/ 110 w 121"/>
                <a:gd name="T1" fmla="*/ 0 h 143"/>
                <a:gd name="T2" fmla="*/ 114 w 121"/>
                <a:gd name="T3" fmla="*/ 1 h 143"/>
                <a:gd name="T4" fmla="*/ 119 w 121"/>
                <a:gd name="T5" fmla="*/ 5 h 143"/>
                <a:gd name="T6" fmla="*/ 121 w 121"/>
                <a:gd name="T7" fmla="*/ 11 h 143"/>
                <a:gd name="T8" fmla="*/ 121 w 121"/>
                <a:gd name="T9" fmla="*/ 133 h 143"/>
                <a:gd name="T10" fmla="*/ 119 w 121"/>
                <a:gd name="T11" fmla="*/ 139 h 143"/>
                <a:gd name="T12" fmla="*/ 114 w 121"/>
                <a:gd name="T13" fmla="*/ 143 h 143"/>
                <a:gd name="T14" fmla="*/ 110 w 121"/>
                <a:gd name="T15" fmla="*/ 143 h 143"/>
                <a:gd name="T16" fmla="*/ 102 w 121"/>
                <a:gd name="T17" fmla="*/ 140 h 143"/>
                <a:gd name="T18" fmla="*/ 60 w 121"/>
                <a:gd name="T19" fmla="*/ 100 h 143"/>
                <a:gd name="T20" fmla="*/ 19 w 121"/>
                <a:gd name="T21" fmla="*/ 140 h 143"/>
                <a:gd name="T22" fmla="*/ 11 w 121"/>
                <a:gd name="T23" fmla="*/ 143 h 143"/>
                <a:gd name="T24" fmla="*/ 7 w 121"/>
                <a:gd name="T25" fmla="*/ 143 h 143"/>
                <a:gd name="T26" fmla="*/ 2 w 121"/>
                <a:gd name="T27" fmla="*/ 139 h 143"/>
                <a:gd name="T28" fmla="*/ 0 w 121"/>
                <a:gd name="T29" fmla="*/ 133 h 143"/>
                <a:gd name="T30" fmla="*/ 0 w 121"/>
                <a:gd name="T31" fmla="*/ 11 h 143"/>
                <a:gd name="T32" fmla="*/ 2 w 121"/>
                <a:gd name="T33" fmla="*/ 5 h 143"/>
                <a:gd name="T34" fmla="*/ 7 w 121"/>
                <a:gd name="T35" fmla="*/ 1 h 143"/>
                <a:gd name="T36" fmla="*/ 11 w 121"/>
                <a:gd name="T37" fmla="*/ 0 h 143"/>
                <a:gd name="T38" fmla="*/ 110 w 121"/>
                <a:gd name="T39" fmla="*/ 0 h 143"/>
                <a:gd name="T40" fmla="*/ 109 w 121"/>
                <a:gd name="T41" fmla="*/ 12 h 143"/>
                <a:gd name="T42" fmla="*/ 12 w 121"/>
                <a:gd name="T43" fmla="*/ 12 h 143"/>
                <a:gd name="T44" fmla="*/ 12 w 121"/>
                <a:gd name="T45" fmla="*/ 130 h 143"/>
                <a:gd name="T46" fmla="*/ 52 w 121"/>
                <a:gd name="T47" fmla="*/ 91 h 143"/>
                <a:gd name="T48" fmla="*/ 60 w 121"/>
                <a:gd name="T49" fmla="*/ 83 h 143"/>
                <a:gd name="T50" fmla="*/ 69 w 121"/>
                <a:gd name="T51" fmla="*/ 91 h 143"/>
                <a:gd name="T52" fmla="*/ 109 w 121"/>
                <a:gd name="T53" fmla="*/ 130 h 143"/>
                <a:gd name="T54" fmla="*/ 109 w 121"/>
                <a:gd name="T55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43">
                  <a:moveTo>
                    <a:pt x="110" y="0"/>
                  </a:moveTo>
                  <a:cubicBezTo>
                    <a:pt x="111" y="0"/>
                    <a:pt x="113" y="1"/>
                    <a:pt x="114" y="1"/>
                  </a:cubicBezTo>
                  <a:cubicBezTo>
                    <a:pt x="116" y="2"/>
                    <a:pt x="118" y="3"/>
                    <a:pt x="119" y="5"/>
                  </a:cubicBezTo>
                  <a:cubicBezTo>
                    <a:pt x="120" y="7"/>
                    <a:pt x="121" y="9"/>
                    <a:pt x="121" y="11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5"/>
                    <a:pt x="120" y="137"/>
                    <a:pt x="119" y="139"/>
                  </a:cubicBezTo>
                  <a:cubicBezTo>
                    <a:pt x="118" y="140"/>
                    <a:pt x="116" y="142"/>
                    <a:pt x="114" y="143"/>
                  </a:cubicBezTo>
                  <a:cubicBezTo>
                    <a:pt x="113" y="143"/>
                    <a:pt x="112" y="143"/>
                    <a:pt x="110" y="143"/>
                  </a:cubicBezTo>
                  <a:cubicBezTo>
                    <a:pt x="107" y="143"/>
                    <a:pt x="104" y="142"/>
                    <a:pt x="102" y="14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6" y="142"/>
                    <a:pt x="14" y="143"/>
                    <a:pt x="11" y="143"/>
                  </a:cubicBezTo>
                  <a:cubicBezTo>
                    <a:pt x="9" y="143"/>
                    <a:pt x="8" y="143"/>
                    <a:pt x="7" y="143"/>
                  </a:cubicBezTo>
                  <a:cubicBezTo>
                    <a:pt x="5" y="142"/>
                    <a:pt x="3" y="140"/>
                    <a:pt x="2" y="139"/>
                  </a:cubicBezTo>
                  <a:cubicBezTo>
                    <a:pt x="1" y="137"/>
                    <a:pt x="0" y="135"/>
                    <a:pt x="0" y="1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3" y="3"/>
                    <a:pt x="5" y="2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lnTo>
                    <a:pt x="110" y="0"/>
                  </a:lnTo>
                  <a:close/>
                  <a:moveTo>
                    <a:pt x="109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109" y="130"/>
                    <a:pt x="109" y="130"/>
                    <a:pt x="109" y="130"/>
                  </a:cubicBezTo>
                  <a:lnTo>
                    <a:pt x="10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7" name="Freeform 148">
              <a:extLst>
                <a:ext uri="{FF2B5EF4-FFF2-40B4-BE49-F238E27FC236}">
                  <a16:creationId xmlns:a16="http://schemas.microsoft.com/office/drawing/2014/main" id="{C89A20D4-F438-44EA-8BBC-C11FF52A7D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7567" y="2484518"/>
              <a:ext cx="151447" cy="151447"/>
            </a:xfrm>
            <a:custGeom>
              <a:avLst/>
              <a:gdLst>
                <a:gd name="T0" fmla="*/ 146 w 146"/>
                <a:gd name="T1" fmla="*/ 118 h 146"/>
                <a:gd name="T2" fmla="*/ 118 w 146"/>
                <a:gd name="T3" fmla="*/ 146 h 146"/>
                <a:gd name="T4" fmla="*/ 8 w 146"/>
                <a:gd name="T5" fmla="*/ 138 h 146"/>
                <a:gd name="T6" fmla="*/ 0 w 146"/>
                <a:gd name="T7" fmla="*/ 28 h 146"/>
                <a:gd name="T8" fmla="*/ 28 w 146"/>
                <a:gd name="T9" fmla="*/ 0 h 146"/>
                <a:gd name="T10" fmla="*/ 138 w 146"/>
                <a:gd name="T11" fmla="*/ 8 h 146"/>
                <a:gd name="T12" fmla="*/ 121 w 146"/>
                <a:gd name="T13" fmla="*/ 101 h 146"/>
                <a:gd name="T14" fmla="*/ 118 w 146"/>
                <a:gd name="T15" fmla="*/ 97 h 146"/>
                <a:gd name="T16" fmla="*/ 104 w 146"/>
                <a:gd name="T17" fmla="*/ 89 h 146"/>
                <a:gd name="T18" fmla="*/ 100 w 146"/>
                <a:gd name="T19" fmla="*/ 87 h 146"/>
                <a:gd name="T20" fmla="*/ 94 w 146"/>
                <a:gd name="T21" fmla="*/ 89 h 146"/>
                <a:gd name="T22" fmla="*/ 84 w 146"/>
                <a:gd name="T23" fmla="*/ 99 h 146"/>
                <a:gd name="T24" fmla="*/ 81 w 146"/>
                <a:gd name="T25" fmla="*/ 98 h 146"/>
                <a:gd name="T26" fmla="*/ 78 w 146"/>
                <a:gd name="T27" fmla="*/ 96 h 146"/>
                <a:gd name="T28" fmla="*/ 50 w 146"/>
                <a:gd name="T29" fmla="*/ 68 h 146"/>
                <a:gd name="T30" fmla="*/ 48 w 146"/>
                <a:gd name="T31" fmla="*/ 65 h 146"/>
                <a:gd name="T32" fmla="*/ 47 w 146"/>
                <a:gd name="T33" fmla="*/ 62 h 146"/>
                <a:gd name="T34" fmla="*/ 54 w 146"/>
                <a:gd name="T35" fmla="*/ 55 h 146"/>
                <a:gd name="T36" fmla="*/ 60 w 146"/>
                <a:gd name="T37" fmla="*/ 48 h 146"/>
                <a:gd name="T38" fmla="*/ 58 w 146"/>
                <a:gd name="T39" fmla="*/ 44 h 146"/>
                <a:gd name="T40" fmla="*/ 55 w 146"/>
                <a:gd name="T41" fmla="*/ 39 h 146"/>
                <a:gd name="T42" fmla="*/ 50 w 146"/>
                <a:gd name="T43" fmla="*/ 30 h 146"/>
                <a:gd name="T44" fmla="*/ 47 w 146"/>
                <a:gd name="T45" fmla="*/ 25 h 146"/>
                <a:gd name="T46" fmla="*/ 35 w 146"/>
                <a:gd name="T47" fmla="*/ 27 h 146"/>
                <a:gd name="T48" fmla="*/ 25 w 146"/>
                <a:gd name="T49" fmla="*/ 48 h 146"/>
                <a:gd name="T50" fmla="*/ 25 w 146"/>
                <a:gd name="T51" fmla="*/ 54 h 146"/>
                <a:gd name="T52" fmla="*/ 27 w 146"/>
                <a:gd name="T53" fmla="*/ 60 h 146"/>
                <a:gd name="T54" fmla="*/ 29 w 146"/>
                <a:gd name="T55" fmla="*/ 66 h 146"/>
                <a:gd name="T56" fmla="*/ 80 w 146"/>
                <a:gd name="T57" fmla="*/ 117 h 146"/>
                <a:gd name="T58" fmla="*/ 86 w 146"/>
                <a:gd name="T59" fmla="*/ 119 h 146"/>
                <a:gd name="T60" fmla="*/ 92 w 146"/>
                <a:gd name="T61" fmla="*/ 121 h 146"/>
                <a:gd name="T62" fmla="*/ 98 w 146"/>
                <a:gd name="T63" fmla="*/ 121 h 146"/>
                <a:gd name="T64" fmla="*/ 119 w 146"/>
                <a:gd name="T65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46">
                  <a:moveTo>
                    <a:pt x="146" y="28"/>
                  </a:moveTo>
                  <a:cubicBezTo>
                    <a:pt x="146" y="118"/>
                    <a:pt x="146" y="118"/>
                    <a:pt x="146" y="118"/>
                  </a:cubicBezTo>
                  <a:cubicBezTo>
                    <a:pt x="146" y="126"/>
                    <a:pt x="143" y="132"/>
                    <a:pt x="138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8" y="8"/>
                  </a:cubicBezTo>
                  <a:cubicBezTo>
                    <a:pt x="143" y="14"/>
                    <a:pt x="146" y="20"/>
                    <a:pt x="146" y="28"/>
                  </a:cubicBezTo>
                  <a:close/>
                  <a:moveTo>
                    <a:pt x="121" y="101"/>
                  </a:moveTo>
                  <a:cubicBezTo>
                    <a:pt x="121" y="100"/>
                    <a:pt x="121" y="100"/>
                    <a:pt x="121" y="100"/>
                  </a:cubicBezTo>
                  <a:cubicBezTo>
                    <a:pt x="121" y="99"/>
                    <a:pt x="120" y="98"/>
                    <a:pt x="118" y="97"/>
                  </a:cubicBezTo>
                  <a:cubicBezTo>
                    <a:pt x="115" y="95"/>
                    <a:pt x="113" y="94"/>
                    <a:pt x="109" y="92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4" y="89"/>
                    <a:pt x="103" y="89"/>
                    <a:pt x="102" y="88"/>
                  </a:cubicBezTo>
                  <a:cubicBezTo>
                    <a:pt x="102" y="87"/>
                    <a:pt x="101" y="87"/>
                    <a:pt x="100" y="87"/>
                  </a:cubicBezTo>
                  <a:cubicBezTo>
                    <a:pt x="99" y="86"/>
                    <a:pt x="99" y="86"/>
                    <a:pt x="98" y="86"/>
                  </a:cubicBezTo>
                  <a:cubicBezTo>
                    <a:pt x="97" y="86"/>
                    <a:pt x="96" y="87"/>
                    <a:pt x="94" y="89"/>
                  </a:cubicBezTo>
                  <a:cubicBezTo>
                    <a:pt x="92" y="91"/>
                    <a:pt x="90" y="93"/>
                    <a:pt x="88" y="95"/>
                  </a:cubicBezTo>
                  <a:cubicBezTo>
                    <a:pt x="87" y="98"/>
                    <a:pt x="85" y="99"/>
                    <a:pt x="84" y="99"/>
                  </a:cubicBezTo>
                  <a:cubicBezTo>
                    <a:pt x="84" y="99"/>
                    <a:pt x="83" y="98"/>
                    <a:pt x="83" y="98"/>
                  </a:cubicBezTo>
                  <a:cubicBezTo>
                    <a:pt x="82" y="98"/>
                    <a:pt x="82" y="98"/>
                    <a:pt x="81" y="98"/>
                  </a:cubicBezTo>
                  <a:cubicBezTo>
                    <a:pt x="81" y="97"/>
                    <a:pt x="80" y="97"/>
                    <a:pt x="80" y="97"/>
                  </a:cubicBezTo>
                  <a:cubicBezTo>
                    <a:pt x="79" y="96"/>
                    <a:pt x="78" y="96"/>
                    <a:pt x="78" y="96"/>
                  </a:cubicBezTo>
                  <a:cubicBezTo>
                    <a:pt x="72" y="92"/>
                    <a:pt x="67" y="88"/>
                    <a:pt x="62" y="84"/>
                  </a:cubicBezTo>
                  <a:cubicBezTo>
                    <a:pt x="58" y="79"/>
                    <a:pt x="54" y="74"/>
                    <a:pt x="50" y="68"/>
                  </a:cubicBezTo>
                  <a:cubicBezTo>
                    <a:pt x="50" y="68"/>
                    <a:pt x="50" y="67"/>
                    <a:pt x="49" y="67"/>
                  </a:cubicBezTo>
                  <a:cubicBezTo>
                    <a:pt x="49" y="66"/>
                    <a:pt x="49" y="65"/>
                    <a:pt x="48" y="65"/>
                  </a:cubicBezTo>
                  <a:cubicBezTo>
                    <a:pt x="48" y="65"/>
                    <a:pt x="48" y="64"/>
                    <a:pt x="48" y="63"/>
                  </a:cubicBezTo>
                  <a:cubicBezTo>
                    <a:pt x="48" y="63"/>
                    <a:pt x="47" y="62"/>
                    <a:pt x="47" y="62"/>
                  </a:cubicBezTo>
                  <a:cubicBezTo>
                    <a:pt x="47" y="61"/>
                    <a:pt x="48" y="60"/>
                    <a:pt x="49" y="59"/>
                  </a:cubicBezTo>
                  <a:cubicBezTo>
                    <a:pt x="51" y="57"/>
                    <a:pt x="52" y="56"/>
                    <a:pt x="54" y="55"/>
                  </a:cubicBezTo>
                  <a:cubicBezTo>
                    <a:pt x="55" y="54"/>
                    <a:pt x="57" y="53"/>
                    <a:pt x="58" y="51"/>
                  </a:cubicBezTo>
                  <a:cubicBezTo>
                    <a:pt x="59" y="50"/>
                    <a:pt x="60" y="49"/>
                    <a:pt x="60" y="48"/>
                  </a:cubicBezTo>
                  <a:cubicBezTo>
                    <a:pt x="60" y="47"/>
                    <a:pt x="60" y="47"/>
                    <a:pt x="59" y="46"/>
                  </a:cubicBezTo>
                  <a:cubicBezTo>
                    <a:pt x="59" y="45"/>
                    <a:pt x="59" y="44"/>
                    <a:pt x="58" y="44"/>
                  </a:cubicBezTo>
                  <a:cubicBezTo>
                    <a:pt x="57" y="43"/>
                    <a:pt x="57" y="42"/>
                    <a:pt x="57" y="42"/>
                  </a:cubicBezTo>
                  <a:cubicBezTo>
                    <a:pt x="57" y="41"/>
                    <a:pt x="56" y="40"/>
                    <a:pt x="55" y="39"/>
                  </a:cubicBezTo>
                  <a:cubicBezTo>
                    <a:pt x="55" y="38"/>
                    <a:pt x="54" y="36"/>
                    <a:pt x="53" y="35"/>
                  </a:cubicBezTo>
                  <a:cubicBezTo>
                    <a:pt x="52" y="33"/>
                    <a:pt x="51" y="32"/>
                    <a:pt x="50" y="30"/>
                  </a:cubicBezTo>
                  <a:cubicBezTo>
                    <a:pt x="50" y="29"/>
                    <a:pt x="49" y="27"/>
                    <a:pt x="48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5" y="25"/>
                  </a:cubicBezTo>
                  <a:cubicBezTo>
                    <a:pt x="42" y="25"/>
                    <a:pt x="39" y="25"/>
                    <a:pt x="35" y="27"/>
                  </a:cubicBezTo>
                  <a:cubicBezTo>
                    <a:pt x="33" y="28"/>
                    <a:pt x="30" y="31"/>
                    <a:pt x="28" y="36"/>
                  </a:cubicBezTo>
                  <a:cubicBezTo>
                    <a:pt x="26" y="40"/>
                    <a:pt x="25" y="44"/>
                    <a:pt x="25" y="48"/>
                  </a:cubicBezTo>
                  <a:cubicBezTo>
                    <a:pt x="25" y="49"/>
                    <a:pt x="25" y="50"/>
                    <a:pt x="25" y="51"/>
                  </a:cubicBezTo>
                  <a:cubicBezTo>
                    <a:pt x="25" y="52"/>
                    <a:pt x="25" y="53"/>
                    <a:pt x="25" y="54"/>
                  </a:cubicBezTo>
                  <a:cubicBezTo>
                    <a:pt x="26" y="55"/>
                    <a:pt x="26" y="56"/>
                    <a:pt x="26" y="57"/>
                  </a:cubicBezTo>
                  <a:cubicBezTo>
                    <a:pt x="27" y="58"/>
                    <a:pt x="27" y="59"/>
                    <a:pt x="27" y="60"/>
                  </a:cubicBezTo>
                  <a:cubicBezTo>
                    <a:pt x="27" y="60"/>
                    <a:pt x="28" y="62"/>
                    <a:pt x="28" y="63"/>
                  </a:cubicBezTo>
                  <a:cubicBezTo>
                    <a:pt x="29" y="65"/>
                    <a:pt x="29" y="65"/>
                    <a:pt x="29" y="66"/>
                  </a:cubicBezTo>
                  <a:cubicBezTo>
                    <a:pt x="33" y="76"/>
                    <a:pt x="40" y="86"/>
                    <a:pt x="50" y="96"/>
                  </a:cubicBezTo>
                  <a:cubicBezTo>
                    <a:pt x="60" y="106"/>
                    <a:pt x="70" y="113"/>
                    <a:pt x="80" y="117"/>
                  </a:cubicBezTo>
                  <a:cubicBezTo>
                    <a:pt x="81" y="117"/>
                    <a:pt x="82" y="117"/>
                    <a:pt x="83" y="118"/>
                  </a:cubicBezTo>
                  <a:cubicBezTo>
                    <a:pt x="85" y="118"/>
                    <a:pt x="86" y="119"/>
                    <a:pt x="86" y="119"/>
                  </a:cubicBezTo>
                  <a:cubicBezTo>
                    <a:pt x="87" y="119"/>
                    <a:pt x="88" y="119"/>
                    <a:pt x="89" y="120"/>
                  </a:cubicBezTo>
                  <a:cubicBezTo>
                    <a:pt x="90" y="120"/>
                    <a:pt x="91" y="120"/>
                    <a:pt x="92" y="121"/>
                  </a:cubicBezTo>
                  <a:cubicBezTo>
                    <a:pt x="93" y="121"/>
                    <a:pt x="94" y="121"/>
                    <a:pt x="95" y="121"/>
                  </a:cubicBezTo>
                  <a:cubicBezTo>
                    <a:pt x="96" y="121"/>
                    <a:pt x="97" y="121"/>
                    <a:pt x="98" y="121"/>
                  </a:cubicBezTo>
                  <a:cubicBezTo>
                    <a:pt x="102" y="121"/>
                    <a:pt x="106" y="120"/>
                    <a:pt x="110" y="118"/>
                  </a:cubicBezTo>
                  <a:cubicBezTo>
                    <a:pt x="115" y="116"/>
                    <a:pt x="118" y="113"/>
                    <a:pt x="119" y="111"/>
                  </a:cubicBezTo>
                  <a:cubicBezTo>
                    <a:pt x="121" y="107"/>
                    <a:pt x="121" y="104"/>
                    <a:pt x="12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8" name="Freeform 149">
              <a:extLst>
                <a:ext uri="{FF2B5EF4-FFF2-40B4-BE49-F238E27FC236}">
                  <a16:creationId xmlns:a16="http://schemas.microsoft.com/office/drawing/2014/main" id="{4ACD07F6-569C-456E-AFAB-21B729E15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53" y="2497008"/>
              <a:ext cx="153008" cy="126466"/>
            </a:xfrm>
            <a:custGeom>
              <a:avLst/>
              <a:gdLst>
                <a:gd name="T0" fmla="*/ 149 w 149"/>
                <a:gd name="T1" fmla="*/ 15 h 121"/>
                <a:gd name="T2" fmla="*/ 134 w 149"/>
                <a:gd name="T3" fmla="*/ 31 h 121"/>
                <a:gd name="T4" fmla="*/ 134 w 149"/>
                <a:gd name="T5" fmla="*/ 35 h 121"/>
                <a:gd name="T6" fmla="*/ 131 w 149"/>
                <a:gd name="T7" fmla="*/ 59 h 121"/>
                <a:gd name="T8" fmla="*/ 120 w 149"/>
                <a:gd name="T9" fmla="*/ 83 h 121"/>
                <a:gd name="T10" fmla="*/ 102 w 149"/>
                <a:gd name="T11" fmla="*/ 103 h 121"/>
                <a:gd name="T12" fmla="*/ 78 w 149"/>
                <a:gd name="T13" fmla="*/ 116 h 121"/>
                <a:gd name="T14" fmla="*/ 47 w 149"/>
                <a:gd name="T15" fmla="*/ 121 h 121"/>
                <a:gd name="T16" fmla="*/ 0 w 149"/>
                <a:gd name="T17" fmla="*/ 108 h 121"/>
                <a:gd name="T18" fmla="*/ 8 w 149"/>
                <a:gd name="T19" fmla="*/ 108 h 121"/>
                <a:gd name="T20" fmla="*/ 46 w 149"/>
                <a:gd name="T21" fmla="*/ 95 h 121"/>
                <a:gd name="T22" fmla="*/ 28 w 149"/>
                <a:gd name="T23" fmla="*/ 89 h 121"/>
                <a:gd name="T24" fmla="*/ 17 w 149"/>
                <a:gd name="T25" fmla="*/ 74 h 121"/>
                <a:gd name="T26" fmla="*/ 23 w 149"/>
                <a:gd name="T27" fmla="*/ 74 h 121"/>
                <a:gd name="T28" fmla="*/ 31 w 149"/>
                <a:gd name="T29" fmla="*/ 73 h 121"/>
                <a:gd name="T30" fmla="*/ 13 w 149"/>
                <a:gd name="T31" fmla="*/ 63 h 121"/>
                <a:gd name="T32" fmla="*/ 6 w 149"/>
                <a:gd name="T33" fmla="*/ 43 h 121"/>
                <a:gd name="T34" fmla="*/ 6 w 149"/>
                <a:gd name="T35" fmla="*/ 43 h 121"/>
                <a:gd name="T36" fmla="*/ 20 w 149"/>
                <a:gd name="T37" fmla="*/ 47 h 121"/>
                <a:gd name="T38" fmla="*/ 10 w 149"/>
                <a:gd name="T39" fmla="*/ 36 h 121"/>
                <a:gd name="T40" fmla="*/ 7 w 149"/>
                <a:gd name="T41" fmla="*/ 21 h 121"/>
                <a:gd name="T42" fmla="*/ 11 w 149"/>
                <a:gd name="T43" fmla="*/ 6 h 121"/>
                <a:gd name="T44" fmla="*/ 39 w 149"/>
                <a:gd name="T45" fmla="*/ 29 h 121"/>
                <a:gd name="T46" fmla="*/ 74 w 149"/>
                <a:gd name="T47" fmla="*/ 38 h 121"/>
                <a:gd name="T48" fmla="*/ 73 w 149"/>
                <a:gd name="T49" fmla="*/ 31 h 121"/>
                <a:gd name="T50" fmla="*/ 82 w 149"/>
                <a:gd name="T51" fmla="*/ 9 h 121"/>
                <a:gd name="T52" fmla="*/ 104 w 149"/>
                <a:gd name="T53" fmla="*/ 0 h 121"/>
                <a:gd name="T54" fmla="*/ 126 w 149"/>
                <a:gd name="T55" fmla="*/ 10 h 121"/>
                <a:gd name="T56" fmla="*/ 145 w 149"/>
                <a:gd name="T57" fmla="*/ 3 h 121"/>
                <a:gd name="T58" fmla="*/ 132 w 149"/>
                <a:gd name="T59" fmla="*/ 20 h 121"/>
                <a:gd name="T60" fmla="*/ 149 w 149"/>
                <a:gd name="T61" fmla="*/ 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9" h="121">
                  <a:moveTo>
                    <a:pt x="149" y="15"/>
                  </a:moveTo>
                  <a:cubicBezTo>
                    <a:pt x="145" y="21"/>
                    <a:pt x="140" y="26"/>
                    <a:pt x="134" y="31"/>
                  </a:cubicBezTo>
                  <a:cubicBezTo>
                    <a:pt x="134" y="31"/>
                    <a:pt x="134" y="33"/>
                    <a:pt x="134" y="35"/>
                  </a:cubicBezTo>
                  <a:cubicBezTo>
                    <a:pt x="134" y="43"/>
                    <a:pt x="133" y="51"/>
                    <a:pt x="131" y="59"/>
                  </a:cubicBezTo>
                  <a:cubicBezTo>
                    <a:pt x="128" y="67"/>
                    <a:pt x="125" y="75"/>
                    <a:pt x="120" y="83"/>
                  </a:cubicBezTo>
                  <a:cubicBezTo>
                    <a:pt x="115" y="90"/>
                    <a:pt x="109" y="97"/>
                    <a:pt x="102" y="103"/>
                  </a:cubicBezTo>
                  <a:cubicBezTo>
                    <a:pt x="95" y="108"/>
                    <a:pt x="87" y="113"/>
                    <a:pt x="78" y="116"/>
                  </a:cubicBezTo>
                  <a:cubicBezTo>
                    <a:pt x="68" y="120"/>
                    <a:pt x="58" y="121"/>
                    <a:pt x="47" y="121"/>
                  </a:cubicBezTo>
                  <a:cubicBezTo>
                    <a:pt x="30" y="121"/>
                    <a:pt x="15" y="117"/>
                    <a:pt x="0" y="108"/>
                  </a:cubicBezTo>
                  <a:cubicBezTo>
                    <a:pt x="3" y="108"/>
                    <a:pt x="5" y="108"/>
                    <a:pt x="8" y="108"/>
                  </a:cubicBezTo>
                  <a:cubicBezTo>
                    <a:pt x="22" y="108"/>
                    <a:pt x="35" y="104"/>
                    <a:pt x="46" y="95"/>
                  </a:cubicBezTo>
                  <a:cubicBezTo>
                    <a:pt x="39" y="95"/>
                    <a:pt x="33" y="93"/>
                    <a:pt x="28" y="89"/>
                  </a:cubicBezTo>
                  <a:cubicBezTo>
                    <a:pt x="23" y="85"/>
                    <a:pt x="19" y="80"/>
                    <a:pt x="17" y="74"/>
                  </a:cubicBezTo>
                  <a:cubicBezTo>
                    <a:pt x="19" y="74"/>
                    <a:pt x="21" y="74"/>
                    <a:pt x="23" y="74"/>
                  </a:cubicBezTo>
                  <a:cubicBezTo>
                    <a:pt x="26" y="74"/>
                    <a:pt x="28" y="74"/>
                    <a:pt x="31" y="73"/>
                  </a:cubicBezTo>
                  <a:cubicBezTo>
                    <a:pt x="24" y="72"/>
                    <a:pt x="18" y="68"/>
                    <a:pt x="13" y="63"/>
                  </a:cubicBezTo>
                  <a:cubicBezTo>
                    <a:pt x="9" y="57"/>
                    <a:pt x="6" y="51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5"/>
                    <a:pt x="15" y="47"/>
                    <a:pt x="20" y="47"/>
                  </a:cubicBezTo>
                  <a:cubicBezTo>
                    <a:pt x="16" y="44"/>
                    <a:pt x="13" y="40"/>
                    <a:pt x="10" y="36"/>
                  </a:cubicBezTo>
                  <a:cubicBezTo>
                    <a:pt x="8" y="32"/>
                    <a:pt x="7" y="27"/>
                    <a:pt x="7" y="21"/>
                  </a:cubicBezTo>
                  <a:cubicBezTo>
                    <a:pt x="7" y="16"/>
                    <a:pt x="8" y="11"/>
                    <a:pt x="11" y="6"/>
                  </a:cubicBezTo>
                  <a:cubicBezTo>
                    <a:pt x="18" y="15"/>
                    <a:pt x="28" y="23"/>
                    <a:pt x="39" y="29"/>
                  </a:cubicBezTo>
                  <a:cubicBezTo>
                    <a:pt x="50" y="34"/>
                    <a:pt x="61" y="37"/>
                    <a:pt x="74" y="38"/>
                  </a:cubicBezTo>
                  <a:cubicBezTo>
                    <a:pt x="73" y="36"/>
                    <a:pt x="73" y="33"/>
                    <a:pt x="73" y="31"/>
                  </a:cubicBezTo>
                  <a:cubicBezTo>
                    <a:pt x="73" y="23"/>
                    <a:pt x="76" y="15"/>
                    <a:pt x="82" y="9"/>
                  </a:cubicBezTo>
                  <a:cubicBezTo>
                    <a:pt x="88" y="3"/>
                    <a:pt x="95" y="0"/>
                    <a:pt x="104" y="0"/>
                  </a:cubicBezTo>
                  <a:cubicBezTo>
                    <a:pt x="112" y="0"/>
                    <a:pt x="120" y="4"/>
                    <a:pt x="126" y="10"/>
                  </a:cubicBezTo>
                  <a:cubicBezTo>
                    <a:pt x="133" y="9"/>
                    <a:pt x="139" y="6"/>
                    <a:pt x="145" y="3"/>
                  </a:cubicBezTo>
                  <a:cubicBezTo>
                    <a:pt x="143" y="10"/>
                    <a:pt x="138" y="16"/>
                    <a:pt x="132" y="20"/>
                  </a:cubicBezTo>
                  <a:cubicBezTo>
                    <a:pt x="138" y="19"/>
                    <a:pt x="144" y="17"/>
                    <a:pt x="1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9" name="Freeform 150">
              <a:extLst>
                <a:ext uri="{FF2B5EF4-FFF2-40B4-BE49-F238E27FC236}">
                  <a16:creationId xmlns:a16="http://schemas.microsoft.com/office/drawing/2014/main" id="{AD2470A8-B313-4CE9-B8FB-E468B4976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6629" y="2473588"/>
              <a:ext cx="84311" cy="162376"/>
            </a:xfrm>
            <a:custGeom>
              <a:avLst/>
              <a:gdLst>
                <a:gd name="T0" fmla="*/ 82 w 82"/>
                <a:gd name="T1" fmla="*/ 1 h 158"/>
                <a:gd name="T2" fmla="*/ 82 w 82"/>
                <a:gd name="T3" fmla="*/ 26 h 158"/>
                <a:gd name="T4" fmla="*/ 67 w 82"/>
                <a:gd name="T5" fmla="*/ 26 h 158"/>
                <a:gd name="T6" fmla="*/ 56 w 82"/>
                <a:gd name="T7" fmla="*/ 30 h 158"/>
                <a:gd name="T8" fmla="*/ 53 w 82"/>
                <a:gd name="T9" fmla="*/ 40 h 158"/>
                <a:gd name="T10" fmla="*/ 53 w 82"/>
                <a:gd name="T11" fmla="*/ 58 h 158"/>
                <a:gd name="T12" fmla="*/ 81 w 82"/>
                <a:gd name="T13" fmla="*/ 58 h 158"/>
                <a:gd name="T14" fmla="*/ 77 w 82"/>
                <a:gd name="T15" fmla="*/ 86 h 158"/>
                <a:gd name="T16" fmla="*/ 53 w 82"/>
                <a:gd name="T17" fmla="*/ 86 h 158"/>
                <a:gd name="T18" fmla="*/ 53 w 82"/>
                <a:gd name="T19" fmla="*/ 158 h 158"/>
                <a:gd name="T20" fmla="*/ 24 w 82"/>
                <a:gd name="T21" fmla="*/ 158 h 158"/>
                <a:gd name="T22" fmla="*/ 24 w 82"/>
                <a:gd name="T23" fmla="*/ 86 h 158"/>
                <a:gd name="T24" fmla="*/ 0 w 82"/>
                <a:gd name="T25" fmla="*/ 86 h 158"/>
                <a:gd name="T26" fmla="*/ 0 w 82"/>
                <a:gd name="T27" fmla="*/ 58 h 158"/>
                <a:gd name="T28" fmla="*/ 24 w 82"/>
                <a:gd name="T29" fmla="*/ 58 h 158"/>
                <a:gd name="T30" fmla="*/ 24 w 82"/>
                <a:gd name="T31" fmla="*/ 37 h 158"/>
                <a:gd name="T32" fmla="*/ 34 w 82"/>
                <a:gd name="T33" fmla="*/ 10 h 158"/>
                <a:gd name="T34" fmla="*/ 60 w 82"/>
                <a:gd name="T35" fmla="*/ 0 h 158"/>
                <a:gd name="T36" fmla="*/ 82 w 82"/>
                <a:gd name="T37" fmla="*/ 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" h="158">
                  <a:moveTo>
                    <a:pt x="82" y="1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2" y="26"/>
                    <a:pt x="58" y="27"/>
                    <a:pt x="56" y="30"/>
                  </a:cubicBezTo>
                  <a:cubicBezTo>
                    <a:pt x="54" y="32"/>
                    <a:pt x="53" y="35"/>
                    <a:pt x="53" y="40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25"/>
                    <a:pt x="27" y="16"/>
                    <a:pt x="34" y="10"/>
                  </a:cubicBezTo>
                  <a:cubicBezTo>
                    <a:pt x="41" y="3"/>
                    <a:pt x="49" y="0"/>
                    <a:pt x="60" y="0"/>
                  </a:cubicBezTo>
                  <a:cubicBezTo>
                    <a:pt x="69" y="0"/>
                    <a:pt x="77" y="1"/>
                    <a:pt x="8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0" name="Freeform 151">
              <a:extLst>
                <a:ext uri="{FF2B5EF4-FFF2-40B4-BE49-F238E27FC236}">
                  <a16:creationId xmlns:a16="http://schemas.microsoft.com/office/drawing/2014/main" id="{65FEB439-BA82-4E3E-B608-7BCEE9ED0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340" y="2484518"/>
              <a:ext cx="151447" cy="148324"/>
            </a:xfrm>
            <a:custGeom>
              <a:avLst/>
              <a:gdLst>
                <a:gd name="T0" fmla="*/ 146 w 146"/>
                <a:gd name="T1" fmla="*/ 73 h 142"/>
                <a:gd name="T2" fmla="*/ 132 w 146"/>
                <a:gd name="T3" fmla="*/ 116 h 142"/>
                <a:gd name="T4" fmla="*/ 96 w 146"/>
                <a:gd name="T5" fmla="*/ 142 h 142"/>
                <a:gd name="T6" fmla="*/ 92 w 146"/>
                <a:gd name="T7" fmla="*/ 141 h 142"/>
                <a:gd name="T8" fmla="*/ 91 w 146"/>
                <a:gd name="T9" fmla="*/ 138 h 142"/>
                <a:gd name="T10" fmla="*/ 91 w 146"/>
                <a:gd name="T11" fmla="*/ 118 h 142"/>
                <a:gd name="T12" fmla="*/ 86 w 146"/>
                <a:gd name="T13" fmla="*/ 105 h 142"/>
                <a:gd name="T14" fmla="*/ 96 w 146"/>
                <a:gd name="T15" fmla="*/ 103 h 142"/>
                <a:gd name="T16" fmla="*/ 105 w 146"/>
                <a:gd name="T17" fmla="*/ 100 h 142"/>
                <a:gd name="T18" fmla="*/ 112 w 146"/>
                <a:gd name="T19" fmla="*/ 93 h 142"/>
                <a:gd name="T20" fmla="*/ 117 w 146"/>
                <a:gd name="T21" fmla="*/ 83 h 142"/>
                <a:gd name="T22" fmla="*/ 119 w 146"/>
                <a:gd name="T23" fmla="*/ 69 h 142"/>
                <a:gd name="T24" fmla="*/ 112 w 146"/>
                <a:gd name="T25" fmla="*/ 50 h 142"/>
                <a:gd name="T26" fmla="*/ 111 w 146"/>
                <a:gd name="T27" fmla="*/ 30 h 142"/>
                <a:gd name="T28" fmla="*/ 104 w 146"/>
                <a:gd name="T29" fmla="*/ 31 h 142"/>
                <a:gd name="T30" fmla="*/ 95 w 146"/>
                <a:gd name="T31" fmla="*/ 36 h 142"/>
                <a:gd name="T32" fmla="*/ 91 w 146"/>
                <a:gd name="T33" fmla="*/ 38 h 142"/>
                <a:gd name="T34" fmla="*/ 73 w 146"/>
                <a:gd name="T35" fmla="*/ 35 h 142"/>
                <a:gd name="T36" fmla="*/ 55 w 146"/>
                <a:gd name="T37" fmla="*/ 38 h 142"/>
                <a:gd name="T38" fmla="*/ 51 w 146"/>
                <a:gd name="T39" fmla="*/ 35 h 142"/>
                <a:gd name="T40" fmla="*/ 43 w 146"/>
                <a:gd name="T41" fmla="*/ 32 h 142"/>
                <a:gd name="T42" fmla="*/ 35 w 146"/>
                <a:gd name="T43" fmla="*/ 30 h 142"/>
                <a:gd name="T44" fmla="*/ 34 w 146"/>
                <a:gd name="T45" fmla="*/ 50 h 142"/>
                <a:gd name="T46" fmla="*/ 27 w 146"/>
                <a:gd name="T47" fmla="*/ 69 h 142"/>
                <a:gd name="T48" fmla="*/ 29 w 146"/>
                <a:gd name="T49" fmla="*/ 83 h 142"/>
                <a:gd name="T50" fmla="*/ 34 w 146"/>
                <a:gd name="T51" fmla="*/ 93 h 142"/>
                <a:gd name="T52" fmla="*/ 41 w 146"/>
                <a:gd name="T53" fmla="*/ 100 h 142"/>
                <a:gd name="T54" fmla="*/ 50 w 146"/>
                <a:gd name="T55" fmla="*/ 103 h 142"/>
                <a:gd name="T56" fmla="*/ 60 w 146"/>
                <a:gd name="T57" fmla="*/ 105 h 142"/>
                <a:gd name="T58" fmla="*/ 55 w 146"/>
                <a:gd name="T59" fmla="*/ 115 h 142"/>
                <a:gd name="T60" fmla="*/ 51 w 146"/>
                <a:gd name="T61" fmla="*/ 116 h 142"/>
                <a:gd name="T62" fmla="*/ 46 w 146"/>
                <a:gd name="T63" fmla="*/ 117 h 142"/>
                <a:gd name="T64" fmla="*/ 39 w 146"/>
                <a:gd name="T65" fmla="*/ 115 h 142"/>
                <a:gd name="T66" fmla="*/ 34 w 146"/>
                <a:gd name="T67" fmla="*/ 109 h 142"/>
                <a:gd name="T68" fmla="*/ 30 w 146"/>
                <a:gd name="T69" fmla="*/ 104 h 142"/>
                <a:gd name="T70" fmla="*/ 25 w 146"/>
                <a:gd name="T71" fmla="*/ 102 h 142"/>
                <a:gd name="T72" fmla="*/ 23 w 146"/>
                <a:gd name="T73" fmla="*/ 101 h 142"/>
                <a:gd name="T74" fmla="*/ 20 w 146"/>
                <a:gd name="T75" fmla="*/ 102 h 142"/>
                <a:gd name="T76" fmla="*/ 20 w 146"/>
                <a:gd name="T77" fmla="*/ 103 h 142"/>
                <a:gd name="T78" fmla="*/ 21 w 146"/>
                <a:gd name="T79" fmla="*/ 104 h 142"/>
                <a:gd name="T80" fmla="*/ 22 w 146"/>
                <a:gd name="T81" fmla="*/ 105 h 142"/>
                <a:gd name="T82" fmla="*/ 23 w 146"/>
                <a:gd name="T83" fmla="*/ 106 h 142"/>
                <a:gd name="T84" fmla="*/ 27 w 146"/>
                <a:gd name="T85" fmla="*/ 109 h 142"/>
                <a:gd name="T86" fmla="*/ 30 w 146"/>
                <a:gd name="T87" fmla="*/ 114 h 142"/>
                <a:gd name="T88" fmla="*/ 31 w 146"/>
                <a:gd name="T89" fmla="*/ 116 h 142"/>
                <a:gd name="T90" fmla="*/ 35 w 146"/>
                <a:gd name="T91" fmla="*/ 122 h 142"/>
                <a:gd name="T92" fmla="*/ 41 w 146"/>
                <a:gd name="T93" fmla="*/ 125 h 142"/>
                <a:gd name="T94" fmla="*/ 48 w 146"/>
                <a:gd name="T95" fmla="*/ 126 h 142"/>
                <a:gd name="T96" fmla="*/ 53 w 146"/>
                <a:gd name="T97" fmla="*/ 125 h 142"/>
                <a:gd name="T98" fmla="*/ 55 w 146"/>
                <a:gd name="T99" fmla="*/ 125 h 142"/>
                <a:gd name="T100" fmla="*/ 55 w 146"/>
                <a:gd name="T101" fmla="*/ 133 h 142"/>
                <a:gd name="T102" fmla="*/ 55 w 146"/>
                <a:gd name="T103" fmla="*/ 138 h 142"/>
                <a:gd name="T104" fmla="*/ 54 w 146"/>
                <a:gd name="T105" fmla="*/ 141 h 142"/>
                <a:gd name="T106" fmla="*/ 50 w 146"/>
                <a:gd name="T107" fmla="*/ 142 h 142"/>
                <a:gd name="T108" fmla="*/ 14 w 146"/>
                <a:gd name="T109" fmla="*/ 116 h 142"/>
                <a:gd name="T110" fmla="*/ 0 w 146"/>
                <a:gd name="T111" fmla="*/ 73 h 142"/>
                <a:gd name="T112" fmla="*/ 10 w 146"/>
                <a:gd name="T113" fmla="*/ 36 h 142"/>
                <a:gd name="T114" fmla="*/ 37 w 146"/>
                <a:gd name="T115" fmla="*/ 10 h 142"/>
                <a:gd name="T116" fmla="*/ 73 w 146"/>
                <a:gd name="T117" fmla="*/ 0 h 142"/>
                <a:gd name="T118" fmla="*/ 110 w 146"/>
                <a:gd name="T119" fmla="*/ 10 h 142"/>
                <a:gd name="T120" fmla="*/ 136 w 146"/>
                <a:gd name="T121" fmla="*/ 36 h 142"/>
                <a:gd name="T122" fmla="*/ 146 w 146"/>
                <a:gd name="T123" fmla="*/ 7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6" h="142">
                  <a:moveTo>
                    <a:pt x="146" y="73"/>
                  </a:moveTo>
                  <a:cubicBezTo>
                    <a:pt x="146" y="89"/>
                    <a:pt x="141" y="103"/>
                    <a:pt x="132" y="116"/>
                  </a:cubicBezTo>
                  <a:cubicBezTo>
                    <a:pt x="123" y="128"/>
                    <a:pt x="111" y="137"/>
                    <a:pt x="96" y="142"/>
                  </a:cubicBezTo>
                  <a:cubicBezTo>
                    <a:pt x="94" y="142"/>
                    <a:pt x="93" y="142"/>
                    <a:pt x="92" y="141"/>
                  </a:cubicBezTo>
                  <a:cubicBezTo>
                    <a:pt x="92" y="140"/>
                    <a:pt x="91" y="140"/>
                    <a:pt x="91" y="138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91" y="112"/>
                    <a:pt x="90" y="108"/>
                    <a:pt x="86" y="105"/>
                  </a:cubicBezTo>
                  <a:cubicBezTo>
                    <a:pt x="90" y="105"/>
                    <a:pt x="93" y="104"/>
                    <a:pt x="96" y="103"/>
                  </a:cubicBezTo>
                  <a:cubicBezTo>
                    <a:pt x="99" y="103"/>
                    <a:pt x="102" y="101"/>
                    <a:pt x="105" y="100"/>
                  </a:cubicBezTo>
                  <a:cubicBezTo>
                    <a:pt x="108" y="98"/>
                    <a:pt x="110" y="96"/>
                    <a:pt x="112" y="93"/>
                  </a:cubicBezTo>
                  <a:cubicBezTo>
                    <a:pt x="115" y="91"/>
                    <a:pt x="116" y="88"/>
                    <a:pt x="117" y="83"/>
                  </a:cubicBezTo>
                  <a:cubicBezTo>
                    <a:pt x="119" y="79"/>
                    <a:pt x="119" y="75"/>
                    <a:pt x="119" y="69"/>
                  </a:cubicBezTo>
                  <a:cubicBezTo>
                    <a:pt x="119" y="62"/>
                    <a:pt x="117" y="55"/>
                    <a:pt x="112" y="50"/>
                  </a:cubicBezTo>
                  <a:cubicBezTo>
                    <a:pt x="114" y="44"/>
                    <a:pt x="114" y="38"/>
                    <a:pt x="111" y="30"/>
                  </a:cubicBezTo>
                  <a:cubicBezTo>
                    <a:pt x="109" y="30"/>
                    <a:pt x="107" y="30"/>
                    <a:pt x="104" y="31"/>
                  </a:cubicBezTo>
                  <a:cubicBezTo>
                    <a:pt x="100" y="33"/>
                    <a:pt x="97" y="34"/>
                    <a:pt x="95" y="36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85" y="36"/>
                    <a:pt x="79" y="35"/>
                    <a:pt x="73" y="35"/>
                  </a:cubicBezTo>
                  <a:cubicBezTo>
                    <a:pt x="67" y="35"/>
                    <a:pt x="61" y="36"/>
                    <a:pt x="55" y="38"/>
                  </a:cubicBezTo>
                  <a:cubicBezTo>
                    <a:pt x="54" y="37"/>
                    <a:pt x="53" y="36"/>
                    <a:pt x="51" y="35"/>
                  </a:cubicBezTo>
                  <a:cubicBezTo>
                    <a:pt x="49" y="34"/>
                    <a:pt x="47" y="33"/>
                    <a:pt x="43" y="32"/>
                  </a:cubicBezTo>
                  <a:cubicBezTo>
                    <a:pt x="39" y="30"/>
                    <a:pt x="37" y="30"/>
                    <a:pt x="35" y="30"/>
                  </a:cubicBezTo>
                  <a:cubicBezTo>
                    <a:pt x="32" y="38"/>
                    <a:pt x="32" y="44"/>
                    <a:pt x="34" y="50"/>
                  </a:cubicBezTo>
                  <a:cubicBezTo>
                    <a:pt x="29" y="55"/>
                    <a:pt x="27" y="62"/>
                    <a:pt x="27" y="69"/>
                  </a:cubicBezTo>
                  <a:cubicBezTo>
                    <a:pt x="27" y="75"/>
                    <a:pt x="27" y="79"/>
                    <a:pt x="29" y="83"/>
                  </a:cubicBezTo>
                  <a:cubicBezTo>
                    <a:pt x="30" y="87"/>
                    <a:pt x="32" y="91"/>
                    <a:pt x="34" y="93"/>
                  </a:cubicBezTo>
                  <a:cubicBezTo>
                    <a:pt x="36" y="96"/>
                    <a:pt x="38" y="98"/>
                    <a:pt x="41" y="100"/>
                  </a:cubicBezTo>
                  <a:cubicBezTo>
                    <a:pt x="44" y="101"/>
                    <a:pt x="47" y="103"/>
                    <a:pt x="50" y="103"/>
                  </a:cubicBezTo>
                  <a:cubicBezTo>
                    <a:pt x="53" y="104"/>
                    <a:pt x="56" y="105"/>
                    <a:pt x="60" y="105"/>
                  </a:cubicBezTo>
                  <a:cubicBezTo>
                    <a:pt x="57" y="107"/>
                    <a:pt x="56" y="111"/>
                    <a:pt x="55" y="115"/>
                  </a:cubicBezTo>
                  <a:cubicBezTo>
                    <a:pt x="54" y="115"/>
                    <a:pt x="52" y="116"/>
                    <a:pt x="51" y="116"/>
                  </a:cubicBezTo>
                  <a:cubicBezTo>
                    <a:pt x="49" y="116"/>
                    <a:pt x="48" y="117"/>
                    <a:pt x="46" y="117"/>
                  </a:cubicBezTo>
                  <a:cubicBezTo>
                    <a:pt x="43" y="117"/>
                    <a:pt x="41" y="116"/>
                    <a:pt x="39" y="115"/>
                  </a:cubicBezTo>
                  <a:cubicBezTo>
                    <a:pt x="37" y="113"/>
                    <a:pt x="36" y="111"/>
                    <a:pt x="34" y="109"/>
                  </a:cubicBezTo>
                  <a:cubicBezTo>
                    <a:pt x="33" y="107"/>
                    <a:pt x="31" y="105"/>
                    <a:pt x="30" y="104"/>
                  </a:cubicBezTo>
                  <a:cubicBezTo>
                    <a:pt x="28" y="103"/>
                    <a:pt x="26" y="102"/>
                    <a:pt x="25" y="102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2" y="101"/>
                    <a:pt x="21" y="101"/>
                    <a:pt x="20" y="102"/>
                  </a:cubicBezTo>
                  <a:cubicBezTo>
                    <a:pt x="20" y="102"/>
                    <a:pt x="20" y="102"/>
                    <a:pt x="20" y="103"/>
                  </a:cubicBezTo>
                  <a:cubicBezTo>
                    <a:pt x="20" y="103"/>
                    <a:pt x="20" y="104"/>
                    <a:pt x="21" y="104"/>
                  </a:cubicBezTo>
                  <a:cubicBezTo>
                    <a:pt x="21" y="104"/>
                    <a:pt x="21" y="105"/>
                    <a:pt x="22" y="105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4" y="106"/>
                    <a:pt x="25" y="107"/>
                    <a:pt x="27" y="109"/>
                  </a:cubicBezTo>
                  <a:cubicBezTo>
                    <a:pt x="28" y="111"/>
                    <a:pt x="29" y="113"/>
                    <a:pt x="30" y="114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9"/>
                    <a:pt x="33" y="121"/>
                    <a:pt x="35" y="122"/>
                  </a:cubicBezTo>
                  <a:cubicBezTo>
                    <a:pt x="37" y="124"/>
                    <a:pt x="39" y="124"/>
                    <a:pt x="41" y="125"/>
                  </a:cubicBezTo>
                  <a:cubicBezTo>
                    <a:pt x="43" y="125"/>
                    <a:pt x="46" y="126"/>
                    <a:pt x="48" y="126"/>
                  </a:cubicBezTo>
                  <a:cubicBezTo>
                    <a:pt x="50" y="126"/>
                    <a:pt x="51" y="125"/>
                    <a:pt x="53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127"/>
                    <a:pt x="55" y="130"/>
                    <a:pt x="55" y="133"/>
                  </a:cubicBezTo>
                  <a:cubicBezTo>
                    <a:pt x="55" y="136"/>
                    <a:pt x="55" y="138"/>
                    <a:pt x="55" y="138"/>
                  </a:cubicBezTo>
                  <a:cubicBezTo>
                    <a:pt x="55" y="140"/>
                    <a:pt x="55" y="140"/>
                    <a:pt x="54" y="141"/>
                  </a:cubicBezTo>
                  <a:cubicBezTo>
                    <a:pt x="53" y="142"/>
                    <a:pt x="52" y="142"/>
                    <a:pt x="50" y="142"/>
                  </a:cubicBezTo>
                  <a:cubicBezTo>
                    <a:pt x="35" y="137"/>
                    <a:pt x="24" y="128"/>
                    <a:pt x="14" y="116"/>
                  </a:cubicBezTo>
                  <a:cubicBezTo>
                    <a:pt x="5" y="103"/>
                    <a:pt x="0" y="89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6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6"/>
                  </a:cubicBezTo>
                  <a:cubicBezTo>
                    <a:pt x="142" y="48"/>
                    <a:pt x="146" y="60"/>
                    <a:pt x="14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1" name="Freeform 152">
              <a:extLst>
                <a:ext uri="{FF2B5EF4-FFF2-40B4-BE49-F238E27FC236}">
                  <a16:creationId xmlns:a16="http://schemas.microsoft.com/office/drawing/2014/main" id="{E255A063-7002-459E-8278-3862722D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2942" y="2484518"/>
              <a:ext cx="163937" cy="138956"/>
            </a:xfrm>
            <a:custGeom>
              <a:avLst/>
              <a:gdLst>
                <a:gd name="T0" fmla="*/ 158 w 158"/>
                <a:gd name="T1" fmla="*/ 43 h 133"/>
                <a:gd name="T2" fmla="*/ 158 w 158"/>
                <a:gd name="T3" fmla="*/ 67 h 133"/>
                <a:gd name="T4" fmla="*/ 156 w 158"/>
                <a:gd name="T5" fmla="*/ 71 h 133"/>
                <a:gd name="T6" fmla="*/ 152 w 158"/>
                <a:gd name="T7" fmla="*/ 73 h 133"/>
                <a:gd name="T8" fmla="*/ 145 w 158"/>
                <a:gd name="T9" fmla="*/ 73 h 133"/>
                <a:gd name="T10" fmla="*/ 141 w 158"/>
                <a:gd name="T11" fmla="*/ 71 h 133"/>
                <a:gd name="T12" fmla="*/ 139 w 158"/>
                <a:gd name="T13" fmla="*/ 67 h 133"/>
                <a:gd name="T14" fmla="*/ 139 w 158"/>
                <a:gd name="T15" fmla="*/ 43 h 133"/>
                <a:gd name="T16" fmla="*/ 132 w 158"/>
                <a:gd name="T17" fmla="*/ 26 h 133"/>
                <a:gd name="T18" fmla="*/ 115 w 158"/>
                <a:gd name="T19" fmla="*/ 18 h 133"/>
                <a:gd name="T20" fmla="*/ 98 w 158"/>
                <a:gd name="T21" fmla="*/ 26 h 133"/>
                <a:gd name="T22" fmla="*/ 91 w 158"/>
                <a:gd name="T23" fmla="*/ 43 h 133"/>
                <a:gd name="T24" fmla="*/ 91 w 158"/>
                <a:gd name="T25" fmla="*/ 61 h 133"/>
                <a:gd name="T26" fmla="*/ 100 w 158"/>
                <a:gd name="T27" fmla="*/ 61 h 133"/>
                <a:gd name="T28" fmla="*/ 107 w 158"/>
                <a:gd name="T29" fmla="*/ 63 h 133"/>
                <a:gd name="T30" fmla="*/ 109 w 158"/>
                <a:gd name="T31" fmla="*/ 70 h 133"/>
                <a:gd name="T32" fmla="*/ 109 w 158"/>
                <a:gd name="T33" fmla="*/ 124 h 133"/>
                <a:gd name="T34" fmla="*/ 107 w 158"/>
                <a:gd name="T35" fmla="*/ 131 h 133"/>
                <a:gd name="T36" fmla="*/ 100 w 158"/>
                <a:gd name="T37" fmla="*/ 133 h 133"/>
                <a:gd name="T38" fmla="*/ 9 w 158"/>
                <a:gd name="T39" fmla="*/ 133 h 133"/>
                <a:gd name="T40" fmla="*/ 3 w 158"/>
                <a:gd name="T41" fmla="*/ 131 h 133"/>
                <a:gd name="T42" fmla="*/ 0 w 158"/>
                <a:gd name="T43" fmla="*/ 124 h 133"/>
                <a:gd name="T44" fmla="*/ 0 w 158"/>
                <a:gd name="T45" fmla="*/ 70 h 133"/>
                <a:gd name="T46" fmla="*/ 3 w 158"/>
                <a:gd name="T47" fmla="*/ 63 h 133"/>
                <a:gd name="T48" fmla="*/ 9 w 158"/>
                <a:gd name="T49" fmla="*/ 61 h 133"/>
                <a:gd name="T50" fmla="*/ 73 w 158"/>
                <a:gd name="T51" fmla="*/ 61 h 133"/>
                <a:gd name="T52" fmla="*/ 73 w 158"/>
                <a:gd name="T53" fmla="*/ 43 h 133"/>
                <a:gd name="T54" fmla="*/ 85 w 158"/>
                <a:gd name="T55" fmla="*/ 13 h 133"/>
                <a:gd name="T56" fmla="*/ 115 w 158"/>
                <a:gd name="T57" fmla="*/ 0 h 133"/>
                <a:gd name="T58" fmla="*/ 145 w 158"/>
                <a:gd name="T59" fmla="*/ 13 h 133"/>
                <a:gd name="T60" fmla="*/ 158 w 158"/>
                <a:gd name="T61" fmla="*/ 4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8" h="133">
                  <a:moveTo>
                    <a:pt x="158" y="43"/>
                  </a:moveTo>
                  <a:cubicBezTo>
                    <a:pt x="158" y="67"/>
                    <a:pt x="158" y="67"/>
                    <a:pt x="158" y="67"/>
                  </a:cubicBezTo>
                  <a:cubicBezTo>
                    <a:pt x="158" y="69"/>
                    <a:pt x="157" y="70"/>
                    <a:pt x="156" y="71"/>
                  </a:cubicBezTo>
                  <a:cubicBezTo>
                    <a:pt x="155" y="72"/>
                    <a:pt x="153" y="73"/>
                    <a:pt x="152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4" y="73"/>
                    <a:pt x="142" y="72"/>
                    <a:pt x="141" y="71"/>
                  </a:cubicBezTo>
                  <a:cubicBezTo>
                    <a:pt x="140" y="70"/>
                    <a:pt x="139" y="69"/>
                    <a:pt x="139" y="67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36"/>
                    <a:pt x="137" y="30"/>
                    <a:pt x="132" y="26"/>
                  </a:cubicBezTo>
                  <a:cubicBezTo>
                    <a:pt x="128" y="21"/>
                    <a:pt x="122" y="18"/>
                    <a:pt x="115" y="18"/>
                  </a:cubicBezTo>
                  <a:cubicBezTo>
                    <a:pt x="109" y="18"/>
                    <a:pt x="103" y="21"/>
                    <a:pt x="98" y="26"/>
                  </a:cubicBezTo>
                  <a:cubicBezTo>
                    <a:pt x="93" y="30"/>
                    <a:pt x="91" y="36"/>
                    <a:pt x="91" y="43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3" y="61"/>
                    <a:pt x="105" y="62"/>
                    <a:pt x="107" y="63"/>
                  </a:cubicBezTo>
                  <a:cubicBezTo>
                    <a:pt x="108" y="65"/>
                    <a:pt x="109" y="67"/>
                    <a:pt x="109" y="70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09" y="127"/>
                    <a:pt x="108" y="129"/>
                    <a:pt x="107" y="131"/>
                  </a:cubicBezTo>
                  <a:cubicBezTo>
                    <a:pt x="105" y="133"/>
                    <a:pt x="103" y="133"/>
                    <a:pt x="100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7" y="133"/>
                    <a:pt x="5" y="133"/>
                    <a:pt x="3" y="131"/>
                  </a:cubicBezTo>
                  <a:cubicBezTo>
                    <a:pt x="1" y="129"/>
                    <a:pt x="0" y="127"/>
                    <a:pt x="0" y="1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1" y="65"/>
                    <a:pt x="3" y="63"/>
                  </a:cubicBezTo>
                  <a:cubicBezTo>
                    <a:pt x="5" y="62"/>
                    <a:pt x="7" y="61"/>
                    <a:pt x="9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31"/>
                    <a:pt x="77" y="21"/>
                    <a:pt x="85" y="13"/>
                  </a:cubicBezTo>
                  <a:cubicBezTo>
                    <a:pt x="94" y="4"/>
                    <a:pt x="104" y="0"/>
                    <a:pt x="115" y="0"/>
                  </a:cubicBezTo>
                  <a:cubicBezTo>
                    <a:pt x="127" y="0"/>
                    <a:pt x="137" y="4"/>
                    <a:pt x="145" y="13"/>
                  </a:cubicBezTo>
                  <a:cubicBezTo>
                    <a:pt x="153" y="21"/>
                    <a:pt x="158" y="31"/>
                    <a:pt x="15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2" name="Freeform 153">
              <a:extLst>
                <a:ext uri="{FF2B5EF4-FFF2-40B4-BE49-F238E27FC236}">
                  <a16:creationId xmlns:a16="http://schemas.microsoft.com/office/drawing/2014/main" id="{2F82F9BF-5E13-45BC-A7DD-783085D01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9035" y="2484518"/>
              <a:ext cx="188918" cy="151447"/>
            </a:xfrm>
            <a:custGeom>
              <a:avLst/>
              <a:gdLst>
                <a:gd name="T0" fmla="*/ 167 w 182"/>
                <a:gd name="T1" fmla="*/ 0 h 146"/>
                <a:gd name="T2" fmla="*/ 177 w 182"/>
                <a:gd name="T3" fmla="*/ 5 h 146"/>
                <a:gd name="T4" fmla="*/ 182 w 182"/>
                <a:gd name="T5" fmla="*/ 15 h 146"/>
                <a:gd name="T6" fmla="*/ 182 w 182"/>
                <a:gd name="T7" fmla="*/ 130 h 146"/>
                <a:gd name="T8" fmla="*/ 177 w 182"/>
                <a:gd name="T9" fmla="*/ 141 h 146"/>
                <a:gd name="T10" fmla="*/ 167 w 182"/>
                <a:gd name="T11" fmla="*/ 146 h 146"/>
                <a:gd name="T12" fmla="*/ 15 w 182"/>
                <a:gd name="T13" fmla="*/ 146 h 146"/>
                <a:gd name="T14" fmla="*/ 5 w 182"/>
                <a:gd name="T15" fmla="*/ 141 h 146"/>
                <a:gd name="T16" fmla="*/ 0 w 182"/>
                <a:gd name="T17" fmla="*/ 130 h 146"/>
                <a:gd name="T18" fmla="*/ 0 w 182"/>
                <a:gd name="T19" fmla="*/ 15 h 146"/>
                <a:gd name="T20" fmla="*/ 5 w 182"/>
                <a:gd name="T21" fmla="*/ 5 h 146"/>
                <a:gd name="T22" fmla="*/ 15 w 182"/>
                <a:gd name="T23" fmla="*/ 0 h 146"/>
                <a:gd name="T24" fmla="*/ 167 w 182"/>
                <a:gd name="T25" fmla="*/ 0 h 146"/>
                <a:gd name="T26" fmla="*/ 15 w 182"/>
                <a:gd name="T27" fmla="*/ 12 h 146"/>
                <a:gd name="T28" fmla="*/ 13 w 182"/>
                <a:gd name="T29" fmla="*/ 13 h 146"/>
                <a:gd name="T30" fmla="*/ 12 w 182"/>
                <a:gd name="T31" fmla="*/ 15 h 146"/>
                <a:gd name="T32" fmla="*/ 12 w 182"/>
                <a:gd name="T33" fmla="*/ 37 h 146"/>
                <a:gd name="T34" fmla="*/ 170 w 182"/>
                <a:gd name="T35" fmla="*/ 37 h 146"/>
                <a:gd name="T36" fmla="*/ 170 w 182"/>
                <a:gd name="T37" fmla="*/ 15 h 146"/>
                <a:gd name="T38" fmla="*/ 169 w 182"/>
                <a:gd name="T39" fmla="*/ 13 h 146"/>
                <a:gd name="T40" fmla="*/ 167 w 182"/>
                <a:gd name="T41" fmla="*/ 12 h 146"/>
                <a:gd name="T42" fmla="*/ 15 w 182"/>
                <a:gd name="T43" fmla="*/ 12 h 146"/>
                <a:gd name="T44" fmla="*/ 167 w 182"/>
                <a:gd name="T45" fmla="*/ 133 h 146"/>
                <a:gd name="T46" fmla="*/ 169 w 182"/>
                <a:gd name="T47" fmla="*/ 133 h 146"/>
                <a:gd name="T48" fmla="*/ 170 w 182"/>
                <a:gd name="T49" fmla="*/ 130 h 146"/>
                <a:gd name="T50" fmla="*/ 170 w 182"/>
                <a:gd name="T51" fmla="*/ 73 h 146"/>
                <a:gd name="T52" fmla="*/ 12 w 182"/>
                <a:gd name="T53" fmla="*/ 73 h 146"/>
                <a:gd name="T54" fmla="*/ 12 w 182"/>
                <a:gd name="T55" fmla="*/ 130 h 146"/>
                <a:gd name="T56" fmla="*/ 13 w 182"/>
                <a:gd name="T57" fmla="*/ 133 h 146"/>
                <a:gd name="T58" fmla="*/ 15 w 182"/>
                <a:gd name="T59" fmla="*/ 133 h 146"/>
                <a:gd name="T60" fmla="*/ 167 w 182"/>
                <a:gd name="T61" fmla="*/ 133 h 146"/>
                <a:gd name="T62" fmla="*/ 24 w 182"/>
                <a:gd name="T63" fmla="*/ 121 h 146"/>
                <a:gd name="T64" fmla="*/ 24 w 182"/>
                <a:gd name="T65" fmla="*/ 109 h 146"/>
                <a:gd name="T66" fmla="*/ 49 w 182"/>
                <a:gd name="T67" fmla="*/ 109 h 146"/>
                <a:gd name="T68" fmla="*/ 49 w 182"/>
                <a:gd name="T69" fmla="*/ 121 h 146"/>
                <a:gd name="T70" fmla="*/ 24 w 182"/>
                <a:gd name="T71" fmla="*/ 121 h 146"/>
                <a:gd name="T72" fmla="*/ 61 w 182"/>
                <a:gd name="T73" fmla="*/ 121 h 146"/>
                <a:gd name="T74" fmla="*/ 61 w 182"/>
                <a:gd name="T75" fmla="*/ 109 h 146"/>
                <a:gd name="T76" fmla="*/ 97 w 182"/>
                <a:gd name="T77" fmla="*/ 109 h 146"/>
                <a:gd name="T78" fmla="*/ 97 w 182"/>
                <a:gd name="T79" fmla="*/ 121 h 146"/>
                <a:gd name="T80" fmla="*/ 61 w 182"/>
                <a:gd name="T81" fmla="*/ 1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2" h="146">
                  <a:moveTo>
                    <a:pt x="167" y="0"/>
                  </a:moveTo>
                  <a:cubicBezTo>
                    <a:pt x="171" y="0"/>
                    <a:pt x="174" y="2"/>
                    <a:pt x="177" y="5"/>
                  </a:cubicBezTo>
                  <a:cubicBezTo>
                    <a:pt x="180" y="8"/>
                    <a:pt x="182" y="11"/>
                    <a:pt x="182" y="15"/>
                  </a:cubicBezTo>
                  <a:cubicBezTo>
                    <a:pt x="182" y="130"/>
                    <a:pt x="182" y="130"/>
                    <a:pt x="182" y="130"/>
                  </a:cubicBezTo>
                  <a:cubicBezTo>
                    <a:pt x="182" y="135"/>
                    <a:pt x="180" y="138"/>
                    <a:pt x="177" y="141"/>
                  </a:cubicBezTo>
                  <a:cubicBezTo>
                    <a:pt x="174" y="144"/>
                    <a:pt x="171" y="146"/>
                    <a:pt x="167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11" y="146"/>
                    <a:pt x="8" y="144"/>
                    <a:pt x="5" y="141"/>
                  </a:cubicBezTo>
                  <a:cubicBezTo>
                    <a:pt x="2" y="138"/>
                    <a:pt x="0" y="135"/>
                    <a:pt x="0" y="1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1" y="0"/>
                    <a:pt x="15" y="0"/>
                  </a:cubicBezTo>
                  <a:lnTo>
                    <a:pt x="167" y="0"/>
                  </a:lnTo>
                  <a:close/>
                  <a:moveTo>
                    <a:pt x="15" y="12"/>
                  </a:moveTo>
                  <a:cubicBezTo>
                    <a:pt x="14" y="12"/>
                    <a:pt x="14" y="13"/>
                    <a:pt x="13" y="13"/>
                  </a:cubicBezTo>
                  <a:cubicBezTo>
                    <a:pt x="13" y="14"/>
                    <a:pt x="12" y="15"/>
                    <a:pt x="12" y="1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69" y="14"/>
                    <a:pt x="169" y="13"/>
                  </a:cubicBezTo>
                  <a:cubicBezTo>
                    <a:pt x="168" y="13"/>
                    <a:pt x="167" y="12"/>
                    <a:pt x="167" y="12"/>
                  </a:cubicBezTo>
                  <a:lnTo>
                    <a:pt x="15" y="12"/>
                  </a:lnTo>
                  <a:close/>
                  <a:moveTo>
                    <a:pt x="167" y="133"/>
                  </a:moveTo>
                  <a:cubicBezTo>
                    <a:pt x="167" y="133"/>
                    <a:pt x="168" y="133"/>
                    <a:pt x="169" y="133"/>
                  </a:cubicBezTo>
                  <a:cubicBezTo>
                    <a:pt x="169" y="132"/>
                    <a:pt x="170" y="131"/>
                    <a:pt x="170" y="130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2" y="131"/>
                    <a:pt x="13" y="132"/>
                    <a:pt x="13" y="133"/>
                  </a:cubicBezTo>
                  <a:cubicBezTo>
                    <a:pt x="14" y="133"/>
                    <a:pt x="14" y="133"/>
                    <a:pt x="15" y="133"/>
                  </a:cubicBezTo>
                  <a:lnTo>
                    <a:pt x="167" y="133"/>
                  </a:lnTo>
                  <a:close/>
                  <a:moveTo>
                    <a:pt x="24" y="121"/>
                  </a:moveTo>
                  <a:cubicBezTo>
                    <a:pt x="24" y="109"/>
                    <a:pt x="24" y="109"/>
                    <a:pt x="24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9" y="121"/>
                    <a:pt x="49" y="121"/>
                    <a:pt x="49" y="121"/>
                  </a:cubicBezTo>
                  <a:lnTo>
                    <a:pt x="24" y="121"/>
                  </a:lnTo>
                  <a:close/>
                  <a:moveTo>
                    <a:pt x="61" y="121"/>
                  </a:moveTo>
                  <a:cubicBezTo>
                    <a:pt x="61" y="109"/>
                    <a:pt x="61" y="109"/>
                    <a:pt x="61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7" y="121"/>
                    <a:pt x="97" y="121"/>
                    <a:pt x="97" y="121"/>
                  </a:cubicBezTo>
                  <a:lnTo>
                    <a:pt x="61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3" name="Freeform 154">
              <a:extLst>
                <a:ext uri="{FF2B5EF4-FFF2-40B4-BE49-F238E27FC236}">
                  <a16:creationId xmlns:a16="http://schemas.microsoft.com/office/drawing/2014/main" id="{98E4E0CB-B296-4A7F-82AA-939A6B089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0108" y="2484518"/>
              <a:ext cx="137395" cy="138956"/>
            </a:xfrm>
            <a:custGeom>
              <a:avLst/>
              <a:gdLst>
                <a:gd name="T0" fmla="*/ 133 w 133"/>
                <a:gd name="T1" fmla="*/ 127 h 133"/>
                <a:gd name="T2" fmla="*/ 132 w 133"/>
                <a:gd name="T3" fmla="*/ 132 h 133"/>
                <a:gd name="T4" fmla="*/ 127 w 133"/>
                <a:gd name="T5" fmla="*/ 133 h 133"/>
                <a:gd name="T6" fmla="*/ 114 w 133"/>
                <a:gd name="T7" fmla="*/ 133 h 133"/>
                <a:gd name="T8" fmla="*/ 110 w 133"/>
                <a:gd name="T9" fmla="*/ 132 h 133"/>
                <a:gd name="T10" fmla="*/ 108 w 133"/>
                <a:gd name="T11" fmla="*/ 128 h 133"/>
                <a:gd name="T12" fmla="*/ 98 w 133"/>
                <a:gd name="T13" fmla="*/ 89 h 133"/>
                <a:gd name="T14" fmla="*/ 76 w 133"/>
                <a:gd name="T15" fmla="*/ 57 h 133"/>
                <a:gd name="T16" fmla="*/ 44 w 133"/>
                <a:gd name="T17" fmla="*/ 36 h 133"/>
                <a:gd name="T18" fmla="*/ 6 w 133"/>
                <a:gd name="T19" fmla="*/ 26 h 133"/>
                <a:gd name="T20" fmla="*/ 2 w 133"/>
                <a:gd name="T21" fmla="*/ 24 h 133"/>
                <a:gd name="T22" fmla="*/ 0 w 133"/>
                <a:gd name="T23" fmla="*/ 20 h 133"/>
                <a:gd name="T24" fmla="*/ 0 w 133"/>
                <a:gd name="T25" fmla="*/ 6 h 133"/>
                <a:gd name="T26" fmla="*/ 2 w 133"/>
                <a:gd name="T27" fmla="*/ 2 h 133"/>
                <a:gd name="T28" fmla="*/ 6 w 133"/>
                <a:gd name="T29" fmla="*/ 0 h 133"/>
                <a:gd name="T30" fmla="*/ 7 w 133"/>
                <a:gd name="T31" fmla="*/ 0 h 133"/>
                <a:gd name="T32" fmla="*/ 54 w 133"/>
                <a:gd name="T33" fmla="*/ 12 h 133"/>
                <a:gd name="T34" fmla="*/ 94 w 133"/>
                <a:gd name="T35" fmla="*/ 39 h 133"/>
                <a:gd name="T36" fmla="*/ 122 w 133"/>
                <a:gd name="T37" fmla="*/ 80 h 133"/>
                <a:gd name="T38" fmla="*/ 133 w 133"/>
                <a:gd name="T39" fmla="*/ 127 h 133"/>
                <a:gd name="T40" fmla="*/ 85 w 133"/>
                <a:gd name="T41" fmla="*/ 127 h 133"/>
                <a:gd name="T42" fmla="*/ 83 w 133"/>
                <a:gd name="T43" fmla="*/ 131 h 133"/>
                <a:gd name="T44" fmla="*/ 79 w 133"/>
                <a:gd name="T45" fmla="*/ 133 h 133"/>
                <a:gd name="T46" fmla="*/ 66 w 133"/>
                <a:gd name="T47" fmla="*/ 133 h 133"/>
                <a:gd name="T48" fmla="*/ 62 w 133"/>
                <a:gd name="T49" fmla="*/ 132 h 133"/>
                <a:gd name="T50" fmla="*/ 60 w 133"/>
                <a:gd name="T51" fmla="*/ 128 h 133"/>
                <a:gd name="T52" fmla="*/ 43 w 133"/>
                <a:gd name="T53" fmla="*/ 91 h 133"/>
                <a:gd name="T54" fmla="*/ 6 w 133"/>
                <a:gd name="T55" fmla="*/ 74 h 133"/>
                <a:gd name="T56" fmla="*/ 2 w 133"/>
                <a:gd name="T57" fmla="*/ 72 h 133"/>
                <a:gd name="T58" fmla="*/ 0 w 133"/>
                <a:gd name="T59" fmla="*/ 68 h 133"/>
                <a:gd name="T60" fmla="*/ 0 w 133"/>
                <a:gd name="T61" fmla="*/ 55 h 133"/>
                <a:gd name="T62" fmla="*/ 2 w 133"/>
                <a:gd name="T63" fmla="*/ 50 h 133"/>
                <a:gd name="T64" fmla="*/ 6 w 133"/>
                <a:gd name="T65" fmla="*/ 49 h 133"/>
                <a:gd name="T66" fmla="*/ 7 w 133"/>
                <a:gd name="T67" fmla="*/ 49 h 133"/>
                <a:gd name="T68" fmla="*/ 36 w 133"/>
                <a:gd name="T69" fmla="*/ 56 h 133"/>
                <a:gd name="T70" fmla="*/ 60 w 133"/>
                <a:gd name="T71" fmla="*/ 74 h 133"/>
                <a:gd name="T72" fmla="*/ 77 w 133"/>
                <a:gd name="T73" fmla="*/ 98 h 133"/>
                <a:gd name="T74" fmla="*/ 85 w 133"/>
                <a:gd name="T75" fmla="*/ 127 h 133"/>
                <a:gd name="T76" fmla="*/ 31 w 133"/>
                <a:gd name="T77" fmla="*/ 102 h 133"/>
                <a:gd name="T78" fmla="*/ 36 w 133"/>
                <a:gd name="T79" fmla="*/ 115 h 133"/>
                <a:gd name="T80" fmla="*/ 31 w 133"/>
                <a:gd name="T81" fmla="*/ 128 h 133"/>
                <a:gd name="T82" fmla="*/ 18 w 133"/>
                <a:gd name="T83" fmla="*/ 133 h 133"/>
                <a:gd name="T84" fmla="*/ 5 w 133"/>
                <a:gd name="T85" fmla="*/ 128 h 133"/>
                <a:gd name="T86" fmla="*/ 0 w 133"/>
                <a:gd name="T87" fmla="*/ 115 h 133"/>
                <a:gd name="T88" fmla="*/ 5 w 133"/>
                <a:gd name="T89" fmla="*/ 102 h 133"/>
                <a:gd name="T90" fmla="*/ 18 w 133"/>
                <a:gd name="T91" fmla="*/ 97 h 133"/>
                <a:gd name="T92" fmla="*/ 31 w 133"/>
                <a:gd name="T93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3">
                  <a:moveTo>
                    <a:pt x="133" y="127"/>
                  </a:moveTo>
                  <a:cubicBezTo>
                    <a:pt x="133" y="129"/>
                    <a:pt x="133" y="130"/>
                    <a:pt x="132" y="132"/>
                  </a:cubicBezTo>
                  <a:cubicBezTo>
                    <a:pt x="130" y="133"/>
                    <a:pt x="129" y="133"/>
                    <a:pt x="127" y="133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12" y="133"/>
                    <a:pt x="111" y="133"/>
                    <a:pt x="110" y="132"/>
                  </a:cubicBezTo>
                  <a:cubicBezTo>
                    <a:pt x="108" y="131"/>
                    <a:pt x="108" y="129"/>
                    <a:pt x="108" y="128"/>
                  </a:cubicBezTo>
                  <a:cubicBezTo>
                    <a:pt x="107" y="114"/>
                    <a:pt x="104" y="101"/>
                    <a:pt x="98" y="89"/>
                  </a:cubicBezTo>
                  <a:cubicBezTo>
                    <a:pt x="93" y="77"/>
                    <a:pt x="85" y="66"/>
                    <a:pt x="76" y="57"/>
                  </a:cubicBezTo>
                  <a:cubicBezTo>
                    <a:pt x="67" y="48"/>
                    <a:pt x="57" y="41"/>
                    <a:pt x="44" y="36"/>
                  </a:cubicBezTo>
                  <a:cubicBezTo>
                    <a:pt x="32" y="30"/>
                    <a:pt x="19" y="27"/>
                    <a:pt x="6" y="26"/>
                  </a:cubicBezTo>
                  <a:cubicBezTo>
                    <a:pt x="4" y="26"/>
                    <a:pt x="3" y="25"/>
                    <a:pt x="2" y="24"/>
                  </a:cubicBezTo>
                  <a:cubicBezTo>
                    <a:pt x="1" y="23"/>
                    <a:pt x="0" y="21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3" y="1"/>
                    <a:pt x="39" y="5"/>
                    <a:pt x="54" y="12"/>
                  </a:cubicBezTo>
                  <a:cubicBezTo>
                    <a:pt x="69" y="18"/>
                    <a:pt x="82" y="28"/>
                    <a:pt x="94" y="39"/>
                  </a:cubicBezTo>
                  <a:cubicBezTo>
                    <a:pt x="106" y="51"/>
                    <a:pt x="115" y="65"/>
                    <a:pt x="122" y="80"/>
                  </a:cubicBezTo>
                  <a:cubicBezTo>
                    <a:pt x="129" y="95"/>
                    <a:pt x="132" y="111"/>
                    <a:pt x="133" y="127"/>
                  </a:cubicBezTo>
                  <a:close/>
                  <a:moveTo>
                    <a:pt x="85" y="127"/>
                  </a:moveTo>
                  <a:cubicBezTo>
                    <a:pt x="85" y="129"/>
                    <a:pt x="84" y="130"/>
                    <a:pt x="83" y="131"/>
                  </a:cubicBezTo>
                  <a:cubicBezTo>
                    <a:pt x="82" y="133"/>
                    <a:pt x="81" y="133"/>
                    <a:pt x="7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5" y="133"/>
                    <a:pt x="63" y="133"/>
                    <a:pt x="62" y="132"/>
                  </a:cubicBezTo>
                  <a:cubicBezTo>
                    <a:pt x="61" y="131"/>
                    <a:pt x="60" y="130"/>
                    <a:pt x="60" y="128"/>
                  </a:cubicBezTo>
                  <a:cubicBezTo>
                    <a:pt x="59" y="114"/>
                    <a:pt x="53" y="101"/>
                    <a:pt x="43" y="91"/>
                  </a:cubicBezTo>
                  <a:cubicBezTo>
                    <a:pt x="32" y="81"/>
                    <a:pt x="20" y="75"/>
                    <a:pt x="6" y="74"/>
                  </a:cubicBezTo>
                  <a:cubicBezTo>
                    <a:pt x="4" y="73"/>
                    <a:pt x="3" y="73"/>
                    <a:pt x="2" y="72"/>
                  </a:cubicBezTo>
                  <a:cubicBezTo>
                    <a:pt x="1" y="70"/>
                    <a:pt x="0" y="69"/>
                    <a:pt x="0" y="6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1"/>
                    <a:pt x="2" y="50"/>
                  </a:cubicBezTo>
                  <a:cubicBezTo>
                    <a:pt x="3" y="49"/>
                    <a:pt x="5" y="49"/>
                    <a:pt x="6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7" y="50"/>
                    <a:pt x="26" y="52"/>
                    <a:pt x="36" y="56"/>
                  </a:cubicBezTo>
                  <a:cubicBezTo>
                    <a:pt x="45" y="61"/>
                    <a:pt x="53" y="66"/>
                    <a:pt x="60" y="74"/>
                  </a:cubicBezTo>
                  <a:cubicBezTo>
                    <a:pt x="67" y="81"/>
                    <a:pt x="73" y="89"/>
                    <a:pt x="77" y="98"/>
                  </a:cubicBezTo>
                  <a:cubicBezTo>
                    <a:pt x="82" y="107"/>
                    <a:pt x="84" y="117"/>
                    <a:pt x="85" y="127"/>
                  </a:cubicBezTo>
                  <a:close/>
                  <a:moveTo>
                    <a:pt x="31" y="102"/>
                  </a:moveTo>
                  <a:cubicBezTo>
                    <a:pt x="35" y="106"/>
                    <a:pt x="36" y="110"/>
                    <a:pt x="36" y="115"/>
                  </a:cubicBezTo>
                  <a:cubicBezTo>
                    <a:pt x="36" y="120"/>
                    <a:pt x="35" y="125"/>
                    <a:pt x="31" y="128"/>
                  </a:cubicBezTo>
                  <a:cubicBezTo>
                    <a:pt x="28" y="132"/>
                    <a:pt x="23" y="133"/>
                    <a:pt x="18" y="133"/>
                  </a:cubicBezTo>
                  <a:cubicBezTo>
                    <a:pt x="13" y="133"/>
                    <a:pt x="9" y="132"/>
                    <a:pt x="5" y="128"/>
                  </a:cubicBezTo>
                  <a:cubicBezTo>
                    <a:pt x="2" y="125"/>
                    <a:pt x="0" y="120"/>
                    <a:pt x="0" y="115"/>
                  </a:cubicBezTo>
                  <a:cubicBezTo>
                    <a:pt x="0" y="110"/>
                    <a:pt x="2" y="106"/>
                    <a:pt x="5" y="102"/>
                  </a:cubicBezTo>
                  <a:cubicBezTo>
                    <a:pt x="9" y="99"/>
                    <a:pt x="13" y="97"/>
                    <a:pt x="18" y="97"/>
                  </a:cubicBezTo>
                  <a:cubicBezTo>
                    <a:pt x="23" y="97"/>
                    <a:pt x="28" y="99"/>
                    <a:pt x="3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4" name="Freeform 155">
              <a:extLst>
                <a:ext uri="{FF2B5EF4-FFF2-40B4-BE49-F238E27FC236}">
                  <a16:creationId xmlns:a16="http://schemas.microsoft.com/office/drawing/2014/main" id="{2A3D64CD-6648-4B81-863D-66607D20A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1220" y="2497008"/>
              <a:ext cx="149885" cy="126466"/>
            </a:xfrm>
            <a:custGeom>
              <a:avLst/>
              <a:gdLst>
                <a:gd name="T0" fmla="*/ 145 w 145"/>
                <a:gd name="T1" fmla="*/ 76 h 121"/>
                <a:gd name="T2" fmla="*/ 145 w 145"/>
                <a:gd name="T3" fmla="*/ 106 h 121"/>
                <a:gd name="T4" fmla="*/ 141 w 145"/>
                <a:gd name="T5" fmla="*/ 117 h 121"/>
                <a:gd name="T6" fmla="*/ 130 w 145"/>
                <a:gd name="T7" fmla="*/ 121 h 121"/>
                <a:gd name="T8" fmla="*/ 15 w 145"/>
                <a:gd name="T9" fmla="*/ 121 h 121"/>
                <a:gd name="T10" fmla="*/ 4 w 145"/>
                <a:gd name="T11" fmla="*/ 117 h 121"/>
                <a:gd name="T12" fmla="*/ 0 w 145"/>
                <a:gd name="T13" fmla="*/ 106 h 121"/>
                <a:gd name="T14" fmla="*/ 0 w 145"/>
                <a:gd name="T15" fmla="*/ 76 h 121"/>
                <a:gd name="T16" fmla="*/ 1 w 145"/>
                <a:gd name="T17" fmla="*/ 69 h 121"/>
                <a:gd name="T18" fmla="*/ 20 w 145"/>
                <a:gd name="T19" fmla="*/ 12 h 121"/>
                <a:gd name="T20" fmla="*/ 26 w 145"/>
                <a:gd name="T21" fmla="*/ 4 h 121"/>
                <a:gd name="T22" fmla="*/ 36 w 145"/>
                <a:gd name="T23" fmla="*/ 0 h 121"/>
                <a:gd name="T24" fmla="*/ 109 w 145"/>
                <a:gd name="T25" fmla="*/ 0 h 121"/>
                <a:gd name="T26" fmla="*/ 119 w 145"/>
                <a:gd name="T27" fmla="*/ 4 h 121"/>
                <a:gd name="T28" fmla="*/ 125 w 145"/>
                <a:gd name="T29" fmla="*/ 12 h 121"/>
                <a:gd name="T30" fmla="*/ 144 w 145"/>
                <a:gd name="T31" fmla="*/ 69 h 121"/>
                <a:gd name="T32" fmla="*/ 145 w 145"/>
                <a:gd name="T33" fmla="*/ 76 h 121"/>
                <a:gd name="T34" fmla="*/ 133 w 145"/>
                <a:gd name="T35" fmla="*/ 106 h 121"/>
                <a:gd name="T36" fmla="*/ 133 w 145"/>
                <a:gd name="T37" fmla="*/ 76 h 121"/>
                <a:gd name="T38" fmla="*/ 132 w 145"/>
                <a:gd name="T39" fmla="*/ 74 h 121"/>
                <a:gd name="T40" fmla="*/ 130 w 145"/>
                <a:gd name="T41" fmla="*/ 73 h 121"/>
                <a:gd name="T42" fmla="*/ 15 w 145"/>
                <a:gd name="T43" fmla="*/ 73 h 121"/>
                <a:gd name="T44" fmla="*/ 13 w 145"/>
                <a:gd name="T45" fmla="*/ 74 h 121"/>
                <a:gd name="T46" fmla="*/ 12 w 145"/>
                <a:gd name="T47" fmla="*/ 76 h 121"/>
                <a:gd name="T48" fmla="*/ 12 w 145"/>
                <a:gd name="T49" fmla="*/ 106 h 121"/>
                <a:gd name="T50" fmla="*/ 13 w 145"/>
                <a:gd name="T51" fmla="*/ 108 h 121"/>
                <a:gd name="T52" fmla="*/ 15 w 145"/>
                <a:gd name="T53" fmla="*/ 109 h 121"/>
                <a:gd name="T54" fmla="*/ 130 w 145"/>
                <a:gd name="T55" fmla="*/ 109 h 121"/>
                <a:gd name="T56" fmla="*/ 132 w 145"/>
                <a:gd name="T57" fmla="*/ 108 h 121"/>
                <a:gd name="T58" fmla="*/ 133 w 145"/>
                <a:gd name="T59" fmla="*/ 106 h 121"/>
                <a:gd name="T60" fmla="*/ 17 w 145"/>
                <a:gd name="T61" fmla="*/ 61 h 121"/>
                <a:gd name="T62" fmla="*/ 128 w 145"/>
                <a:gd name="T63" fmla="*/ 61 h 121"/>
                <a:gd name="T64" fmla="*/ 113 w 145"/>
                <a:gd name="T65" fmla="*/ 15 h 121"/>
                <a:gd name="T66" fmla="*/ 112 w 145"/>
                <a:gd name="T67" fmla="*/ 13 h 121"/>
                <a:gd name="T68" fmla="*/ 109 w 145"/>
                <a:gd name="T69" fmla="*/ 13 h 121"/>
                <a:gd name="T70" fmla="*/ 36 w 145"/>
                <a:gd name="T71" fmla="*/ 13 h 121"/>
                <a:gd name="T72" fmla="*/ 33 w 145"/>
                <a:gd name="T73" fmla="*/ 13 h 121"/>
                <a:gd name="T74" fmla="*/ 32 w 145"/>
                <a:gd name="T75" fmla="*/ 15 h 121"/>
                <a:gd name="T76" fmla="*/ 17 w 145"/>
                <a:gd name="T77" fmla="*/ 61 h 121"/>
                <a:gd name="T78" fmla="*/ 96 w 145"/>
                <a:gd name="T79" fmla="*/ 86 h 121"/>
                <a:gd name="T80" fmla="*/ 98 w 145"/>
                <a:gd name="T81" fmla="*/ 91 h 121"/>
                <a:gd name="T82" fmla="*/ 96 w 145"/>
                <a:gd name="T83" fmla="*/ 97 h 121"/>
                <a:gd name="T84" fmla="*/ 91 w 145"/>
                <a:gd name="T85" fmla="*/ 99 h 121"/>
                <a:gd name="T86" fmla="*/ 85 w 145"/>
                <a:gd name="T87" fmla="*/ 97 h 121"/>
                <a:gd name="T88" fmla="*/ 83 w 145"/>
                <a:gd name="T89" fmla="*/ 91 h 121"/>
                <a:gd name="T90" fmla="*/ 85 w 145"/>
                <a:gd name="T91" fmla="*/ 86 h 121"/>
                <a:gd name="T92" fmla="*/ 91 w 145"/>
                <a:gd name="T93" fmla="*/ 84 h 121"/>
                <a:gd name="T94" fmla="*/ 96 w 145"/>
                <a:gd name="T95" fmla="*/ 86 h 121"/>
                <a:gd name="T96" fmla="*/ 120 w 145"/>
                <a:gd name="T97" fmla="*/ 86 h 121"/>
                <a:gd name="T98" fmla="*/ 122 w 145"/>
                <a:gd name="T99" fmla="*/ 91 h 121"/>
                <a:gd name="T100" fmla="*/ 120 w 145"/>
                <a:gd name="T101" fmla="*/ 97 h 121"/>
                <a:gd name="T102" fmla="*/ 115 w 145"/>
                <a:gd name="T103" fmla="*/ 99 h 121"/>
                <a:gd name="T104" fmla="*/ 109 w 145"/>
                <a:gd name="T105" fmla="*/ 97 h 121"/>
                <a:gd name="T106" fmla="*/ 107 w 145"/>
                <a:gd name="T107" fmla="*/ 91 h 121"/>
                <a:gd name="T108" fmla="*/ 109 w 145"/>
                <a:gd name="T109" fmla="*/ 86 h 121"/>
                <a:gd name="T110" fmla="*/ 115 w 145"/>
                <a:gd name="T111" fmla="*/ 84 h 121"/>
                <a:gd name="T112" fmla="*/ 120 w 145"/>
                <a:gd name="T113" fmla="*/ 8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21">
                  <a:moveTo>
                    <a:pt x="145" y="76"/>
                  </a:moveTo>
                  <a:cubicBezTo>
                    <a:pt x="145" y="106"/>
                    <a:pt x="145" y="106"/>
                    <a:pt x="145" y="106"/>
                  </a:cubicBezTo>
                  <a:cubicBezTo>
                    <a:pt x="145" y="110"/>
                    <a:pt x="144" y="114"/>
                    <a:pt x="141" y="117"/>
                  </a:cubicBezTo>
                  <a:cubicBezTo>
                    <a:pt x="138" y="120"/>
                    <a:pt x="134" y="121"/>
                    <a:pt x="130" y="121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1" y="121"/>
                    <a:pt x="7" y="120"/>
                    <a:pt x="4" y="117"/>
                  </a:cubicBezTo>
                  <a:cubicBezTo>
                    <a:pt x="1" y="114"/>
                    <a:pt x="0" y="110"/>
                    <a:pt x="0" y="10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5"/>
                    <a:pt x="0" y="72"/>
                    <a:pt x="1" y="6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8"/>
                    <a:pt x="23" y="6"/>
                    <a:pt x="26" y="4"/>
                  </a:cubicBezTo>
                  <a:cubicBezTo>
                    <a:pt x="29" y="1"/>
                    <a:pt x="32" y="0"/>
                    <a:pt x="36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3" y="0"/>
                    <a:pt x="116" y="1"/>
                    <a:pt x="119" y="4"/>
                  </a:cubicBezTo>
                  <a:cubicBezTo>
                    <a:pt x="122" y="6"/>
                    <a:pt x="124" y="8"/>
                    <a:pt x="125" y="12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5" y="72"/>
                    <a:pt x="145" y="75"/>
                    <a:pt x="145" y="76"/>
                  </a:cubicBezTo>
                  <a:close/>
                  <a:moveTo>
                    <a:pt x="133" y="106"/>
                  </a:moveTo>
                  <a:cubicBezTo>
                    <a:pt x="133" y="76"/>
                    <a:pt x="133" y="76"/>
                    <a:pt x="133" y="76"/>
                  </a:cubicBezTo>
                  <a:cubicBezTo>
                    <a:pt x="133" y="75"/>
                    <a:pt x="133" y="75"/>
                    <a:pt x="132" y="74"/>
                  </a:cubicBezTo>
                  <a:cubicBezTo>
                    <a:pt x="131" y="73"/>
                    <a:pt x="131" y="73"/>
                    <a:pt x="130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4" y="73"/>
                    <a:pt x="13" y="73"/>
                    <a:pt x="13" y="74"/>
                  </a:cubicBezTo>
                  <a:cubicBezTo>
                    <a:pt x="12" y="75"/>
                    <a:pt x="12" y="75"/>
                    <a:pt x="12" y="7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7"/>
                    <a:pt x="12" y="108"/>
                    <a:pt x="13" y="108"/>
                  </a:cubicBezTo>
                  <a:cubicBezTo>
                    <a:pt x="13" y="109"/>
                    <a:pt x="14" y="109"/>
                    <a:pt x="15" y="109"/>
                  </a:cubicBezTo>
                  <a:cubicBezTo>
                    <a:pt x="130" y="109"/>
                    <a:pt x="130" y="109"/>
                    <a:pt x="130" y="109"/>
                  </a:cubicBezTo>
                  <a:cubicBezTo>
                    <a:pt x="131" y="109"/>
                    <a:pt x="131" y="109"/>
                    <a:pt x="132" y="108"/>
                  </a:cubicBezTo>
                  <a:cubicBezTo>
                    <a:pt x="133" y="108"/>
                    <a:pt x="133" y="107"/>
                    <a:pt x="133" y="106"/>
                  </a:cubicBezTo>
                  <a:close/>
                  <a:moveTo>
                    <a:pt x="17" y="61"/>
                  </a:moveTo>
                  <a:cubicBezTo>
                    <a:pt x="128" y="61"/>
                    <a:pt x="128" y="61"/>
                    <a:pt x="128" y="61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5"/>
                    <a:pt x="113" y="14"/>
                    <a:pt x="112" y="13"/>
                  </a:cubicBezTo>
                  <a:cubicBezTo>
                    <a:pt x="111" y="13"/>
                    <a:pt x="110" y="13"/>
                    <a:pt x="109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4" y="13"/>
                    <a:pt x="33" y="13"/>
                  </a:cubicBezTo>
                  <a:cubicBezTo>
                    <a:pt x="32" y="14"/>
                    <a:pt x="32" y="15"/>
                    <a:pt x="32" y="15"/>
                  </a:cubicBezTo>
                  <a:lnTo>
                    <a:pt x="17" y="61"/>
                  </a:lnTo>
                  <a:close/>
                  <a:moveTo>
                    <a:pt x="96" y="86"/>
                  </a:moveTo>
                  <a:cubicBezTo>
                    <a:pt x="97" y="87"/>
                    <a:pt x="98" y="89"/>
                    <a:pt x="98" y="91"/>
                  </a:cubicBezTo>
                  <a:cubicBezTo>
                    <a:pt x="98" y="93"/>
                    <a:pt x="97" y="95"/>
                    <a:pt x="96" y="97"/>
                  </a:cubicBezTo>
                  <a:cubicBezTo>
                    <a:pt x="94" y="98"/>
                    <a:pt x="93" y="99"/>
                    <a:pt x="91" y="99"/>
                  </a:cubicBezTo>
                  <a:cubicBezTo>
                    <a:pt x="89" y="99"/>
                    <a:pt x="87" y="98"/>
                    <a:pt x="85" y="97"/>
                  </a:cubicBezTo>
                  <a:cubicBezTo>
                    <a:pt x="84" y="95"/>
                    <a:pt x="83" y="93"/>
                    <a:pt x="83" y="91"/>
                  </a:cubicBezTo>
                  <a:cubicBezTo>
                    <a:pt x="83" y="89"/>
                    <a:pt x="84" y="87"/>
                    <a:pt x="85" y="86"/>
                  </a:cubicBezTo>
                  <a:cubicBezTo>
                    <a:pt x="87" y="84"/>
                    <a:pt x="89" y="84"/>
                    <a:pt x="91" y="84"/>
                  </a:cubicBezTo>
                  <a:cubicBezTo>
                    <a:pt x="93" y="84"/>
                    <a:pt x="94" y="84"/>
                    <a:pt x="96" y="86"/>
                  </a:cubicBezTo>
                  <a:close/>
                  <a:moveTo>
                    <a:pt x="120" y="86"/>
                  </a:moveTo>
                  <a:cubicBezTo>
                    <a:pt x="122" y="87"/>
                    <a:pt x="122" y="89"/>
                    <a:pt x="122" y="91"/>
                  </a:cubicBezTo>
                  <a:cubicBezTo>
                    <a:pt x="122" y="93"/>
                    <a:pt x="122" y="95"/>
                    <a:pt x="120" y="97"/>
                  </a:cubicBezTo>
                  <a:cubicBezTo>
                    <a:pt x="119" y="98"/>
                    <a:pt x="117" y="99"/>
                    <a:pt x="115" y="99"/>
                  </a:cubicBezTo>
                  <a:cubicBezTo>
                    <a:pt x="113" y="99"/>
                    <a:pt x="111" y="98"/>
                    <a:pt x="109" y="97"/>
                  </a:cubicBezTo>
                  <a:cubicBezTo>
                    <a:pt x="108" y="95"/>
                    <a:pt x="107" y="93"/>
                    <a:pt x="107" y="91"/>
                  </a:cubicBezTo>
                  <a:cubicBezTo>
                    <a:pt x="107" y="89"/>
                    <a:pt x="108" y="87"/>
                    <a:pt x="109" y="86"/>
                  </a:cubicBezTo>
                  <a:cubicBezTo>
                    <a:pt x="111" y="84"/>
                    <a:pt x="113" y="84"/>
                    <a:pt x="115" y="84"/>
                  </a:cubicBezTo>
                  <a:cubicBezTo>
                    <a:pt x="117" y="84"/>
                    <a:pt x="119" y="84"/>
                    <a:pt x="12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5" name="Freeform 156">
              <a:extLst>
                <a:ext uri="{FF2B5EF4-FFF2-40B4-BE49-F238E27FC236}">
                  <a16:creationId xmlns:a16="http://schemas.microsoft.com/office/drawing/2014/main" id="{C3B98B84-CA77-4DA1-9ACD-BC20305B0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14822" y="2484518"/>
              <a:ext cx="174866" cy="151447"/>
            </a:xfrm>
            <a:custGeom>
              <a:avLst/>
              <a:gdLst>
                <a:gd name="T0" fmla="*/ 157 w 169"/>
                <a:gd name="T1" fmla="*/ 49 h 146"/>
                <a:gd name="T2" fmla="*/ 166 w 169"/>
                <a:gd name="T3" fmla="*/ 52 h 146"/>
                <a:gd name="T4" fmla="*/ 169 w 169"/>
                <a:gd name="T5" fmla="*/ 61 h 146"/>
                <a:gd name="T6" fmla="*/ 166 w 169"/>
                <a:gd name="T7" fmla="*/ 69 h 146"/>
                <a:gd name="T8" fmla="*/ 157 w 169"/>
                <a:gd name="T9" fmla="*/ 73 h 146"/>
                <a:gd name="T10" fmla="*/ 157 w 169"/>
                <a:gd name="T11" fmla="*/ 109 h 146"/>
                <a:gd name="T12" fmla="*/ 153 w 169"/>
                <a:gd name="T13" fmla="*/ 118 h 146"/>
                <a:gd name="T14" fmla="*/ 145 w 169"/>
                <a:gd name="T15" fmla="*/ 121 h 146"/>
                <a:gd name="T16" fmla="*/ 68 w 169"/>
                <a:gd name="T17" fmla="*/ 85 h 146"/>
                <a:gd name="T18" fmla="*/ 59 w 169"/>
                <a:gd name="T19" fmla="*/ 92 h 146"/>
                <a:gd name="T20" fmla="*/ 57 w 169"/>
                <a:gd name="T21" fmla="*/ 101 h 146"/>
                <a:gd name="T22" fmla="*/ 60 w 169"/>
                <a:gd name="T23" fmla="*/ 110 h 146"/>
                <a:gd name="T24" fmla="*/ 58 w 169"/>
                <a:gd name="T25" fmla="*/ 116 h 146"/>
                <a:gd name="T26" fmla="*/ 59 w 169"/>
                <a:gd name="T27" fmla="*/ 122 h 146"/>
                <a:gd name="T28" fmla="*/ 62 w 169"/>
                <a:gd name="T29" fmla="*/ 127 h 146"/>
                <a:gd name="T30" fmla="*/ 66 w 169"/>
                <a:gd name="T31" fmla="*/ 132 h 146"/>
                <a:gd name="T32" fmla="*/ 72 w 169"/>
                <a:gd name="T33" fmla="*/ 136 h 146"/>
                <a:gd name="T34" fmla="*/ 62 w 169"/>
                <a:gd name="T35" fmla="*/ 144 h 146"/>
                <a:gd name="T36" fmla="*/ 46 w 169"/>
                <a:gd name="T37" fmla="*/ 145 h 146"/>
                <a:gd name="T38" fmla="*/ 33 w 169"/>
                <a:gd name="T39" fmla="*/ 140 h 146"/>
                <a:gd name="T40" fmla="*/ 31 w 169"/>
                <a:gd name="T41" fmla="*/ 132 h 146"/>
                <a:gd name="T42" fmla="*/ 27 w 169"/>
                <a:gd name="T43" fmla="*/ 123 h 146"/>
                <a:gd name="T44" fmla="*/ 25 w 169"/>
                <a:gd name="T45" fmla="*/ 114 h 146"/>
                <a:gd name="T46" fmla="*/ 24 w 169"/>
                <a:gd name="T47" fmla="*/ 105 h 146"/>
                <a:gd name="T48" fmla="*/ 24 w 169"/>
                <a:gd name="T49" fmla="*/ 95 h 146"/>
                <a:gd name="T50" fmla="*/ 26 w 169"/>
                <a:gd name="T51" fmla="*/ 85 h 146"/>
                <a:gd name="T52" fmla="*/ 15 w 169"/>
                <a:gd name="T53" fmla="*/ 85 h 146"/>
                <a:gd name="T54" fmla="*/ 4 w 169"/>
                <a:gd name="T55" fmla="*/ 81 h 146"/>
                <a:gd name="T56" fmla="*/ 0 w 169"/>
                <a:gd name="T57" fmla="*/ 70 h 146"/>
                <a:gd name="T58" fmla="*/ 0 w 169"/>
                <a:gd name="T59" fmla="*/ 52 h 146"/>
                <a:gd name="T60" fmla="*/ 4 w 169"/>
                <a:gd name="T61" fmla="*/ 41 h 146"/>
                <a:gd name="T62" fmla="*/ 15 w 169"/>
                <a:gd name="T63" fmla="*/ 37 h 146"/>
                <a:gd name="T64" fmla="*/ 60 w 169"/>
                <a:gd name="T65" fmla="*/ 37 h 146"/>
                <a:gd name="T66" fmla="*/ 145 w 169"/>
                <a:gd name="T67" fmla="*/ 0 h 146"/>
                <a:gd name="T68" fmla="*/ 153 w 169"/>
                <a:gd name="T69" fmla="*/ 4 h 146"/>
                <a:gd name="T70" fmla="*/ 157 w 169"/>
                <a:gd name="T71" fmla="*/ 12 h 146"/>
                <a:gd name="T72" fmla="*/ 157 w 169"/>
                <a:gd name="T73" fmla="*/ 49 h 146"/>
                <a:gd name="T74" fmla="*/ 145 w 169"/>
                <a:gd name="T75" fmla="*/ 106 h 146"/>
                <a:gd name="T76" fmla="*/ 145 w 169"/>
                <a:gd name="T77" fmla="*/ 16 h 146"/>
                <a:gd name="T78" fmla="*/ 72 w 169"/>
                <a:gd name="T79" fmla="*/ 48 h 146"/>
                <a:gd name="T80" fmla="*/ 72 w 169"/>
                <a:gd name="T81" fmla="*/ 74 h 146"/>
                <a:gd name="T82" fmla="*/ 145 w 169"/>
                <a:gd name="T83" fmla="*/ 10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46">
                  <a:moveTo>
                    <a:pt x="157" y="49"/>
                  </a:moveTo>
                  <a:cubicBezTo>
                    <a:pt x="160" y="49"/>
                    <a:pt x="163" y="50"/>
                    <a:pt x="166" y="52"/>
                  </a:cubicBezTo>
                  <a:cubicBezTo>
                    <a:pt x="168" y="55"/>
                    <a:pt x="169" y="58"/>
                    <a:pt x="169" y="61"/>
                  </a:cubicBezTo>
                  <a:cubicBezTo>
                    <a:pt x="169" y="64"/>
                    <a:pt x="168" y="67"/>
                    <a:pt x="166" y="69"/>
                  </a:cubicBezTo>
                  <a:cubicBezTo>
                    <a:pt x="163" y="72"/>
                    <a:pt x="160" y="73"/>
                    <a:pt x="157" y="73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57" y="113"/>
                    <a:pt x="156" y="115"/>
                    <a:pt x="153" y="118"/>
                  </a:cubicBezTo>
                  <a:cubicBezTo>
                    <a:pt x="151" y="120"/>
                    <a:pt x="148" y="121"/>
                    <a:pt x="145" y="121"/>
                  </a:cubicBezTo>
                  <a:cubicBezTo>
                    <a:pt x="119" y="99"/>
                    <a:pt x="93" y="88"/>
                    <a:pt x="68" y="85"/>
                  </a:cubicBezTo>
                  <a:cubicBezTo>
                    <a:pt x="64" y="87"/>
                    <a:pt x="62" y="89"/>
                    <a:pt x="59" y="92"/>
                  </a:cubicBezTo>
                  <a:cubicBezTo>
                    <a:pt x="57" y="95"/>
                    <a:pt x="56" y="98"/>
                    <a:pt x="57" y="101"/>
                  </a:cubicBezTo>
                  <a:cubicBezTo>
                    <a:pt x="57" y="105"/>
                    <a:pt x="58" y="107"/>
                    <a:pt x="60" y="110"/>
                  </a:cubicBezTo>
                  <a:cubicBezTo>
                    <a:pt x="59" y="112"/>
                    <a:pt x="58" y="114"/>
                    <a:pt x="58" y="116"/>
                  </a:cubicBezTo>
                  <a:cubicBezTo>
                    <a:pt x="58" y="118"/>
                    <a:pt x="58" y="120"/>
                    <a:pt x="59" y="122"/>
                  </a:cubicBezTo>
                  <a:cubicBezTo>
                    <a:pt x="59" y="123"/>
                    <a:pt x="60" y="125"/>
                    <a:pt x="62" y="127"/>
                  </a:cubicBezTo>
                  <a:cubicBezTo>
                    <a:pt x="63" y="129"/>
                    <a:pt x="65" y="130"/>
                    <a:pt x="66" y="132"/>
                  </a:cubicBezTo>
                  <a:cubicBezTo>
                    <a:pt x="68" y="133"/>
                    <a:pt x="70" y="134"/>
                    <a:pt x="72" y="136"/>
                  </a:cubicBezTo>
                  <a:cubicBezTo>
                    <a:pt x="70" y="140"/>
                    <a:pt x="67" y="143"/>
                    <a:pt x="62" y="144"/>
                  </a:cubicBezTo>
                  <a:cubicBezTo>
                    <a:pt x="57" y="146"/>
                    <a:pt x="51" y="146"/>
                    <a:pt x="46" y="145"/>
                  </a:cubicBezTo>
                  <a:cubicBezTo>
                    <a:pt x="40" y="144"/>
                    <a:pt x="36" y="143"/>
                    <a:pt x="33" y="140"/>
                  </a:cubicBezTo>
                  <a:cubicBezTo>
                    <a:pt x="33" y="139"/>
                    <a:pt x="32" y="136"/>
                    <a:pt x="31" y="132"/>
                  </a:cubicBezTo>
                  <a:cubicBezTo>
                    <a:pt x="29" y="128"/>
                    <a:pt x="28" y="125"/>
                    <a:pt x="27" y="123"/>
                  </a:cubicBezTo>
                  <a:cubicBezTo>
                    <a:pt x="27" y="121"/>
                    <a:pt x="26" y="118"/>
                    <a:pt x="25" y="114"/>
                  </a:cubicBezTo>
                  <a:cubicBezTo>
                    <a:pt x="24" y="111"/>
                    <a:pt x="24" y="107"/>
                    <a:pt x="24" y="105"/>
                  </a:cubicBezTo>
                  <a:cubicBezTo>
                    <a:pt x="24" y="102"/>
                    <a:pt x="24" y="99"/>
                    <a:pt x="24" y="95"/>
                  </a:cubicBezTo>
                  <a:cubicBezTo>
                    <a:pt x="25" y="92"/>
                    <a:pt x="25" y="88"/>
                    <a:pt x="26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1" y="85"/>
                    <a:pt x="7" y="84"/>
                    <a:pt x="4" y="81"/>
                  </a:cubicBezTo>
                  <a:cubicBezTo>
                    <a:pt x="1" y="78"/>
                    <a:pt x="0" y="74"/>
                    <a:pt x="0" y="7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8"/>
                    <a:pt x="1" y="44"/>
                    <a:pt x="4" y="41"/>
                  </a:cubicBezTo>
                  <a:cubicBezTo>
                    <a:pt x="7" y="38"/>
                    <a:pt x="11" y="37"/>
                    <a:pt x="15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88" y="37"/>
                    <a:pt x="116" y="25"/>
                    <a:pt x="145" y="0"/>
                  </a:cubicBezTo>
                  <a:cubicBezTo>
                    <a:pt x="148" y="0"/>
                    <a:pt x="151" y="2"/>
                    <a:pt x="153" y="4"/>
                  </a:cubicBezTo>
                  <a:cubicBezTo>
                    <a:pt x="156" y="6"/>
                    <a:pt x="157" y="9"/>
                    <a:pt x="157" y="12"/>
                  </a:cubicBezTo>
                  <a:lnTo>
                    <a:pt x="157" y="49"/>
                  </a:lnTo>
                  <a:close/>
                  <a:moveTo>
                    <a:pt x="145" y="106"/>
                  </a:moveTo>
                  <a:cubicBezTo>
                    <a:pt x="145" y="16"/>
                    <a:pt x="145" y="16"/>
                    <a:pt x="145" y="16"/>
                  </a:cubicBezTo>
                  <a:cubicBezTo>
                    <a:pt x="120" y="35"/>
                    <a:pt x="96" y="45"/>
                    <a:pt x="72" y="48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96" y="76"/>
                    <a:pt x="120" y="87"/>
                    <a:pt x="145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6" name="Freeform 157">
              <a:extLst>
                <a:ext uri="{FF2B5EF4-FFF2-40B4-BE49-F238E27FC236}">
                  <a16:creationId xmlns:a16="http://schemas.microsoft.com/office/drawing/2014/main" id="{BBCA37EE-37DA-4442-BD47-92B95E5073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9650" y="2473588"/>
              <a:ext cx="162376" cy="174866"/>
            </a:xfrm>
            <a:custGeom>
              <a:avLst/>
              <a:gdLst>
                <a:gd name="T0" fmla="*/ 157 w 157"/>
                <a:gd name="T1" fmla="*/ 133 h 170"/>
                <a:gd name="T2" fmla="*/ 153 w 157"/>
                <a:gd name="T3" fmla="*/ 142 h 170"/>
                <a:gd name="T4" fmla="*/ 145 w 157"/>
                <a:gd name="T5" fmla="*/ 145 h 170"/>
                <a:gd name="T6" fmla="*/ 103 w 157"/>
                <a:gd name="T7" fmla="*/ 145 h 170"/>
                <a:gd name="T8" fmla="*/ 95 w 157"/>
                <a:gd name="T9" fmla="*/ 163 h 170"/>
                <a:gd name="T10" fmla="*/ 78 w 157"/>
                <a:gd name="T11" fmla="*/ 170 h 170"/>
                <a:gd name="T12" fmla="*/ 61 w 157"/>
                <a:gd name="T13" fmla="*/ 163 h 170"/>
                <a:gd name="T14" fmla="*/ 54 w 157"/>
                <a:gd name="T15" fmla="*/ 145 h 170"/>
                <a:gd name="T16" fmla="*/ 12 w 157"/>
                <a:gd name="T17" fmla="*/ 145 h 170"/>
                <a:gd name="T18" fmla="*/ 3 w 157"/>
                <a:gd name="T19" fmla="*/ 142 h 170"/>
                <a:gd name="T20" fmla="*/ 0 w 157"/>
                <a:gd name="T21" fmla="*/ 133 h 170"/>
                <a:gd name="T22" fmla="*/ 8 w 157"/>
                <a:gd name="T23" fmla="*/ 125 h 170"/>
                <a:gd name="T24" fmla="*/ 16 w 157"/>
                <a:gd name="T25" fmla="*/ 114 h 170"/>
                <a:gd name="T26" fmla="*/ 23 w 157"/>
                <a:gd name="T27" fmla="*/ 99 h 170"/>
                <a:gd name="T28" fmla="*/ 28 w 157"/>
                <a:gd name="T29" fmla="*/ 79 h 170"/>
                <a:gd name="T30" fmla="*/ 30 w 157"/>
                <a:gd name="T31" fmla="*/ 55 h 170"/>
                <a:gd name="T32" fmla="*/ 41 w 157"/>
                <a:gd name="T33" fmla="*/ 28 h 170"/>
                <a:gd name="T34" fmla="*/ 70 w 157"/>
                <a:gd name="T35" fmla="*/ 13 h 170"/>
                <a:gd name="T36" fmla="*/ 69 w 157"/>
                <a:gd name="T37" fmla="*/ 9 h 170"/>
                <a:gd name="T38" fmla="*/ 72 w 157"/>
                <a:gd name="T39" fmla="*/ 3 h 170"/>
                <a:gd name="T40" fmla="*/ 78 w 157"/>
                <a:gd name="T41" fmla="*/ 0 h 170"/>
                <a:gd name="T42" fmla="*/ 85 w 157"/>
                <a:gd name="T43" fmla="*/ 3 h 170"/>
                <a:gd name="T44" fmla="*/ 87 w 157"/>
                <a:gd name="T45" fmla="*/ 9 h 170"/>
                <a:gd name="T46" fmla="*/ 87 w 157"/>
                <a:gd name="T47" fmla="*/ 13 h 170"/>
                <a:gd name="T48" fmla="*/ 116 w 157"/>
                <a:gd name="T49" fmla="*/ 28 h 170"/>
                <a:gd name="T50" fmla="*/ 127 w 157"/>
                <a:gd name="T51" fmla="*/ 55 h 170"/>
                <a:gd name="T52" fmla="*/ 129 w 157"/>
                <a:gd name="T53" fmla="*/ 79 h 170"/>
                <a:gd name="T54" fmla="*/ 133 w 157"/>
                <a:gd name="T55" fmla="*/ 99 h 170"/>
                <a:gd name="T56" fmla="*/ 140 w 157"/>
                <a:gd name="T57" fmla="*/ 114 h 170"/>
                <a:gd name="T58" fmla="*/ 148 w 157"/>
                <a:gd name="T59" fmla="*/ 125 h 170"/>
                <a:gd name="T60" fmla="*/ 157 w 157"/>
                <a:gd name="T61" fmla="*/ 133 h 170"/>
                <a:gd name="T62" fmla="*/ 80 w 157"/>
                <a:gd name="T63" fmla="*/ 161 h 170"/>
                <a:gd name="T64" fmla="*/ 78 w 157"/>
                <a:gd name="T65" fmla="*/ 159 h 170"/>
                <a:gd name="T66" fmla="*/ 69 w 157"/>
                <a:gd name="T67" fmla="*/ 155 h 170"/>
                <a:gd name="T68" fmla="*/ 65 w 157"/>
                <a:gd name="T69" fmla="*/ 145 h 170"/>
                <a:gd name="T70" fmla="*/ 63 w 157"/>
                <a:gd name="T71" fmla="*/ 144 h 170"/>
                <a:gd name="T72" fmla="*/ 62 w 157"/>
                <a:gd name="T73" fmla="*/ 145 h 170"/>
                <a:gd name="T74" fmla="*/ 67 w 157"/>
                <a:gd name="T75" fmla="*/ 157 h 170"/>
                <a:gd name="T76" fmla="*/ 78 w 157"/>
                <a:gd name="T77" fmla="*/ 162 h 170"/>
                <a:gd name="T78" fmla="*/ 80 w 157"/>
                <a:gd name="T7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" h="170">
                  <a:moveTo>
                    <a:pt x="157" y="133"/>
                  </a:moveTo>
                  <a:cubicBezTo>
                    <a:pt x="157" y="137"/>
                    <a:pt x="156" y="139"/>
                    <a:pt x="153" y="142"/>
                  </a:cubicBezTo>
                  <a:cubicBezTo>
                    <a:pt x="151" y="144"/>
                    <a:pt x="148" y="145"/>
                    <a:pt x="145" y="145"/>
                  </a:cubicBezTo>
                  <a:cubicBezTo>
                    <a:pt x="103" y="145"/>
                    <a:pt x="103" y="145"/>
                    <a:pt x="103" y="145"/>
                  </a:cubicBezTo>
                  <a:cubicBezTo>
                    <a:pt x="103" y="152"/>
                    <a:pt x="100" y="158"/>
                    <a:pt x="95" y="163"/>
                  </a:cubicBezTo>
                  <a:cubicBezTo>
                    <a:pt x="91" y="167"/>
                    <a:pt x="85" y="170"/>
                    <a:pt x="78" y="170"/>
                  </a:cubicBezTo>
                  <a:cubicBezTo>
                    <a:pt x="72" y="170"/>
                    <a:pt x="66" y="167"/>
                    <a:pt x="61" y="163"/>
                  </a:cubicBezTo>
                  <a:cubicBezTo>
                    <a:pt x="56" y="158"/>
                    <a:pt x="54" y="152"/>
                    <a:pt x="54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8" y="145"/>
                    <a:pt x="6" y="144"/>
                    <a:pt x="3" y="142"/>
                  </a:cubicBezTo>
                  <a:cubicBezTo>
                    <a:pt x="1" y="139"/>
                    <a:pt x="0" y="137"/>
                    <a:pt x="0" y="133"/>
                  </a:cubicBezTo>
                  <a:cubicBezTo>
                    <a:pt x="3" y="131"/>
                    <a:pt x="6" y="128"/>
                    <a:pt x="8" y="125"/>
                  </a:cubicBezTo>
                  <a:cubicBezTo>
                    <a:pt x="11" y="122"/>
                    <a:pt x="14" y="118"/>
                    <a:pt x="16" y="114"/>
                  </a:cubicBezTo>
                  <a:cubicBezTo>
                    <a:pt x="19" y="109"/>
                    <a:pt x="21" y="104"/>
                    <a:pt x="23" y="99"/>
                  </a:cubicBezTo>
                  <a:cubicBezTo>
                    <a:pt x="25" y="93"/>
                    <a:pt x="27" y="87"/>
                    <a:pt x="28" y="79"/>
                  </a:cubicBezTo>
                  <a:cubicBezTo>
                    <a:pt x="29" y="72"/>
                    <a:pt x="30" y="63"/>
                    <a:pt x="30" y="55"/>
                  </a:cubicBezTo>
                  <a:cubicBezTo>
                    <a:pt x="30" y="45"/>
                    <a:pt x="34" y="36"/>
                    <a:pt x="41" y="28"/>
                  </a:cubicBezTo>
                  <a:cubicBezTo>
                    <a:pt x="48" y="20"/>
                    <a:pt x="58" y="15"/>
                    <a:pt x="70" y="13"/>
                  </a:cubicBezTo>
                  <a:cubicBezTo>
                    <a:pt x="70" y="12"/>
                    <a:pt x="69" y="11"/>
                    <a:pt x="69" y="9"/>
                  </a:cubicBezTo>
                  <a:cubicBezTo>
                    <a:pt x="69" y="7"/>
                    <a:pt x="70" y="5"/>
                    <a:pt x="72" y="3"/>
                  </a:cubicBezTo>
                  <a:cubicBezTo>
                    <a:pt x="74" y="1"/>
                    <a:pt x="76" y="0"/>
                    <a:pt x="78" y="0"/>
                  </a:cubicBezTo>
                  <a:cubicBezTo>
                    <a:pt x="81" y="0"/>
                    <a:pt x="83" y="1"/>
                    <a:pt x="85" y="3"/>
                  </a:cubicBezTo>
                  <a:cubicBezTo>
                    <a:pt x="87" y="5"/>
                    <a:pt x="87" y="7"/>
                    <a:pt x="87" y="9"/>
                  </a:cubicBezTo>
                  <a:cubicBezTo>
                    <a:pt x="87" y="11"/>
                    <a:pt x="87" y="12"/>
                    <a:pt x="87" y="13"/>
                  </a:cubicBezTo>
                  <a:cubicBezTo>
                    <a:pt x="99" y="15"/>
                    <a:pt x="108" y="20"/>
                    <a:pt x="116" y="28"/>
                  </a:cubicBezTo>
                  <a:cubicBezTo>
                    <a:pt x="123" y="36"/>
                    <a:pt x="127" y="45"/>
                    <a:pt x="127" y="55"/>
                  </a:cubicBezTo>
                  <a:cubicBezTo>
                    <a:pt x="127" y="63"/>
                    <a:pt x="127" y="72"/>
                    <a:pt x="129" y="79"/>
                  </a:cubicBezTo>
                  <a:cubicBezTo>
                    <a:pt x="130" y="87"/>
                    <a:pt x="131" y="93"/>
                    <a:pt x="133" y="99"/>
                  </a:cubicBezTo>
                  <a:cubicBezTo>
                    <a:pt x="135" y="104"/>
                    <a:pt x="138" y="109"/>
                    <a:pt x="140" y="114"/>
                  </a:cubicBezTo>
                  <a:cubicBezTo>
                    <a:pt x="143" y="118"/>
                    <a:pt x="146" y="122"/>
                    <a:pt x="148" y="125"/>
                  </a:cubicBezTo>
                  <a:cubicBezTo>
                    <a:pt x="151" y="128"/>
                    <a:pt x="154" y="131"/>
                    <a:pt x="157" y="133"/>
                  </a:cubicBezTo>
                  <a:close/>
                  <a:moveTo>
                    <a:pt x="80" y="161"/>
                  </a:moveTo>
                  <a:cubicBezTo>
                    <a:pt x="80" y="160"/>
                    <a:pt x="79" y="159"/>
                    <a:pt x="78" y="159"/>
                  </a:cubicBezTo>
                  <a:cubicBezTo>
                    <a:pt x="75" y="159"/>
                    <a:pt x="71" y="158"/>
                    <a:pt x="69" y="155"/>
                  </a:cubicBezTo>
                  <a:cubicBezTo>
                    <a:pt x="66" y="152"/>
                    <a:pt x="65" y="149"/>
                    <a:pt x="65" y="145"/>
                  </a:cubicBezTo>
                  <a:cubicBezTo>
                    <a:pt x="65" y="144"/>
                    <a:pt x="64" y="144"/>
                    <a:pt x="63" y="144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2" y="150"/>
                    <a:pt x="63" y="154"/>
                    <a:pt x="67" y="157"/>
                  </a:cubicBezTo>
                  <a:cubicBezTo>
                    <a:pt x="70" y="160"/>
                    <a:pt x="74" y="162"/>
                    <a:pt x="78" y="162"/>
                  </a:cubicBezTo>
                  <a:cubicBezTo>
                    <a:pt x="79" y="162"/>
                    <a:pt x="80" y="162"/>
                    <a:pt x="8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7" name="Freeform 158">
              <a:extLst>
                <a:ext uri="{FF2B5EF4-FFF2-40B4-BE49-F238E27FC236}">
                  <a16:creationId xmlns:a16="http://schemas.microsoft.com/office/drawing/2014/main" id="{FFDD9ED7-0CBE-4D85-AD01-09124B69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988" y="2484518"/>
              <a:ext cx="149885" cy="151447"/>
            </a:xfrm>
            <a:custGeom>
              <a:avLst/>
              <a:gdLst>
                <a:gd name="T0" fmla="*/ 131 w 146"/>
                <a:gd name="T1" fmla="*/ 73 h 146"/>
                <a:gd name="T2" fmla="*/ 144 w 146"/>
                <a:gd name="T3" fmla="*/ 86 h 146"/>
                <a:gd name="T4" fmla="*/ 146 w 146"/>
                <a:gd name="T5" fmla="*/ 92 h 146"/>
                <a:gd name="T6" fmla="*/ 141 w 146"/>
                <a:gd name="T7" fmla="*/ 97 h 146"/>
                <a:gd name="T8" fmla="*/ 123 w 146"/>
                <a:gd name="T9" fmla="*/ 102 h 146"/>
                <a:gd name="T10" fmla="*/ 128 w 146"/>
                <a:gd name="T11" fmla="*/ 119 h 146"/>
                <a:gd name="T12" fmla="*/ 126 w 146"/>
                <a:gd name="T13" fmla="*/ 126 h 146"/>
                <a:gd name="T14" fmla="*/ 120 w 146"/>
                <a:gd name="T15" fmla="*/ 128 h 146"/>
                <a:gd name="T16" fmla="*/ 102 w 146"/>
                <a:gd name="T17" fmla="*/ 123 h 146"/>
                <a:gd name="T18" fmla="*/ 97 w 146"/>
                <a:gd name="T19" fmla="*/ 140 h 146"/>
                <a:gd name="T20" fmla="*/ 93 w 146"/>
                <a:gd name="T21" fmla="*/ 145 h 146"/>
                <a:gd name="T22" fmla="*/ 91 w 146"/>
                <a:gd name="T23" fmla="*/ 146 h 146"/>
                <a:gd name="T24" fmla="*/ 86 w 146"/>
                <a:gd name="T25" fmla="*/ 143 h 146"/>
                <a:gd name="T26" fmla="*/ 73 w 146"/>
                <a:gd name="T27" fmla="*/ 130 h 146"/>
                <a:gd name="T28" fmla="*/ 60 w 146"/>
                <a:gd name="T29" fmla="*/ 143 h 146"/>
                <a:gd name="T30" fmla="*/ 54 w 146"/>
                <a:gd name="T31" fmla="*/ 145 h 146"/>
                <a:gd name="T32" fmla="*/ 49 w 146"/>
                <a:gd name="T33" fmla="*/ 140 h 146"/>
                <a:gd name="T34" fmla="*/ 44 w 146"/>
                <a:gd name="T35" fmla="*/ 123 h 146"/>
                <a:gd name="T36" fmla="*/ 27 w 146"/>
                <a:gd name="T37" fmla="*/ 128 h 146"/>
                <a:gd name="T38" fmla="*/ 20 w 146"/>
                <a:gd name="T39" fmla="*/ 126 h 146"/>
                <a:gd name="T40" fmla="*/ 18 w 146"/>
                <a:gd name="T41" fmla="*/ 119 h 146"/>
                <a:gd name="T42" fmla="*/ 23 w 146"/>
                <a:gd name="T43" fmla="*/ 102 h 146"/>
                <a:gd name="T44" fmla="*/ 6 w 146"/>
                <a:gd name="T45" fmla="*/ 97 h 146"/>
                <a:gd name="T46" fmla="*/ 1 w 146"/>
                <a:gd name="T47" fmla="*/ 92 h 146"/>
                <a:gd name="T48" fmla="*/ 3 w 146"/>
                <a:gd name="T49" fmla="*/ 86 h 146"/>
                <a:gd name="T50" fmla="*/ 16 w 146"/>
                <a:gd name="T51" fmla="*/ 73 h 146"/>
                <a:gd name="T52" fmla="*/ 3 w 146"/>
                <a:gd name="T53" fmla="*/ 60 h 146"/>
                <a:gd name="T54" fmla="*/ 1 w 146"/>
                <a:gd name="T55" fmla="*/ 54 h 146"/>
                <a:gd name="T56" fmla="*/ 6 w 146"/>
                <a:gd name="T57" fmla="*/ 49 h 146"/>
                <a:gd name="T58" fmla="*/ 23 w 146"/>
                <a:gd name="T59" fmla="*/ 44 h 146"/>
                <a:gd name="T60" fmla="*/ 18 w 146"/>
                <a:gd name="T61" fmla="*/ 27 h 146"/>
                <a:gd name="T62" fmla="*/ 20 w 146"/>
                <a:gd name="T63" fmla="*/ 20 h 146"/>
                <a:gd name="T64" fmla="*/ 27 w 146"/>
                <a:gd name="T65" fmla="*/ 18 h 146"/>
                <a:gd name="T66" fmla="*/ 44 w 146"/>
                <a:gd name="T67" fmla="*/ 23 h 146"/>
                <a:gd name="T68" fmla="*/ 49 w 146"/>
                <a:gd name="T69" fmla="*/ 5 h 146"/>
                <a:gd name="T70" fmla="*/ 54 w 146"/>
                <a:gd name="T71" fmla="*/ 1 h 146"/>
                <a:gd name="T72" fmla="*/ 60 w 146"/>
                <a:gd name="T73" fmla="*/ 2 h 146"/>
                <a:gd name="T74" fmla="*/ 73 w 146"/>
                <a:gd name="T75" fmla="*/ 16 h 146"/>
                <a:gd name="T76" fmla="*/ 86 w 146"/>
                <a:gd name="T77" fmla="*/ 2 h 146"/>
                <a:gd name="T78" fmla="*/ 93 w 146"/>
                <a:gd name="T79" fmla="*/ 1 h 146"/>
                <a:gd name="T80" fmla="*/ 97 w 146"/>
                <a:gd name="T81" fmla="*/ 5 h 146"/>
                <a:gd name="T82" fmla="*/ 102 w 146"/>
                <a:gd name="T83" fmla="*/ 23 h 146"/>
                <a:gd name="T84" fmla="*/ 120 w 146"/>
                <a:gd name="T85" fmla="*/ 18 h 146"/>
                <a:gd name="T86" fmla="*/ 126 w 146"/>
                <a:gd name="T87" fmla="*/ 20 h 146"/>
                <a:gd name="T88" fmla="*/ 128 w 146"/>
                <a:gd name="T89" fmla="*/ 27 h 146"/>
                <a:gd name="T90" fmla="*/ 123 w 146"/>
                <a:gd name="T91" fmla="*/ 44 h 146"/>
                <a:gd name="T92" fmla="*/ 141 w 146"/>
                <a:gd name="T93" fmla="*/ 49 h 146"/>
                <a:gd name="T94" fmla="*/ 146 w 146"/>
                <a:gd name="T95" fmla="*/ 54 h 146"/>
                <a:gd name="T96" fmla="*/ 144 w 146"/>
                <a:gd name="T97" fmla="*/ 60 h 146"/>
                <a:gd name="T98" fmla="*/ 131 w 146"/>
                <a:gd name="T99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146">
                  <a:moveTo>
                    <a:pt x="131" y="73"/>
                  </a:moveTo>
                  <a:cubicBezTo>
                    <a:pt x="144" y="86"/>
                    <a:pt x="144" y="86"/>
                    <a:pt x="144" y="86"/>
                  </a:cubicBezTo>
                  <a:cubicBezTo>
                    <a:pt x="146" y="87"/>
                    <a:pt x="146" y="90"/>
                    <a:pt x="146" y="92"/>
                  </a:cubicBezTo>
                  <a:cubicBezTo>
                    <a:pt x="145" y="95"/>
                    <a:pt x="143" y="97"/>
                    <a:pt x="141" y="97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8" y="119"/>
                    <a:pt x="128" y="119"/>
                    <a:pt x="128" y="119"/>
                  </a:cubicBezTo>
                  <a:cubicBezTo>
                    <a:pt x="129" y="122"/>
                    <a:pt x="128" y="124"/>
                    <a:pt x="126" y="126"/>
                  </a:cubicBezTo>
                  <a:cubicBezTo>
                    <a:pt x="124" y="128"/>
                    <a:pt x="122" y="128"/>
                    <a:pt x="120" y="128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43"/>
                    <a:pt x="95" y="145"/>
                    <a:pt x="93" y="145"/>
                  </a:cubicBezTo>
                  <a:cubicBezTo>
                    <a:pt x="92" y="145"/>
                    <a:pt x="91" y="146"/>
                    <a:pt x="91" y="146"/>
                  </a:cubicBezTo>
                  <a:cubicBezTo>
                    <a:pt x="89" y="146"/>
                    <a:pt x="87" y="145"/>
                    <a:pt x="86" y="14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59" y="145"/>
                    <a:pt x="56" y="146"/>
                    <a:pt x="54" y="145"/>
                  </a:cubicBezTo>
                  <a:cubicBezTo>
                    <a:pt x="51" y="145"/>
                    <a:pt x="50" y="143"/>
                    <a:pt x="49" y="140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24" y="128"/>
                    <a:pt x="22" y="128"/>
                    <a:pt x="20" y="126"/>
                  </a:cubicBezTo>
                  <a:cubicBezTo>
                    <a:pt x="18" y="124"/>
                    <a:pt x="18" y="122"/>
                    <a:pt x="18" y="119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3" y="97"/>
                    <a:pt x="2" y="95"/>
                    <a:pt x="1" y="92"/>
                  </a:cubicBezTo>
                  <a:cubicBezTo>
                    <a:pt x="0" y="90"/>
                    <a:pt x="1" y="87"/>
                    <a:pt x="3" y="86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1" y="58"/>
                    <a:pt x="0" y="56"/>
                    <a:pt x="1" y="54"/>
                  </a:cubicBezTo>
                  <a:cubicBezTo>
                    <a:pt x="2" y="51"/>
                    <a:pt x="3" y="49"/>
                    <a:pt x="6" y="4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4"/>
                    <a:pt x="18" y="22"/>
                    <a:pt x="20" y="20"/>
                  </a:cubicBezTo>
                  <a:cubicBezTo>
                    <a:pt x="22" y="18"/>
                    <a:pt x="24" y="17"/>
                    <a:pt x="27" y="18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0" y="3"/>
                    <a:pt x="51" y="1"/>
                    <a:pt x="54" y="1"/>
                  </a:cubicBezTo>
                  <a:cubicBezTo>
                    <a:pt x="56" y="0"/>
                    <a:pt x="59" y="0"/>
                    <a:pt x="60" y="2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1"/>
                    <a:pt x="90" y="0"/>
                    <a:pt x="93" y="1"/>
                  </a:cubicBezTo>
                  <a:cubicBezTo>
                    <a:pt x="95" y="1"/>
                    <a:pt x="97" y="3"/>
                    <a:pt x="97" y="5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7"/>
                    <a:pt x="124" y="18"/>
                    <a:pt x="126" y="20"/>
                  </a:cubicBezTo>
                  <a:cubicBezTo>
                    <a:pt x="128" y="22"/>
                    <a:pt x="129" y="24"/>
                    <a:pt x="128" y="27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3" y="49"/>
                    <a:pt x="145" y="51"/>
                    <a:pt x="146" y="54"/>
                  </a:cubicBezTo>
                  <a:cubicBezTo>
                    <a:pt x="146" y="56"/>
                    <a:pt x="146" y="58"/>
                    <a:pt x="144" y="60"/>
                  </a:cubicBezTo>
                  <a:lnTo>
                    <a:pt x="13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8" name="Freeform 159">
              <a:extLst>
                <a:ext uri="{FF2B5EF4-FFF2-40B4-BE49-F238E27FC236}">
                  <a16:creationId xmlns:a16="http://schemas.microsoft.com/office/drawing/2014/main" id="{00E65EE5-0222-4F7C-8DCE-994F4BC89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41" y="2795218"/>
              <a:ext cx="174866" cy="151447"/>
            </a:xfrm>
            <a:custGeom>
              <a:avLst/>
              <a:gdLst>
                <a:gd name="T0" fmla="*/ 162 w 169"/>
                <a:gd name="T1" fmla="*/ 78 h 146"/>
                <a:gd name="T2" fmla="*/ 129 w 169"/>
                <a:gd name="T3" fmla="*/ 85 h 146"/>
                <a:gd name="T4" fmla="*/ 126 w 169"/>
                <a:gd name="T5" fmla="*/ 100 h 146"/>
                <a:gd name="T6" fmla="*/ 112 w 169"/>
                <a:gd name="T7" fmla="*/ 138 h 146"/>
                <a:gd name="T8" fmla="*/ 60 w 169"/>
                <a:gd name="T9" fmla="*/ 139 h 146"/>
                <a:gd name="T10" fmla="*/ 12 w 169"/>
                <a:gd name="T11" fmla="*/ 133 h 146"/>
                <a:gd name="T12" fmla="*/ 0 w 169"/>
                <a:gd name="T13" fmla="*/ 121 h 146"/>
                <a:gd name="T14" fmla="*/ 3 w 169"/>
                <a:gd name="T15" fmla="*/ 52 h 146"/>
                <a:gd name="T16" fmla="*/ 39 w 169"/>
                <a:gd name="T17" fmla="*/ 49 h 146"/>
                <a:gd name="T18" fmla="*/ 44 w 169"/>
                <a:gd name="T19" fmla="*/ 47 h 146"/>
                <a:gd name="T20" fmla="*/ 48 w 169"/>
                <a:gd name="T21" fmla="*/ 43 h 146"/>
                <a:gd name="T22" fmla="*/ 52 w 169"/>
                <a:gd name="T23" fmla="*/ 39 h 146"/>
                <a:gd name="T24" fmla="*/ 62 w 169"/>
                <a:gd name="T25" fmla="*/ 25 h 146"/>
                <a:gd name="T26" fmla="*/ 69 w 169"/>
                <a:gd name="T27" fmla="*/ 13 h 146"/>
                <a:gd name="T28" fmla="*/ 78 w 169"/>
                <a:gd name="T29" fmla="*/ 2 h 146"/>
                <a:gd name="T30" fmla="*/ 104 w 169"/>
                <a:gd name="T31" fmla="*/ 7 h 146"/>
                <a:gd name="T32" fmla="*/ 110 w 169"/>
                <a:gd name="T33" fmla="*/ 37 h 146"/>
                <a:gd name="T34" fmla="*/ 162 w 169"/>
                <a:gd name="T35" fmla="*/ 44 h 146"/>
                <a:gd name="T36" fmla="*/ 22 w 169"/>
                <a:gd name="T37" fmla="*/ 120 h 146"/>
                <a:gd name="T38" fmla="*/ 22 w 169"/>
                <a:gd name="T39" fmla="*/ 111 h 146"/>
                <a:gd name="T40" fmla="*/ 14 w 169"/>
                <a:gd name="T41" fmla="*/ 111 h 146"/>
                <a:gd name="T42" fmla="*/ 14 w 169"/>
                <a:gd name="T43" fmla="*/ 120 h 146"/>
                <a:gd name="T44" fmla="*/ 22 w 169"/>
                <a:gd name="T45" fmla="*/ 120 h 146"/>
                <a:gd name="T46" fmla="*/ 154 w 169"/>
                <a:gd name="T47" fmla="*/ 52 h 146"/>
                <a:gd name="T48" fmla="*/ 91 w 169"/>
                <a:gd name="T49" fmla="*/ 49 h 146"/>
                <a:gd name="T50" fmla="*/ 95 w 169"/>
                <a:gd name="T51" fmla="*/ 39 h 146"/>
                <a:gd name="T52" fmla="*/ 100 w 169"/>
                <a:gd name="T53" fmla="*/ 25 h 146"/>
                <a:gd name="T54" fmla="*/ 85 w 169"/>
                <a:gd name="T55" fmla="*/ 12 h 146"/>
                <a:gd name="T56" fmla="*/ 73 w 169"/>
                <a:gd name="T57" fmla="*/ 32 h 146"/>
                <a:gd name="T58" fmla="*/ 53 w 169"/>
                <a:gd name="T59" fmla="*/ 55 h 146"/>
                <a:gd name="T60" fmla="*/ 36 w 169"/>
                <a:gd name="T61" fmla="*/ 61 h 146"/>
                <a:gd name="T62" fmla="*/ 39 w 169"/>
                <a:gd name="T63" fmla="*/ 121 h 146"/>
                <a:gd name="T64" fmla="*/ 73 w 169"/>
                <a:gd name="T65" fmla="*/ 130 h 146"/>
                <a:gd name="T66" fmla="*/ 108 w 169"/>
                <a:gd name="T67" fmla="*/ 118 h 146"/>
                <a:gd name="T68" fmla="*/ 112 w 169"/>
                <a:gd name="T69" fmla="*/ 107 h 146"/>
                <a:gd name="T70" fmla="*/ 112 w 169"/>
                <a:gd name="T71" fmla="*/ 94 h 146"/>
                <a:gd name="T72" fmla="*/ 116 w 169"/>
                <a:gd name="T73" fmla="*/ 77 h 146"/>
                <a:gd name="T74" fmla="*/ 145 w 169"/>
                <a:gd name="T75" fmla="*/ 73 h 146"/>
                <a:gd name="T76" fmla="*/ 157 w 169"/>
                <a:gd name="T77" fmla="*/ 6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46">
                  <a:moveTo>
                    <a:pt x="169" y="61"/>
                  </a:moveTo>
                  <a:cubicBezTo>
                    <a:pt x="169" y="67"/>
                    <a:pt x="167" y="73"/>
                    <a:pt x="162" y="78"/>
                  </a:cubicBezTo>
                  <a:cubicBezTo>
                    <a:pt x="157" y="83"/>
                    <a:pt x="152" y="85"/>
                    <a:pt x="145" y="85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9" y="89"/>
                    <a:pt x="128" y="93"/>
                    <a:pt x="126" y="96"/>
                  </a:cubicBezTo>
                  <a:cubicBezTo>
                    <a:pt x="126" y="98"/>
                    <a:pt x="126" y="99"/>
                    <a:pt x="126" y="100"/>
                  </a:cubicBezTo>
                  <a:cubicBezTo>
                    <a:pt x="126" y="107"/>
                    <a:pt x="124" y="112"/>
                    <a:pt x="120" y="117"/>
                  </a:cubicBezTo>
                  <a:cubicBezTo>
                    <a:pt x="120" y="126"/>
                    <a:pt x="118" y="133"/>
                    <a:pt x="112" y="138"/>
                  </a:cubicBezTo>
                  <a:cubicBezTo>
                    <a:pt x="107" y="143"/>
                    <a:pt x="100" y="146"/>
                    <a:pt x="91" y="146"/>
                  </a:cubicBezTo>
                  <a:cubicBezTo>
                    <a:pt x="82" y="146"/>
                    <a:pt x="72" y="143"/>
                    <a:pt x="60" y="139"/>
                  </a:cubicBezTo>
                  <a:cubicBezTo>
                    <a:pt x="50" y="135"/>
                    <a:pt x="43" y="133"/>
                    <a:pt x="39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9" y="133"/>
                    <a:pt x="6" y="132"/>
                    <a:pt x="3" y="130"/>
                  </a:cubicBezTo>
                  <a:cubicBezTo>
                    <a:pt x="1" y="128"/>
                    <a:pt x="0" y="125"/>
                    <a:pt x="0" y="12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7"/>
                    <a:pt x="1" y="55"/>
                    <a:pt x="3" y="52"/>
                  </a:cubicBezTo>
                  <a:cubicBezTo>
                    <a:pt x="6" y="50"/>
                    <a:pt x="9" y="49"/>
                    <a:pt x="12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9"/>
                    <a:pt x="41" y="49"/>
                    <a:pt x="41" y="48"/>
                  </a:cubicBezTo>
                  <a:cubicBezTo>
                    <a:pt x="42" y="48"/>
                    <a:pt x="43" y="48"/>
                    <a:pt x="44" y="47"/>
                  </a:cubicBezTo>
                  <a:cubicBezTo>
                    <a:pt x="44" y="46"/>
                    <a:pt x="45" y="46"/>
                    <a:pt x="46" y="45"/>
                  </a:cubicBezTo>
                  <a:cubicBezTo>
                    <a:pt x="46" y="45"/>
                    <a:pt x="47" y="44"/>
                    <a:pt x="48" y="43"/>
                  </a:cubicBezTo>
                  <a:cubicBezTo>
                    <a:pt x="49" y="42"/>
                    <a:pt x="49" y="42"/>
                    <a:pt x="50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2" y="38"/>
                    <a:pt x="53" y="38"/>
                    <a:pt x="53" y="37"/>
                  </a:cubicBezTo>
                  <a:cubicBezTo>
                    <a:pt x="57" y="33"/>
                    <a:pt x="60" y="29"/>
                    <a:pt x="62" y="25"/>
                  </a:cubicBezTo>
                  <a:cubicBezTo>
                    <a:pt x="63" y="24"/>
                    <a:pt x="64" y="22"/>
                    <a:pt x="66" y="19"/>
                  </a:cubicBezTo>
                  <a:cubicBezTo>
                    <a:pt x="67" y="17"/>
                    <a:pt x="68" y="15"/>
                    <a:pt x="69" y="13"/>
                  </a:cubicBezTo>
                  <a:cubicBezTo>
                    <a:pt x="70" y="11"/>
                    <a:pt x="71" y="9"/>
                    <a:pt x="73" y="7"/>
                  </a:cubicBezTo>
                  <a:cubicBezTo>
                    <a:pt x="74" y="5"/>
                    <a:pt x="76" y="3"/>
                    <a:pt x="78" y="2"/>
                  </a:cubicBezTo>
                  <a:cubicBezTo>
                    <a:pt x="80" y="1"/>
                    <a:pt x="82" y="0"/>
                    <a:pt x="85" y="0"/>
                  </a:cubicBezTo>
                  <a:cubicBezTo>
                    <a:pt x="93" y="0"/>
                    <a:pt x="99" y="2"/>
                    <a:pt x="104" y="7"/>
                  </a:cubicBezTo>
                  <a:cubicBezTo>
                    <a:pt x="109" y="11"/>
                    <a:pt x="112" y="17"/>
                    <a:pt x="112" y="25"/>
                  </a:cubicBezTo>
                  <a:cubicBezTo>
                    <a:pt x="112" y="29"/>
                    <a:pt x="111" y="33"/>
                    <a:pt x="110" y="37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52" y="37"/>
                    <a:pt x="157" y="39"/>
                    <a:pt x="162" y="44"/>
                  </a:cubicBezTo>
                  <a:cubicBezTo>
                    <a:pt x="167" y="49"/>
                    <a:pt x="169" y="54"/>
                    <a:pt x="169" y="61"/>
                  </a:cubicBezTo>
                  <a:close/>
                  <a:moveTo>
                    <a:pt x="22" y="120"/>
                  </a:moveTo>
                  <a:cubicBezTo>
                    <a:pt x="24" y="118"/>
                    <a:pt x="24" y="117"/>
                    <a:pt x="24" y="115"/>
                  </a:cubicBezTo>
                  <a:cubicBezTo>
                    <a:pt x="24" y="114"/>
                    <a:pt x="24" y="112"/>
                    <a:pt x="22" y="111"/>
                  </a:cubicBezTo>
                  <a:cubicBezTo>
                    <a:pt x="21" y="110"/>
                    <a:pt x="20" y="109"/>
                    <a:pt x="18" y="109"/>
                  </a:cubicBezTo>
                  <a:cubicBezTo>
                    <a:pt x="16" y="109"/>
                    <a:pt x="15" y="110"/>
                    <a:pt x="14" y="111"/>
                  </a:cubicBezTo>
                  <a:cubicBezTo>
                    <a:pt x="13" y="112"/>
                    <a:pt x="12" y="114"/>
                    <a:pt x="12" y="115"/>
                  </a:cubicBezTo>
                  <a:cubicBezTo>
                    <a:pt x="12" y="117"/>
                    <a:pt x="13" y="118"/>
                    <a:pt x="14" y="120"/>
                  </a:cubicBezTo>
                  <a:cubicBezTo>
                    <a:pt x="15" y="121"/>
                    <a:pt x="16" y="121"/>
                    <a:pt x="18" y="121"/>
                  </a:cubicBezTo>
                  <a:cubicBezTo>
                    <a:pt x="20" y="121"/>
                    <a:pt x="21" y="121"/>
                    <a:pt x="22" y="120"/>
                  </a:cubicBezTo>
                  <a:close/>
                  <a:moveTo>
                    <a:pt x="157" y="61"/>
                  </a:moveTo>
                  <a:cubicBezTo>
                    <a:pt x="157" y="58"/>
                    <a:pt x="156" y="55"/>
                    <a:pt x="154" y="52"/>
                  </a:cubicBezTo>
                  <a:cubicBezTo>
                    <a:pt x="151" y="50"/>
                    <a:pt x="148" y="49"/>
                    <a:pt x="145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7"/>
                    <a:pt x="91" y="46"/>
                    <a:pt x="92" y="44"/>
                  </a:cubicBezTo>
                  <a:cubicBezTo>
                    <a:pt x="93" y="42"/>
                    <a:pt x="94" y="41"/>
                    <a:pt x="95" y="39"/>
                  </a:cubicBezTo>
                  <a:cubicBezTo>
                    <a:pt x="96" y="37"/>
                    <a:pt x="97" y="35"/>
                    <a:pt x="98" y="33"/>
                  </a:cubicBezTo>
                  <a:cubicBezTo>
                    <a:pt x="99" y="30"/>
                    <a:pt x="100" y="27"/>
                    <a:pt x="100" y="25"/>
                  </a:cubicBezTo>
                  <a:cubicBezTo>
                    <a:pt x="100" y="20"/>
                    <a:pt x="98" y="17"/>
                    <a:pt x="96" y="15"/>
                  </a:cubicBezTo>
                  <a:cubicBezTo>
                    <a:pt x="93" y="13"/>
                    <a:pt x="89" y="12"/>
                    <a:pt x="85" y="12"/>
                  </a:cubicBezTo>
                  <a:cubicBezTo>
                    <a:pt x="83" y="12"/>
                    <a:pt x="80" y="17"/>
                    <a:pt x="76" y="26"/>
                  </a:cubicBezTo>
                  <a:cubicBezTo>
                    <a:pt x="75" y="28"/>
                    <a:pt x="73" y="30"/>
                    <a:pt x="73" y="32"/>
                  </a:cubicBezTo>
                  <a:cubicBezTo>
                    <a:pt x="70" y="36"/>
                    <a:pt x="67" y="40"/>
                    <a:pt x="62" y="45"/>
                  </a:cubicBezTo>
                  <a:cubicBezTo>
                    <a:pt x="58" y="51"/>
                    <a:pt x="54" y="54"/>
                    <a:pt x="53" y="55"/>
                  </a:cubicBezTo>
                  <a:cubicBezTo>
                    <a:pt x="48" y="59"/>
                    <a:pt x="44" y="61"/>
                    <a:pt x="39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44" y="121"/>
                    <a:pt x="49" y="122"/>
                    <a:pt x="55" y="124"/>
                  </a:cubicBezTo>
                  <a:cubicBezTo>
                    <a:pt x="61" y="126"/>
                    <a:pt x="67" y="128"/>
                    <a:pt x="73" y="130"/>
                  </a:cubicBezTo>
                  <a:cubicBezTo>
                    <a:pt x="80" y="132"/>
                    <a:pt x="85" y="133"/>
                    <a:pt x="90" y="133"/>
                  </a:cubicBezTo>
                  <a:cubicBezTo>
                    <a:pt x="102" y="133"/>
                    <a:pt x="108" y="128"/>
                    <a:pt x="108" y="118"/>
                  </a:cubicBezTo>
                  <a:cubicBezTo>
                    <a:pt x="108" y="116"/>
                    <a:pt x="108" y="114"/>
                    <a:pt x="108" y="112"/>
                  </a:cubicBezTo>
                  <a:cubicBezTo>
                    <a:pt x="110" y="111"/>
                    <a:pt x="111" y="110"/>
                    <a:pt x="112" y="107"/>
                  </a:cubicBezTo>
                  <a:cubicBezTo>
                    <a:pt x="113" y="105"/>
                    <a:pt x="114" y="103"/>
                    <a:pt x="114" y="100"/>
                  </a:cubicBezTo>
                  <a:cubicBezTo>
                    <a:pt x="114" y="98"/>
                    <a:pt x="113" y="96"/>
                    <a:pt x="112" y="94"/>
                  </a:cubicBezTo>
                  <a:cubicBezTo>
                    <a:pt x="116" y="91"/>
                    <a:pt x="117" y="87"/>
                    <a:pt x="117" y="83"/>
                  </a:cubicBezTo>
                  <a:cubicBezTo>
                    <a:pt x="117" y="81"/>
                    <a:pt x="117" y="79"/>
                    <a:pt x="116" y="77"/>
                  </a:cubicBezTo>
                  <a:cubicBezTo>
                    <a:pt x="116" y="76"/>
                    <a:pt x="115" y="74"/>
                    <a:pt x="114" y="73"/>
                  </a:cubicBezTo>
                  <a:cubicBezTo>
                    <a:pt x="145" y="73"/>
                    <a:pt x="145" y="73"/>
                    <a:pt x="145" y="73"/>
                  </a:cubicBezTo>
                  <a:cubicBezTo>
                    <a:pt x="148" y="73"/>
                    <a:pt x="151" y="72"/>
                    <a:pt x="154" y="69"/>
                  </a:cubicBezTo>
                  <a:cubicBezTo>
                    <a:pt x="156" y="67"/>
                    <a:pt x="157" y="64"/>
                    <a:pt x="15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9" name="Freeform 160">
              <a:extLst>
                <a:ext uri="{FF2B5EF4-FFF2-40B4-BE49-F238E27FC236}">
                  <a16:creationId xmlns:a16="http://schemas.microsoft.com/office/drawing/2014/main" id="{5082B074-3A35-4ED0-B485-94FEC17D9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563" y="2795218"/>
              <a:ext cx="176428" cy="151447"/>
            </a:xfrm>
            <a:custGeom>
              <a:avLst/>
              <a:gdLst>
                <a:gd name="T0" fmla="*/ 170 w 170"/>
                <a:gd name="T1" fmla="*/ 121 h 146"/>
                <a:gd name="T2" fmla="*/ 157 w 170"/>
                <a:gd name="T3" fmla="*/ 133 h 146"/>
                <a:gd name="T4" fmla="*/ 109 w 170"/>
                <a:gd name="T5" fmla="*/ 139 h 146"/>
                <a:gd name="T6" fmla="*/ 57 w 170"/>
                <a:gd name="T7" fmla="*/ 138 h 146"/>
                <a:gd name="T8" fmla="*/ 49 w 170"/>
                <a:gd name="T9" fmla="*/ 117 h 146"/>
                <a:gd name="T10" fmla="*/ 44 w 170"/>
                <a:gd name="T11" fmla="*/ 96 h 146"/>
                <a:gd name="T12" fmla="*/ 24 w 170"/>
                <a:gd name="T13" fmla="*/ 85 h 146"/>
                <a:gd name="T14" fmla="*/ 0 w 170"/>
                <a:gd name="T15" fmla="*/ 61 h 146"/>
                <a:gd name="T16" fmla="*/ 24 w 170"/>
                <a:gd name="T17" fmla="*/ 37 h 146"/>
                <a:gd name="T18" fmla="*/ 58 w 170"/>
                <a:gd name="T19" fmla="*/ 25 h 146"/>
                <a:gd name="T20" fmla="*/ 85 w 170"/>
                <a:gd name="T21" fmla="*/ 0 h 146"/>
                <a:gd name="T22" fmla="*/ 97 w 170"/>
                <a:gd name="T23" fmla="*/ 7 h 146"/>
                <a:gd name="T24" fmla="*/ 104 w 170"/>
                <a:gd name="T25" fmla="*/ 19 h 146"/>
                <a:gd name="T26" fmla="*/ 117 w 170"/>
                <a:gd name="T27" fmla="*/ 37 h 146"/>
                <a:gd name="T28" fmla="*/ 120 w 170"/>
                <a:gd name="T29" fmla="*/ 41 h 146"/>
                <a:gd name="T30" fmla="*/ 124 w 170"/>
                <a:gd name="T31" fmla="*/ 45 h 146"/>
                <a:gd name="T32" fmla="*/ 128 w 170"/>
                <a:gd name="T33" fmla="*/ 48 h 146"/>
                <a:gd name="T34" fmla="*/ 157 w 170"/>
                <a:gd name="T35" fmla="*/ 49 h 146"/>
                <a:gd name="T36" fmla="*/ 170 w 170"/>
                <a:gd name="T37" fmla="*/ 61 h 146"/>
                <a:gd name="T38" fmla="*/ 133 w 170"/>
                <a:gd name="T39" fmla="*/ 121 h 146"/>
                <a:gd name="T40" fmla="*/ 130 w 170"/>
                <a:gd name="T41" fmla="*/ 61 h 146"/>
                <a:gd name="T42" fmla="*/ 118 w 170"/>
                <a:gd name="T43" fmla="*/ 56 h 146"/>
                <a:gd name="T44" fmla="*/ 109 w 170"/>
                <a:gd name="T45" fmla="*/ 47 h 146"/>
                <a:gd name="T46" fmla="*/ 108 w 170"/>
                <a:gd name="T47" fmla="*/ 46 h 146"/>
                <a:gd name="T48" fmla="*/ 97 w 170"/>
                <a:gd name="T49" fmla="*/ 32 h 146"/>
                <a:gd name="T50" fmla="*/ 92 w 170"/>
                <a:gd name="T51" fmla="*/ 23 h 146"/>
                <a:gd name="T52" fmla="*/ 89 w 170"/>
                <a:gd name="T53" fmla="*/ 16 h 146"/>
                <a:gd name="T54" fmla="*/ 85 w 170"/>
                <a:gd name="T55" fmla="*/ 12 h 146"/>
                <a:gd name="T56" fmla="*/ 70 w 170"/>
                <a:gd name="T57" fmla="*/ 25 h 146"/>
                <a:gd name="T58" fmla="*/ 74 w 170"/>
                <a:gd name="T59" fmla="*/ 39 h 146"/>
                <a:gd name="T60" fmla="*/ 79 w 170"/>
                <a:gd name="T61" fmla="*/ 49 h 146"/>
                <a:gd name="T62" fmla="*/ 16 w 170"/>
                <a:gd name="T63" fmla="*/ 52 h 146"/>
                <a:gd name="T64" fmla="*/ 16 w 170"/>
                <a:gd name="T65" fmla="*/ 69 h 146"/>
                <a:gd name="T66" fmla="*/ 56 w 170"/>
                <a:gd name="T67" fmla="*/ 73 h 146"/>
                <a:gd name="T68" fmla="*/ 52 w 170"/>
                <a:gd name="T69" fmla="*/ 83 h 146"/>
                <a:gd name="T70" fmla="*/ 56 w 170"/>
                <a:gd name="T71" fmla="*/ 100 h 146"/>
                <a:gd name="T72" fmla="*/ 62 w 170"/>
                <a:gd name="T73" fmla="*/ 112 h 146"/>
                <a:gd name="T74" fmla="*/ 66 w 170"/>
                <a:gd name="T75" fmla="*/ 130 h 146"/>
                <a:gd name="T76" fmla="*/ 96 w 170"/>
                <a:gd name="T77" fmla="*/ 130 h 146"/>
                <a:gd name="T78" fmla="*/ 130 w 170"/>
                <a:gd name="T79" fmla="*/ 121 h 146"/>
                <a:gd name="T80" fmla="*/ 157 w 170"/>
                <a:gd name="T81" fmla="*/ 115 h 146"/>
                <a:gd name="T82" fmla="*/ 151 w 170"/>
                <a:gd name="T83" fmla="*/ 109 h 146"/>
                <a:gd name="T84" fmla="*/ 145 w 170"/>
                <a:gd name="T85" fmla="*/ 115 h 146"/>
                <a:gd name="T86" fmla="*/ 151 w 170"/>
                <a:gd name="T87" fmla="*/ 1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" h="146">
                  <a:moveTo>
                    <a:pt x="170" y="61"/>
                  </a:moveTo>
                  <a:cubicBezTo>
                    <a:pt x="170" y="121"/>
                    <a:pt x="170" y="121"/>
                    <a:pt x="170" y="121"/>
                  </a:cubicBezTo>
                  <a:cubicBezTo>
                    <a:pt x="170" y="125"/>
                    <a:pt x="168" y="128"/>
                    <a:pt x="166" y="130"/>
                  </a:cubicBezTo>
                  <a:cubicBezTo>
                    <a:pt x="164" y="132"/>
                    <a:pt x="161" y="133"/>
                    <a:pt x="157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7" y="133"/>
                    <a:pt x="120" y="135"/>
                    <a:pt x="109" y="139"/>
                  </a:cubicBezTo>
                  <a:cubicBezTo>
                    <a:pt x="97" y="143"/>
                    <a:pt x="87" y="146"/>
                    <a:pt x="79" y="146"/>
                  </a:cubicBezTo>
                  <a:cubicBezTo>
                    <a:pt x="70" y="146"/>
                    <a:pt x="63" y="143"/>
                    <a:pt x="57" y="138"/>
                  </a:cubicBezTo>
                  <a:cubicBezTo>
                    <a:pt x="52" y="133"/>
                    <a:pt x="49" y="126"/>
                    <a:pt x="49" y="118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5" y="112"/>
                    <a:pt x="44" y="107"/>
                    <a:pt x="44" y="100"/>
                  </a:cubicBezTo>
                  <a:cubicBezTo>
                    <a:pt x="44" y="99"/>
                    <a:pt x="44" y="98"/>
                    <a:pt x="44" y="96"/>
                  </a:cubicBezTo>
                  <a:cubicBezTo>
                    <a:pt x="42" y="93"/>
                    <a:pt x="41" y="89"/>
                    <a:pt x="40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18" y="85"/>
                    <a:pt x="12" y="83"/>
                    <a:pt x="7" y="78"/>
                  </a:cubicBezTo>
                  <a:cubicBezTo>
                    <a:pt x="3" y="73"/>
                    <a:pt x="0" y="67"/>
                    <a:pt x="0" y="61"/>
                  </a:cubicBezTo>
                  <a:cubicBezTo>
                    <a:pt x="0" y="54"/>
                    <a:pt x="3" y="49"/>
                    <a:pt x="7" y="44"/>
                  </a:cubicBezTo>
                  <a:cubicBezTo>
                    <a:pt x="12" y="39"/>
                    <a:pt x="18" y="37"/>
                    <a:pt x="24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58" y="33"/>
                    <a:pt x="58" y="29"/>
                    <a:pt x="58" y="25"/>
                  </a:cubicBezTo>
                  <a:cubicBezTo>
                    <a:pt x="58" y="17"/>
                    <a:pt x="60" y="11"/>
                    <a:pt x="65" y="7"/>
                  </a:cubicBezTo>
                  <a:cubicBezTo>
                    <a:pt x="70" y="2"/>
                    <a:pt x="77" y="0"/>
                    <a:pt x="85" y="0"/>
                  </a:cubicBezTo>
                  <a:cubicBezTo>
                    <a:pt x="87" y="0"/>
                    <a:pt x="89" y="1"/>
                    <a:pt x="91" y="2"/>
                  </a:cubicBezTo>
                  <a:cubicBezTo>
                    <a:pt x="93" y="3"/>
                    <a:pt x="95" y="5"/>
                    <a:pt x="97" y="7"/>
                  </a:cubicBezTo>
                  <a:cubicBezTo>
                    <a:pt x="98" y="9"/>
                    <a:pt x="99" y="11"/>
                    <a:pt x="100" y="13"/>
                  </a:cubicBezTo>
                  <a:cubicBezTo>
                    <a:pt x="102" y="15"/>
                    <a:pt x="103" y="17"/>
                    <a:pt x="104" y="19"/>
                  </a:cubicBezTo>
                  <a:cubicBezTo>
                    <a:pt x="105" y="22"/>
                    <a:pt x="106" y="24"/>
                    <a:pt x="107" y="25"/>
                  </a:cubicBezTo>
                  <a:cubicBezTo>
                    <a:pt x="109" y="29"/>
                    <a:pt x="112" y="33"/>
                    <a:pt x="117" y="37"/>
                  </a:cubicBezTo>
                  <a:cubicBezTo>
                    <a:pt x="117" y="38"/>
                    <a:pt x="117" y="38"/>
                    <a:pt x="118" y="39"/>
                  </a:cubicBezTo>
                  <a:cubicBezTo>
                    <a:pt x="119" y="40"/>
                    <a:pt x="119" y="41"/>
                    <a:pt x="120" y="41"/>
                  </a:cubicBezTo>
                  <a:cubicBezTo>
                    <a:pt x="120" y="42"/>
                    <a:pt x="121" y="42"/>
                    <a:pt x="122" y="43"/>
                  </a:cubicBezTo>
                  <a:cubicBezTo>
                    <a:pt x="122" y="44"/>
                    <a:pt x="123" y="45"/>
                    <a:pt x="124" y="45"/>
                  </a:cubicBezTo>
                  <a:cubicBezTo>
                    <a:pt x="125" y="46"/>
                    <a:pt x="125" y="46"/>
                    <a:pt x="126" y="47"/>
                  </a:cubicBezTo>
                  <a:cubicBezTo>
                    <a:pt x="127" y="48"/>
                    <a:pt x="128" y="48"/>
                    <a:pt x="128" y="48"/>
                  </a:cubicBezTo>
                  <a:cubicBezTo>
                    <a:pt x="129" y="49"/>
                    <a:pt x="130" y="49"/>
                    <a:pt x="130" y="49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61" y="49"/>
                    <a:pt x="164" y="50"/>
                    <a:pt x="166" y="52"/>
                  </a:cubicBezTo>
                  <a:cubicBezTo>
                    <a:pt x="168" y="55"/>
                    <a:pt x="170" y="57"/>
                    <a:pt x="170" y="61"/>
                  </a:cubicBezTo>
                  <a:close/>
                  <a:moveTo>
                    <a:pt x="130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28" y="61"/>
                    <a:pt x="126" y="60"/>
                    <a:pt x="124" y="60"/>
                  </a:cubicBezTo>
                  <a:cubicBezTo>
                    <a:pt x="122" y="59"/>
                    <a:pt x="120" y="58"/>
                    <a:pt x="118" y="56"/>
                  </a:cubicBezTo>
                  <a:cubicBezTo>
                    <a:pt x="116" y="55"/>
                    <a:pt x="115" y="53"/>
                    <a:pt x="113" y="52"/>
                  </a:cubicBezTo>
                  <a:cubicBezTo>
                    <a:pt x="112" y="51"/>
                    <a:pt x="110" y="49"/>
                    <a:pt x="109" y="47"/>
                  </a:cubicBezTo>
                  <a:cubicBezTo>
                    <a:pt x="108" y="47"/>
                    <a:pt x="108" y="46"/>
                    <a:pt x="108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46"/>
                    <a:pt x="108" y="46"/>
                    <a:pt x="107" y="45"/>
                  </a:cubicBezTo>
                  <a:cubicBezTo>
                    <a:pt x="103" y="40"/>
                    <a:pt x="99" y="36"/>
                    <a:pt x="97" y="32"/>
                  </a:cubicBezTo>
                  <a:cubicBezTo>
                    <a:pt x="96" y="30"/>
                    <a:pt x="95" y="28"/>
                    <a:pt x="93" y="25"/>
                  </a:cubicBezTo>
                  <a:cubicBezTo>
                    <a:pt x="93" y="25"/>
                    <a:pt x="93" y="24"/>
                    <a:pt x="92" y="23"/>
                  </a:cubicBezTo>
                  <a:cubicBezTo>
                    <a:pt x="92" y="22"/>
                    <a:pt x="91" y="21"/>
                    <a:pt x="91" y="20"/>
                  </a:cubicBezTo>
                  <a:cubicBezTo>
                    <a:pt x="90" y="19"/>
                    <a:pt x="89" y="18"/>
                    <a:pt x="89" y="16"/>
                  </a:cubicBezTo>
                  <a:cubicBezTo>
                    <a:pt x="88" y="15"/>
                    <a:pt x="87" y="14"/>
                    <a:pt x="87" y="14"/>
                  </a:cubicBezTo>
                  <a:cubicBezTo>
                    <a:pt x="86" y="13"/>
                    <a:pt x="85" y="12"/>
                    <a:pt x="85" y="12"/>
                  </a:cubicBezTo>
                  <a:cubicBezTo>
                    <a:pt x="80" y="12"/>
                    <a:pt x="77" y="13"/>
                    <a:pt x="74" y="15"/>
                  </a:cubicBezTo>
                  <a:cubicBezTo>
                    <a:pt x="71" y="17"/>
                    <a:pt x="70" y="20"/>
                    <a:pt x="70" y="25"/>
                  </a:cubicBezTo>
                  <a:cubicBezTo>
                    <a:pt x="70" y="27"/>
                    <a:pt x="70" y="30"/>
                    <a:pt x="71" y="33"/>
                  </a:cubicBezTo>
                  <a:cubicBezTo>
                    <a:pt x="72" y="35"/>
                    <a:pt x="73" y="37"/>
                    <a:pt x="74" y="39"/>
                  </a:cubicBezTo>
                  <a:cubicBezTo>
                    <a:pt x="75" y="41"/>
                    <a:pt x="76" y="42"/>
                    <a:pt x="77" y="44"/>
                  </a:cubicBezTo>
                  <a:cubicBezTo>
                    <a:pt x="78" y="46"/>
                    <a:pt x="79" y="47"/>
                    <a:pt x="79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1" y="49"/>
                    <a:pt x="18" y="50"/>
                    <a:pt x="16" y="52"/>
                  </a:cubicBezTo>
                  <a:cubicBezTo>
                    <a:pt x="13" y="55"/>
                    <a:pt x="12" y="58"/>
                    <a:pt x="12" y="61"/>
                  </a:cubicBezTo>
                  <a:cubicBezTo>
                    <a:pt x="12" y="64"/>
                    <a:pt x="13" y="67"/>
                    <a:pt x="16" y="69"/>
                  </a:cubicBezTo>
                  <a:cubicBezTo>
                    <a:pt x="18" y="72"/>
                    <a:pt x="21" y="73"/>
                    <a:pt x="24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4"/>
                    <a:pt x="54" y="76"/>
                    <a:pt x="53" y="77"/>
                  </a:cubicBezTo>
                  <a:cubicBezTo>
                    <a:pt x="53" y="79"/>
                    <a:pt x="52" y="81"/>
                    <a:pt x="52" y="83"/>
                  </a:cubicBezTo>
                  <a:cubicBezTo>
                    <a:pt x="52" y="87"/>
                    <a:pt x="54" y="91"/>
                    <a:pt x="57" y="94"/>
                  </a:cubicBezTo>
                  <a:cubicBezTo>
                    <a:pt x="56" y="96"/>
                    <a:pt x="56" y="98"/>
                    <a:pt x="56" y="100"/>
                  </a:cubicBezTo>
                  <a:cubicBezTo>
                    <a:pt x="56" y="103"/>
                    <a:pt x="56" y="105"/>
                    <a:pt x="57" y="107"/>
                  </a:cubicBezTo>
                  <a:cubicBezTo>
                    <a:pt x="58" y="110"/>
                    <a:pt x="60" y="111"/>
                    <a:pt x="62" y="112"/>
                  </a:cubicBezTo>
                  <a:cubicBezTo>
                    <a:pt x="62" y="114"/>
                    <a:pt x="61" y="116"/>
                    <a:pt x="61" y="118"/>
                  </a:cubicBezTo>
                  <a:cubicBezTo>
                    <a:pt x="61" y="123"/>
                    <a:pt x="63" y="127"/>
                    <a:pt x="66" y="130"/>
                  </a:cubicBezTo>
                  <a:cubicBezTo>
                    <a:pt x="69" y="132"/>
                    <a:pt x="73" y="133"/>
                    <a:pt x="79" y="133"/>
                  </a:cubicBezTo>
                  <a:cubicBezTo>
                    <a:pt x="84" y="133"/>
                    <a:pt x="90" y="132"/>
                    <a:pt x="96" y="130"/>
                  </a:cubicBezTo>
                  <a:cubicBezTo>
                    <a:pt x="102" y="128"/>
                    <a:pt x="108" y="126"/>
                    <a:pt x="114" y="124"/>
                  </a:cubicBezTo>
                  <a:cubicBezTo>
                    <a:pt x="120" y="122"/>
                    <a:pt x="126" y="121"/>
                    <a:pt x="130" y="121"/>
                  </a:cubicBezTo>
                  <a:close/>
                  <a:moveTo>
                    <a:pt x="156" y="120"/>
                  </a:moveTo>
                  <a:cubicBezTo>
                    <a:pt x="157" y="118"/>
                    <a:pt x="157" y="117"/>
                    <a:pt x="157" y="115"/>
                  </a:cubicBezTo>
                  <a:cubicBezTo>
                    <a:pt x="157" y="114"/>
                    <a:pt x="157" y="112"/>
                    <a:pt x="156" y="111"/>
                  </a:cubicBezTo>
                  <a:cubicBezTo>
                    <a:pt x="155" y="110"/>
                    <a:pt x="153" y="109"/>
                    <a:pt x="151" y="109"/>
                  </a:cubicBezTo>
                  <a:cubicBezTo>
                    <a:pt x="150" y="109"/>
                    <a:pt x="148" y="110"/>
                    <a:pt x="147" y="111"/>
                  </a:cubicBezTo>
                  <a:cubicBezTo>
                    <a:pt x="146" y="112"/>
                    <a:pt x="145" y="114"/>
                    <a:pt x="145" y="115"/>
                  </a:cubicBezTo>
                  <a:cubicBezTo>
                    <a:pt x="145" y="117"/>
                    <a:pt x="146" y="118"/>
                    <a:pt x="147" y="120"/>
                  </a:cubicBezTo>
                  <a:cubicBezTo>
                    <a:pt x="148" y="121"/>
                    <a:pt x="150" y="121"/>
                    <a:pt x="151" y="121"/>
                  </a:cubicBezTo>
                  <a:cubicBezTo>
                    <a:pt x="153" y="121"/>
                    <a:pt x="155" y="121"/>
                    <a:pt x="156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0" name="Freeform 161">
              <a:extLst>
                <a:ext uri="{FF2B5EF4-FFF2-40B4-BE49-F238E27FC236}">
                  <a16:creationId xmlns:a16="http://schemas.microsoft.com/office/drawing/2014/main" id="{29E86F5D-F6DB-4631-97E3-13D289EA6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6146" y="2782727"/>
              <a:ext cx="149885" cy="176428"/>
            </a:xfrm>
            <a:custGeom>
              <a:avLst/>
              <a:gdLst>
                <a:gd name="T0" fmla="*/ 139 w 146"/>
                <a:gd name="T1" fmla="*/ 109 h 170"/>
                <a:gd name="T2" fmla="*/ 134 w 146"/>
                <a:gd name="T3" fmla="*/ 158 h 170"/>
                <a:gd name="T4" fmla="*/ 121 w 146"/>
                <a:gd name="T5" fmla="*/ 170 h 170"/>
                <a:gd name="T6" fmla="*/ 52 w 146"/>
                <a:gd name="T7" fmla="*/ 166 h 170"/>
                <a:gd name="T8" fmla="*/ 49 w 146"/>
                <a:gd name="T9" fmla="*/ 130 h 170"/>
                <a:gd name="T10" fmla="*/ 47 w 146"/>
                <a:gd name="T11" fmla="*/ 126 h 170"/>
                <a:gd name="T12" fmla="*/ 43 w 146"/>
                <a:gd name="T13" fmla="*/ 122 h 170"/>
                <a:gd name="T14" fmla="*/ 39 w 146"/>
                <a:gd name="T15" fmla="*/ 118 h 170"/>
                <a:gd name="T16" fmla="*/ 25 w 146"/>
                <a:gd name="T17" fmla="*/ 107 h 170"/>
                <a:gd name="T18" fmla="*/ 13 w 146"/>
                <a:gd name="T19" fmla="*/ 101 h 170"/>
                <a:gd name="T20" fmla="*/ 2 w 146"/>
                <a:gd name="T21" fmla="*/ 92 h 170"/>
                <a:gd name="T22" fmla="*/ 7 w 146"/>
                <a:gd name="T23" fmla="*/ 65 h 170"/>
                <a:gd name="T24" fmla="*/ 37 w 146"/>
                <a:gd name="T25" fmla="*/ 60 h 170"/>
                <a:gd name="T26" fmla="*/ 44 w 146"/>
                <a:gd name="T27" fmla="*/ 7 h 170"/>
                <a:gd name="T28" fmla="*/ 78 w 146"/>
                <a:gd name="T29" fmla="*/ 7 h 170"/>
                <a:gd name="T30" fmla="*/ 85 w 146"/>
                <a:gd name="T31" fmla="*/ 40 h 170"/>
                <a:gd name="T32" fmla="*/ 100 w 146"/>
                <a:gd name="T33" fmla="*/ 44 h 170"/>
                <a:gd name="T34" fmla="*/ 138 w 146"/>
                <a:gd name="T35" fmla="*/ 57 h 170"/>
                <a:gd name="T36" fmla="*/ 134 w 146"/>
                <a:gd name="T37" fmla="*/ 79 h 170"/>
                <a:gd name="T38" fmla="*/ 112 w 146"/>
                <a:gd name="T39" fmla="*/ 62 h 170"/>
                <a:gd name="T40" fmla="*/ 101 w 146"/>
                <a:gd name="T41" fmla="*/ 56 h 170"/>
                <a:gd name="T42" fmla="*/ 83 w 146"/>
                <a:gd name="T43" fmla="*/ 52 h 170"/>
                <a:gd name="T44" fmla="*/ 73 w 146"/>
                <a:gd name="T45" fmla="*/ 56 h 170"/>
                <a:gd name="T46" fmla="*/ 69 w 146"/>
                <a:gd name="T47" fmla="*/ 16 h 170"/>
                <a:gd name="T48" fmla="*/ 52 w 146"/>
                <a:gd name="T49" fmla="*/ 16 h 170"/>
                <a:gd name="T50" fmla="*/ 49 w 146"/>
                <a:gd name="T51" fmla="*/ 79 h 170"/>
                <a:gd name="T52" fmla="*/ 39 w 146"/>
                <a:gd name="T53" fmla="*/ 74 h 170"/>
                <a:gd name="T54" fmla="*/ 25 w 146"/>
                <a:gd name="T55" fmla="*/ 70 h 170"/>
                <a:gd name="T56" fmla="*/ 12 w 146"/>
                <a:gd name="T57" fmla="*/ 85 h 170"/>
                <a:gd name="T58" fmla="*/ 32 w 146"/>
                <a:gd name="T59" fmla="*/ 97 h 170"/>
                <a:gd name="T60" fmla="*/ 56 w 146"/>
                <a:gd name="T61" fmla="*/ 117 h 170"/>
                <a:gd name="T62" fmla="*/ 61 w 146"/>
                <a:gd name="T63" fmla="*/ 133 h 170"/>
                <a:gd name="T64" fmla="*/ 121 w 146"/>
                <a:gd name="T65" fmla="*/ 130 h 170"/>
                <a:gd name="T66" fmla="*/ 130 w 146"/>
                <a:gd name="T67" fmla="*/ 96 h 170"/>
                <a:gd name="T68" fmla="*/ 120 w 146"/>
                <a:gd name="T69" fmla="*/ 156 h 170"/>
                <a:gd name="T70" fmla="*/ 120 w 146"/>
                <a:gd name="T71" fmla="*/ 147 h 170"/>
                <a:gd name="T72" fmla="*/ 111 w 146"/>
                <a:gd name="T73" fmla="*/ 147 h 170"/>
                <a:gd name="T74" fmla="*/ 111 w 146"/>
                <a:gd name="T75" fmla="*/ 156 h 170"/>
                <a:gd name="T76" fmla="*/ 120 w 146"/>
                <a:gd name="T77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70">
                  <a:moveTo>
                    <a:pt x="146" y="79"/>
                  </a:moveTo>
                  <a:cubicBezTo>
                    <a:pt x="146" y="87"/>
                    <a:pt x="143" y="97"/>
                    <a:pt x="139" y="109"/>
                  </a:cubicBezTo>
                  <a:cubicBezTo>
                    <a:pt x="135" y="120"/>
                    <a:pt x="134" y="127"/>
                    <a:pt x="134" y="130"/>
                  </a:cubicBezTo>
                  <a:cubicBezTo>
                    <a:pt x="134" y="158"/>
                    <a:pt x="134" y="158"/>
                    <a:pt x="134" y="158"/>
                  </a:cubicBezTo>
                  <a:cubicBezTo>
                    <a:pt x="134" y="161"/>
                    <a:pt x="132" y="164"/>
                    <a:pt x="130" y="166"/>
                  </a:cubicBezTo>
                  <a:cubicBezTo>
                    <a:pt x="128" y="168"/>
                    <a:pt x="125" y="170"/>
                    <a:pt x="12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58" y="170"/>
                    <a:pt x="55" y="168"/>
                    <a:pt x="52" y="166"/>
                  </a:cubicBezTo>
                  <a:cubicBezTo>
                    <a:pt x="50" y="164"/>
                    <a:pt x="49" y="161"/>
                    <a:pt x="49" y="158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8"/>
                    <a:pt x="48" y="127"/>
                    <a:pt x="47" y="126"/>
                  </a:cubicBezTo>
                  <a:cubicBezTo>
                    <a:pt x="46" y="125"/>
                    <a:pt x="46" y="125"/>
                    <a:pt x="45" y="124"/>
                  </a:cubicBezTo>
                  <a:cubicBezTo>
                    <a:pt x="45" y="123"/>
                    <a:pt x="44" y="123"/>
                    <a:pt x="43" y="122"/>
                  </a:cubicBezTo>
                  <a:cubicBezTo>
                    <a:pt x="42" y="121"/>
                    <a:pt x="42" y="120"/>
                    <a:pt x="41" y="120"/>
                  </a:cubicBezTo>
                  <a:cubicBezTo>
                    <a:pt x="41" y="119"/>
                    <a:pt x="40" y="119"/>
                    <a:pt x="39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3" y="113"/>
                    <a:pt x="29" y="109"/>
                    <a:pt x="25" y="107"/>
                  </a:cubicBezTo>
                  <a:cubicBezTo>
                    <a:pt x="24" y="106"/>
                    <a:pt x="22" y="105"/>
                    <a:pt x="19" y="104"/>
                  </a:cubicBezTo>
                  <a:cubicBezTo>
                    <a:pt x="17" y="103"/>
                    <a:pt x="15" y="102"/>
                    <a:pt x="13" y="101"/>
                  </a:cubicBezTo>
                  <a:cubicBezTo>
                    <a:pt x="11" y="99"/>
                    <a:pt x="9" y="98"/>
                    <a:pt x="7" y="97"/>
                  </a:cubicBezTo>
                  <a:cubicBezTo>
                    <a:pt x="5" y="95"/>
                    <a:pt x="3" y="93"/>
                    <a:pt x="2" y="92"/>
                  </a:cubicBezTo>
                  <a:cubicBezTo>
                    <a:pt x="1" y="90"/>
                    <a:pt x="0" y="87"/>
                    <a:pt x="0" y="85"/>
                  </a:cubicBezTo>
                  <a:cubicBezTo>
                    <a:pt x="0" y="77"/>
                    <a:pt x="3" y="71"/>
                    <a:pt x="7" y="65"/>
                  </a:cubicBezTo>
                  <a:cubicBezTo>
                    <a:pt x="11" y="60"/>
                    <a:pt x="17" y="58"/>
                    <a:pt x="25" y="58"/>
                  </a:cubicBezTo>
                  <a:cubicBezTo>
                    <a:pt x="29" y="58"/>
                    <a:pt x="33" y="58"/>
                    <a:pt x="37" y="6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18"/>
                    <a:pt x="39" y="12"/>
                    <a:pt x="44" y="7"/>
                  </a:cubicBezTo>
                  <a:cubicBezTo>
                    <a:pt x="49" y="3"/>
                    <a:pt x="54" y="0"/>
                    <a:pt x="61" y="0"/>
                  </a:cubicBezTo>
                  <a:cubicBezTo>
                    <a:pt x="67" y="0"/>
                    <a:pt x="73" y="3"/>
                    <a:pt x="78" y="7"/>
                  </a:cubicBezTo>
                  <a:cubicBezTo>
                    <a:pt x="83" y="12"/>
                    <a:pt x="85" y="18"/>
                    <a:pt x="85" y="24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9" y="41"/>
                    <a:pt x="93" y="42"/>
                    <a:pt x="96" y="44"/>
                  </a:cubicBezTo>
                  <a:cubicBezTo>
                    <a:pt x="98" y="44"/>
                    <a:pt x="99" y="44"/>
                    <a:pt x="100" y="44"/>
                  </a:cubicBezTo>
                  <a:cubicBezTo>
                    <a:pt x="107" y="44"/>
                    <a:pt x="112" y="46"/>
                    <a:pt x="117" y="49"/>
                  </a:cubicBezTo>
                  <a:cubicBezTo>
                    <a:pt x="126" y="49"/>
                    <a:pt x="133" y="52"/>
                    <a:pt x="138" y="57"/>
                  </a:cubicBezTo>
                  <a:cubicBezTo>
                    <a:pt x="143" y="63"/>
                    <a:pt x="146" y="70"/>
                    <a:pt x="146" y="79"/>
                  </a:cubicBezTo>
                  <a:close/>
                  <a:moveTo>
                    <a:pt x="134" y="79"/>
                  </a:moveTo>
                  <a:cubicBezTo>
                    <a:pt x="134" y="67"/>
                    <a:pt x="128" y="61"/>
                    <a:pt x="118" y="61"/>
                  </a:cubicBezTo>
                  <a:cubicBezTo>
                    <a:pt x="116" y="61"/>
                    <a:pt x="114" y="62"/>
                    <a:pt x="112" y="62"/>
                  </a:cubicBezTo>
                  <a:cubicBezTo>
                    <a:pt x="111" y="60"/>
                    <a:pt x="110" y="58"/>
                    <a:pt x="107" y="57"/>
                  </a:cubicBezTo>
                  <a:cubicBezTo>
                    <a:pt x="105" y="56"/>
                    <a:pt x="103" y="56"/>
                    <a:pt x="101" y="56"/>
                  </a:cubicBezTo>
                  <a:cubicBezTo>
                    <a:pt x="98" y="56"/>
                    <a:pt x="96" y="56"/>
                    <a:pt x="94" y="57"/>
                  </a:cubicBezTo>
                  <a:cubicBezTo>
                    <a:pt x="91" y="54"/>
                    <a:pt x="87" y="52"/>
                    <a:pt x="83" y="52"/>
                  </a:cubicBezTo>
                  <a:cubicBezTo>
                    <a:pt x="81" y="52"/>
                    <a:pt x="79" y="53"/>
                    <a:pt x="77" y="53"/>
                  </a:cubicBezTo>
                  <a:cubicBezTo>
                    <a:pt x="76" y="54"/>
                    <a:pt x="74" y="55"/>
                    <a:pt x="73" y="56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1"/>
                    <a:pt x="72" y="18"/>
                    <a:pt x="69" y="16"/>
                  </a:cubicBezTo>
                  <a:cubicBezTo>
                    <a:pt x="67" y="14"/>
                    <a:pt x="64" y="12"/>
                    <a:pt x="61" y="12"/>
                  </a:cubicBezTo>
                  <a:cubicBezTo>
                    <a:pt x="58" y="12"/>
                    <a:pt x="55" y="14"/>
                    <a:pt x="52" y="16"/>
                  </a:cubicBezTo>
                  <a:cubicBezTo>
                    <a:pt x="50" y="18"/>
                    <a:pt x="49" y="21"/>
                    <a:pt x="49" y="24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8" y="79"/>
                    <a:pt x="46" y="78"/>
                    <a:pt x="44" y="77"/>
                  </a:cubicBezTo>
                  <a:cubicBezTo>
                    <a:pt x="42" y="77"/>
                    <a:pt x="41" y="75"/>
                    <a:pt x="39" y="74"/>
                  </a:cubicBezTo>
                  <a:cubicBezTo>
                    <a:pt x="37" y="73"/>
                    <a:pt x="35" y="72"/>
                    <a:pt x="33" y="71"/>
                  </a:cubicBezTo>
                  <a:cubicBezTo>
                    <a:pt x="30" y="70"/>
                    <a:pt x="27" y="70"/>
                    <a:pt x="25" y="70"/>
                  </a:cubicBezTo>
                  <a:cubicBezTo>
                    <a:pt x="20" y="70"/>
                    <a:pt x="17" y="71"/>
                    <a:pt x="15" y="74"/>
                  </a:cubicBezTo>
                  <a:cubicBezTo>
                    <a:pt x="13" y="77"/>
                    <a:pt x="12" y="80"/>
                    <a:pt x="12" y="85"/>
                  </a:cubicBezTo>
                  <a:cubicBezTo>
                    <a:pt x="12" y="86"/>
                    <a:pt x="17" y="89"/>
                    <a:pt x="26" y="93"/>
                  </a:cubicBezTo>
                  <a:cubicBezTo>
                    <a:pt x="28" y="95"/>
                    <a:pt x="30" y="96"/>
                    <a:pt x="32" y="97"/>
                  </a:cubicBezTo>
                  <a:cubicBezTo>
                    <a:pt x="36" y="99"/>
                    <a:pt x="40" y="103"/>
                    <a:pt x="45" y="108"/>
                  </a:cubicBezTo>
                  <a:cubicBezTo>
                    <a:pt x="51" y="112"/>
                    <a:pt x="54" y="115"/>
                    <a:pt x="56" y="117"/>
                  </a:cubicBezTo>
                  <a:cubicBezTo>
                    <a:pt x="59" y="121"/>
                    <a:pt x="61" y="126"/>
                    <a:pt x="61" y="130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0"/>
                    <a:pt x="121" y="130"/>
                    <a:pt x="121" y="130"/>
                  </a:cubicBezTo>
                  <a:cubicBezTo>
                    <a:pt x="121" y="126"/>
                    <a:pt x="122" y="121"/>
                    <a:pt x="124" y="115"/>
                  </a:cubicBezTo>
                  <a:cubicBezTo>
                    <a:pt x="126" y="109"/>
                    <a:pt x="128" y="102"/>
                    <a:pt x="130" y="96"/>
                  </a:cubicBezTo>
                  <a:cubicBezTo>
                    <a:pt x="133" y="90"/>
                    <a:pt x="134" y="84"/>
                    <a:pt x="134" y="79"/>
                  </a:cubicBezTo>
                  <a:close/>
                  <a:moveTo>
                    <a:pt x="120" y="156"/>
                  </a:moveTo>
                  <a:cubicBezTo>
                    <a:pt x="121" y="155"/>
                    <a:pt x="121" y="153"/>
                    <a:pt x="121" y="152"/>
                  </a:cubicBezTo>
                  <a:cubicBezTo>
                    <a:pt x="121" y="150"/>
                    <a:pt x="121" y="148"/>
                    <a:pt x="120" y="147"/>
                  </a:cubicBezTo>
                  <a:cubicBezTo>
                    <a:pt x="118" y="146"/>
                    <a:pt x="117" y="145"/>
                    <a:pt x="115" y="145"/>
                  </a:cubicBezTo>
                  <a:cubicBezTo>
                    <a:pt x="114" y="145"/>
                    <a:pt x="112" y="146"/>
                    <a:pt x="111" y="147"/>
                  </a:cubicBezTo>
                  <a:cubicBezTo>
                    <a:pt x="110" y="148"/>
                    <a:pt x="109" y="150"/>
                    <a:pt x="109" y="152"/>
                  </a:cubicBezTo>
                  <a:cubicBezTo>
                    <a:pt x="109" y="153"/>
                    <a:pt x="110" y="155"/>
                    <a:pt x="111" y="156"/>
                  </a:cubicBezTo>
                  <a:cubicBezTo>
                    <a:pt x="112" y="157"/>
                    <a:pt x="114" y="158"/>
                    <a:pt x="115" y="158"/>
                  </a:cubicBezTo>
                  <a:cubicBezTo>
                    <a:pt x="117" y="158"/>
                    <a:pt x="118" y="157"/>
                    <a:pt x="120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1" name="Freeform 162">
              <a:extLst>
                <a:ext uri="{FF2B5EF4-FFF2-40B4-BE49-F238E27FC236}">
                  <a16:creationId xmlns:a16="http://schemas.microsoft.com/office/drawing/2014/main" id="{6B9D2ABC-99C5-45DB-88F4-9D975879A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186" y="2782727"/>
              <a:ext cx="151447" cy="176428"/>
            </a:xfrm>
            <a:custGeom>
              <a:avLst/>
              <a:gdLst>
                <a:gd name="T0" fmla="*/ 138 w 146"/>
                <a:gd name="T1" fmla="*/ 112 h 170"/>
                <a:gd name="T2" fmla="*/ 117 w 146"/>
                <a:gd name="T3" fmla="*/ 120 h 170"/>
                <a:gd name="T4" fmla="*/ 96 w 146"/>
                <a:gd name="T5" fmla="*/ 126 h 170"/>
                <a:gd name="T6" fmla="*/ 85 w 146"/>
                <a:gd name="T7" fmla="*/ 145 h 170"/>
                <a:gd name="T8" fmla="*/ 61 w 146"/>
                <a:gd name="T9" fmla="*/ 170 h 170"/>
                <a:gd name="T10" fmla="*/ 37 w 146"/>
                <a:gd name="T11" fmla="*/ 145 h 170"/>
                <a:gd name="T12" fmla="*/ 25 w 146"/>
                <a:gd name="T13" fmla="*/ 112 h 170"/>
                <a:gd name="T14" fmla="*/ 0 w 146"/>
                <a:gd name="T15" fmla="*/ 85 h 170"/>
                <a:gd name="T16" fmla="*/ 7 w 146"/>
                <a:gd name="T17" fmla="*/ 73 h 170"/>
                <a:gd name="T18" fmla="*/ 20 w 146"/>
                <a:gd name="T19" fmla="*/ 66 h 170"/>
                <a:gd name="T20" fmla="*/ 38 w 146"/>
                <a:gd name="T21" fmla="*/ 53 h 170"/>
                <a:gd name="T22" fmla="*/ 41 w 146"/>
                <a:gd name="T23" fmla="*/ 50 h 170"/>
                <a:gd name="T24" fmla="*/ 45 w 146"/>
                <a:gd name="T25" fmla="*/ 46 h 170"/>
                <a:gd name="T26" fmla="*/ 48 w 146"/>
                <a:gd name="T27" fmla="*/ 42 h 170"/>
                <a:gd name="T28" fmla="*/ 49 w 146"/>
                <a:gd name="T29" fmla="*/ 12 h 170"/>
                <a:gd name="T30" fmla="*/ 61 w 146"/>
                <a:gd name="T31" fmla="*/ 0 h 170"/>
                <a:gd name="T32" fmla="*/ 130 w 146"/>
                <a:gd name="T33" fmla="*/ 4 h 170"/>
                <a:gd name="T34" fmla="*/ 134 w 146"/>
                <a:gd name="T35" fmla="*/ 40 h 170"/>
                <a:gd name="T36" fmla="*/ 146 w 146"/>
                <a:gd name="T37" fmla="*/ 91 h 170"/>
                <a:gd name="T38" fmla="*/ 131 w 146"/>
                <a:gd name="T39" fmla="*/ 74 h 170"/>
                <a:gd name="T40" fmla="*/ 121 w 146"/>
                <a:gd name="T41" fmla="*/ 40 h 170"/>
                <a:gd name="T42" fmla="*/ 61 w 146"/>
                <a:gd name="T43" fmla="*/ 37 h 170"/>
                <a:gd name="T44" fmla="*/ 60 w 146"/>
                <a:gd name="T45" fmla="*/ 46 h 170"/>
                <a:gd name="T46" fmla="*/ 52 w 146"/>
                <a:gd name="T47" fmla="*/ 57 h 170"/>
                <a:gd name="T48" fmla="*/ 46 w 146"/>
                <a:gd name="T49" fmla="*/ 62 h 170"/>
                <a:gd name="T50" fmla="*/ 25 w 146"/>
                <a:gd name="T51" fmla="*/ 77 h 170"/>
                <a:gd name="T52" fmla="*/ 20 w 146"/>
                <a:gd name="T53" fmla="*/ 79 h 170"/>
                <a:gd name="T54" fmla="*/ 14 w 146"/>
                <a:gd name="T55" fmla="*/ 83 h 170"/>
                <a:gd name="T56" fmla="*/ 15 w 146"/>
                <a:gd name="T57" fmla="*/ 96 h 170"/>
                <a:gd name="T58" fmla="*/ 33 w 146"/>
                <a:gd name="T59" fmla="*/ 99 h 170"/>
                <a:gd name="T60" fmla="*/ 44 w 146"/>
                <a:gd name="T61" fmla="*/ 92 h 170"/>
                <a:gd name="T62" fmla="*/ 49 w 146"/>
                <a:gd name="T63" fmla="*/ 145 h 170"/>
                <a:gd name="T64" fmla="*/ 61 w 146"/>
                <a:gd name="T65" fmla="*/ 158 h 170"/>
                <a:gd name="T66" fmla="*/ 73 w 146"/>
                <a:gd name="T67" fmla="*/ 145 h 170"/>
                <a:gd name="T68" fmla="*/ 83 w 146"/>
                <a:gd name="T69" fmla="*/ 117 h 170"/>
                <a:gd name="T70" fmla="*/ 101 w 146"/>
                <a:gd name="T71" fmla="*/ 114 h 170"/>
                <a:gd name="T72" fmla="*/ 112 w 146"/>
                <a:gd name="T73" fmla="*/ 108 h 170"/>
                <a:gd name="T74" fmla="*/ 130 w 146"/>
                <a:gd name="T75" fmla="*/ 104 h 170"/>
                <a:gd name="T76" fmla="*/ 120 w 146"/>
                <a:gd name="T77" fmla="*/ 23 h 170"/>
                <a:gd name="T78" fmla="*/ 120 w 146"/>
                <a:gd name="T79" fmla="*/ 14 h 170"/>
                <a:gd name="T80" fmla="*/ 111 w 146"/>
                <a:gd name="T81" fmla="*/ 14 h 170"/>
                <a:gd name="T82" fmla="*/ 111 w 146"/>
                <a:gd name="T83" fmla="*/ 23 h 170"/>
                <a:gd name="T84" fmla="*/ 120 w 146"/>
                <a:gd name="T85" fmla="*/ 2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170">
                  <a:moveTo>
                    <a:pt x="146" y="91"/>
                  </a:moveTo>
                  <a:cubicBezTo>
                    <a:pt x="146" y="100"/>
                    <a:pt x="143" y="107"/>
                    <a:pt x="138" y="112"/>
                  </a:cubicBezTo>
                  <a:cubicBezTo>
                    <a:pt x="133" y="118"/>
                    <a:pt x="127" y="121"/>
                    <a:pt x="118" y="121"/>
                  </a:cubicBezTo>
                  <a:cubicBezTo>
                    <a:pt x="117" y="120"/>
                    <a:pt x="117" y="120"/>
                    <a:pt x="117" y="120"/>
                  </a:cubicBezTo>
                  <a:cubicBezTo>
                    <a:pt x="112" y="124"/>
                    <a:pt x="107" y="126"/>
                    <a:pt x="100" y="126"/>
                  </a:cubicBezTo>
                  <a:cubicBezTo>
                    <a:pt x="99" y="126"/>
                    <a:pt x="98" y="126"/>
                    <a:pt x="96" y="126"/>
                  </a:cubicBezTo>
                  <a:cubicBezTo>
                    <a:pt x="93" y="128"/>
                    <a:pt x="89" y="129"/>
                    <a:pt x="85" y="129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5" y="152"/>
                    <a:pt x="83" y="158"/>
                    <a:pt x="78" y="163"/>
                  </a:cubicBezTo>
                  <a:cubicBezTo>
                    <a:pt x="73" y="167"/>
                    <a:pt x="67" y="170"/>
                    <a:pt x="61" y="170"/>
                  </a:cubicBezTo>
                  <a:cubicBezTo>
                    <a:pt x="54" y="170"/>
                    <a:pt x="49" y="167"/>
                    <a:pt x="44" y="162"/>
                  </a:cubicBezTo>
                  <a:cubicBezTo>
                    <a:pt x="39" y="158"/>
                    <a:pt x="37" y="152"/>
                    <a:pt x="37" y="145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3" y="111"/>
                    <a:pt x="29" y="112"/>
                    <a:pt x="25" y="112"/>
                  </a:cubicBezTo>
                  <a:cubicBezTo>
                    <a:pt x="17" y="112"/>
                    <a:pt x="11" y="110"/>
                    <a:pt x="7" y="104"/>
                  </a:cubicBezTo>
                  <a:cubicBezTo>
                    <a:pt x="3" y="99"/>
                    <a:pt x="0" y="93"/>
                    <a:pt x="0" y="85"/>
                  </a:cubicBezTo>
                  <a:cubicBezTo>
                    <a:pt x="0" y="83"/>
                    <a:pt x="1" y="80"/>
                    <a:pt x="2" y="78"/>
                  </a:cubicBezTo>
                  <a:cubicBezTo>
                    <a:pt x="3" y="76"/>
                    <a:pt x="5" y="75"/>
                    <a:pt x="7" y="73"/>
                  </a:cubicBezTo>
                  <a:cubicBezTo>
                    <a:pt x="9" y="72"/>
                    <a:pt x="11" y="70"/>
                    <a:pt x="13" y="69"/>
                  </a:cubicBezTo>
                  <a:cubicBezTo>
                    <a:pt x="15" y="68"/>
                    <a:pt x="17" y="67"/>
                    <a:pt x="20" y="66"/>
                  </a:cubicBezTo>
                  <a:cubicBezTo>
                    <a:pt x="22" y="65"/>
                    <a:pt x="24" y="64"/>
                    <a:pt x="25" y="63"/>
                  </a:cubicBezTo>
                  <a:cubicBezTo>
                    <a:pt x="29" y="61"/>
                    <a:pt x="33" y="57"/>
                    <a:pt x="38" y="53"/>
                  </a:cubicBezTo>
                  <a:cubicBezTo>
                    <a:pt x="38" y="53"/>
                    <a:pt x="38" y="53"/>
                    <a:pt x="39" y="52"/>
                  </a:cubicBezTo>
                  <a:cubicBezTo>
                    <a:pt x="40" y="51"/>
                    <a:pt x="41" y="51"/>
                    <a:pt x="41" y="50"/>
                  </a:cubicBezTo>
                  <a:cubicBezTo>
                    <a:pt x="42" y="50"/>
                    <a:pt x="42" y="49"/>
                    <a:pt x="43" y="48"/>
                  </a:cubicBezTo>
                  <a:cubicBezTo>
                    <a:pt x="44" y="47"/>
                    <a:pt x="45" y="47"/>
                    <a:pt x="45" y="46"/>
                  </a:cubicBezTo>
                  <a:cubicBezTo>
                    <a:pt x="46" y="45"/>
                    <a:pt x="46" y="45"/>
                    <a:pt x="47" y="44"/>
                  </a:cubicBezTo>
                  <a:cubicBezTo>
                    <a:pt x="48" y="43"/>
                    <a:pt x="48" y="42"/>
                    <a:pt x="48" y="42"/>
                  </a:cubicBezTo>
                  <a:cubicBezTo>
                    <a:pt x="49" y="41"/>
                    <a:pt x="49" y="40"/>
                    <a:pt x="49" y="40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9"/>
                    <a:pt x="50" y="6"/>
                    <a:pt x="52" y="4"/>
                  </a:cubicBezTo>
                  <a:cubicBezTo>
                    <a:pt x="55" y="1"/>
                    <a:pt x="58" y="0"/>
                    <a:pt x="6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5" y="0"/>
                    <a:pt x="128" y="1"/>
                    <a:pt x="130" y="4"/>
                  </a:cubicBezTo>
                  <a:cubicBezTo>
                    <a:pt x="132" y="6"/>
                    <a:pt x="134" y="9"/>
                    <a:pt x="134" y="12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4" y="43"/>
                    <a:pt x="135" y="50"/>
                    <a:pt x="139" y="61"/>
                  </a:cubicBezTo>
                  <a:cubicBezTo>
                    <a:pt x="143" y="73"/>
                    <a:pt x="146" y="83"/>
                    <a:pt x="146" y="91"/>
                  </a:cubicBezTo>
                  <a:close/>
                  <a:moveTo>
                    <a:pt x="134" y="91"/>
                  </a:moveTo>
                  <a:cubicBezTo>
                    <a:pt x="134" y="86"/>
                    <a:pt x="133" y="80"/>
                    <a:pt x="131" y="74"/>
                  </a:cubicBezTo>
                  <a:cubicBezTo>
                    <a:pt x="128" y="67"/>
                    <a:pt x="126" y="61"/>
                    <a:pt x="124" y="55"/>
                  </a:cubicBezTo>
                  <a:cubicBezTo>
                    <a:pt x="122" y="49"/>
                    <a:pt x="121" y="44"/>
                    <a:pt x="121" y="40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42"/>
                    <a:pt x="61" y="44"/>
                    <a:pt x="60" y="46"/>
                  </a:cubicBezTo>
                  <a:cubicBezTo>
                    <a:pt x="59" y="48"/>
                    <a:pt x="58" y="50"/>
                    <a:pt x="56" y="52"/>
                  </a:cubicBezTo>
                  <a:cubicBezTo>
                    <a:pt x="55" y="54"/>
                    <a:pt x="53" y="55"/>
                    <a:pt x="52" y="57"/>
                  </a:cubicBezTo>
                  <a:cubicBezTo>
                    <a:pt x="51" y="58"/>
                    <a:pt x="49" y="59"/>
                    <a:pt x="47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0" y="67"/>
                    <a:pt x="36" y="70"/>
                    <a:pt x="32" y="73"/>
                  </a:cubicBezTo>
                  <a:cubicBezTo>
                    <a:pt x="30" y="74"/>
                    <a:pt x="28" y="75"/>
                    <a:pt x="25" y="77"/>
                  </a:cubicBezTo>
                  <a:cubicBezTo>
                    <a:pt x="25" y="77"/>
                    <a:pt x="24" y="77"/>
                    <a:pt x="23" y="78"/>
                  </a:cubicBezTo>
                  <a:cubicBezTo>
                    <a:pt x="22" y="78"/>
                    <a:pt x="21" y="79"/>
                    <a:pt x="20" y="79"/>
                  </a:cubicBezTo>
                  <a:cubicBezTo>
                    <a:pt x="19" y="80"/>
                    <a:pt x="18" y="80"/>
                    <a:pt x="16" y="81"/>
                  </a:cubicBezTo>
                  <a:cubicBezTo>
                    <a:pt x="15" y="82"/>
                    <a:pt x="14" y="83"/>
                    <a:pt x="14" y="83"/>
                  </a:cubicBezTo>
                  <a:cubicBezTo>
                    <a:pt x="13" y="84"/>
                    <a:pt x="13" y="84"/>
                    <a:pt x="13" y="85"/>
                  </a:cubicBezTo>
                  <a:cubicBezTo>
                    <a:pt x="13" y="89"/>
                    <a:pt x="13" y="93"/>
                    <a:pt x="15" y="96"/>
                  </a:cubicBezTo>
                  <a:cubicBezTo>
                    <a:pt x="17" y="99"/>
                    <a:pt x="20" y="100"/>
                    <a:pt x="25" y="100"/>
                  </a:cubicBezTo>
                  <a:cubicBezTo>
                    <a:pt x="27" y="100"/>
                    <a:pt x="30" y="100"/>
                    <a:pt x="33" y="99"/>
                  </a:cubicBezTo>
                  <a:cubicBezTo>
                    <a:pt x="35" y="98"/>
                    <a:pt x="37" y="97"/>
                    <a:pt x="39" y="96"/>
                  </a:cubicBezTo>
                  <a:cubicBezTo>
                    <a:pt x="41" y="94"/>
                    <a:pt x="42" y="93"/>
                    <a:pt x="44" y="92"/>
                  </a:cubicBezTo>
                  <a:cubicBezTo>
                    <a:pt x="46" y="91"/>
                    <a:pt x="48" y="91"/>
                    <a:pt x="49" y="91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9"/>
                    <a:pt x="50" y="151"/>
                    <a:pt x="52" y="154"/>
                  </a:cubicBezTo>
                  <a:cubicBezTo>
                    <a:pt x="55" y="156"/>
                    <a:pt x="58" y="158"/>
                    <a:pt x="61" y="158"/>
                  </a:cubicBezTo>
                  <a:cubicBezTo>
                    <a:pt x="64" y="158"/>
                    <a:pt x="67" y="156"/>
                    <a:pt x="69" y="154"/>
                  </a:cubicBezTo>
                  <a:cubicBezTo>
                    <a:pt x="72" y="152"/>
                    <a:pt x="73" y="149"/>
                    <a:pt x="73" y="1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76" y="116"/>
                    <a:pt x="79" y="117"/>
                    <a:pt x="83" y="117"/>
                  </a:cubicBezTo>
                  <a:cubicBezTo>
                    <a:pt x="87" y="117"/>
                    <a:pt x="91" y="116"/>
                    <a:pt x="94" y="112"/>
                  </a:cubicBezTo>
                  <a:cubicBezTo>
                    <a:pt x="96" y="114"/>
                    <a:pt x="98" y="114"/>
                    <a:pt x="101" y="114"/>
                  </a:cubicBezTo>
                  <a:cubicBezTo>
                    <a:pt x="103" y="114"/>
                    <a:pt x="105" y="114"/>
                    <a:pt x="107" y="113"/>
                  </a:cubicBezTo>
                  <a:cubicBezTo>
                    <a:pt x="110" y="111"/>
                    <a:pt x="111" y="110"/>
                    <a:pt x="112" y="108"/>
                  </a:cubicBezTo>
                  <a:cubicBezTo>
                    <a:pt x="114" y="108"/>
                    <a:pt x="116" y="108"/>
                    <a:pt x="118" y="108"/>
                  </a:cubicBezTo>
                  <a:cubicBezTo>
                    <a:pt x="123" y="108"/>
                    <a:pt x="127" y="107"/>
                    <a:pt x="130" y="104"/>
                  </a:cubicBezTo>
                  <a:cubicBezTo>
                    <a:pt x="132" y="101"/>
                    <a:pt x="134" y="96"/>
                    <a:pt x="134" y="91"/>
                  </a:cubicBezTo>
                  <a:close/>
                  <a:moveTo>
                    <a:pt x="120" y="23"/>
                  </a:moveTo>
                  <a:cubicBezTo>
                    <a:pt x="121" y="21"/>
                    <a:pt x="121" y="20"/>
                    <a:pt x="121" y="18"/>
                  </a:cubicBezTo>
                  <a:cubicBezTo>
                    <a:pt x="121" y="17"/>
                    <a:pt x="121" y="15"/>
                    <a:pt x="120" y="14"/>
                  </a:cubicBezTo>
                  <a:cubicBezTo>
                    <a:pt x="118" y="13"/>
                    <a:pt x="117" y="12"/>
                    <a:pt x="115" y="12"/>
                  </a:cubicBezTo>
                  <a:cubicBezTo>
                    <a:pt x="114" y="12"/>
                    <a:pt x="112" y="13"/>
                    <a:pt x="111" y="14"/>
                  </a:cubicBezTo>
                  <a:cubicBezTo>
                    <a:pt x="110" y="15"/>
                    <a:pt x="109" y="17"/>
                    <a:pt x="109" y="18"/>
                  </a:cubicBezTo>
                  <a:cubicBezTo>
                    <a:pt x="109" y="20"/>
                    <a:pt x="110" y="21"/>
                    <a:pt x="111" y="23"/>
                  </a:cubicBezTo>
                  <a:cubicBezTo>
                    <a:pt x="112" y="24"/>
                    <a:pt x="114" y="24"/>
                    <a:pt x="115" y="24"/>
                  </a:cubicBezTo>
                  <a:cubicBezTo>
                    <a:pt x="117" y="24"/>
                    <a:pt x="118" y="24"/>
                    <a:pt x="12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2" name="Freeform 163">
              <a:extLst>
                <a:ext uri="{FF2B5EF4-FFF2-40B4-BE49-F238E27FC236}">
                  <a16:creationId xmlns:a16="http://schemas.microsoft.com/office/drawing/2014/main" id="{738D55B9-17E5-4791-82E4-5C322F7AAF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227" y="2795218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09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09 w 146"/>
                <a:gd name="T23" fmla="*/ 10 h 146"/>
                <a:gd name="T24" fmla="*/ 136 w 146"/>
                <a:gd name="T25" fmla="*/ 36 h 146"/>
                <a:gd name="T26" fmla="*/ 121 w 146"/>
                <a:gd name="T27" fmla="*/ 79 h 146"/>
                <a:gd name="T28" fmla="*/ 121 w 146"/>
                <a:gd name="T29" fmla="*/ 67 h 146"/>
                <a:gd name="T30" fmla="*/ 120 w 146"/>
                <a:gd name="T31" fmla="*/ 63 h 146"/>
                <a:gd name="T32" fmla="*/ 115 w 146"/>
                <a:gd name="T33" fmla="*/ 61 h 146"/>
                <a:gd name="T34" fmla="*/ 68 w 146"/>
                <a:gd name="T35" fmla="*/ 61 h 146"/>
                <a:gd name="T36" fmla="*/ 86 w 146"/>
                <a:gd name="T37" fmla="*/ 43 h 146"/>
                <a:gd name="T38" fmla="*/ 88 w 146"/>
                <a:gd name="T39" fmla="*/ 39 h 146"/>
                <a:gd name="T40" fmla="*/ 86 w 146"/>
                <a:gd name="T41" fmla="*/ 34 h 146"/>
                <a:gd name="T42" fmla="*/ 77 w 146"/>
                <a:gd name="T43" fmla="*/ 26 h 146"/>
                <a:gd name="T44" fmla="*/ 73 w 146"/>
                <a:gd name="T45" fmla="*/ 24 h 146"/>
                <a:gd name="T46" fmla="*/ 69 w 146"/>
                <a:gd name="T47" fmla="*/ 26 h 146"/>
                <a:gd name="T48" fmla="*/ 34 w 146"/>
                <a:gd name="T49" fmla="*/ 60 h 146"/>
                <a:gd name="T50" fmla="*/ 26 w 146"/>
                <a:gd name="T51" fmla="*/ 69 h 146"/>
                <a:gd name="T52" fmla="*/ 24 w 146"/>
                <a:gd name="T53" fmla="*/ 73 h 146"/>
                <a:gd name="T54" fmla="*/ 26 w 146"/>
                <a:gd name="T55" fmla="*/ 77 h 146"/>
                <a:gd name="T56" fmla="*/ 34 w 146"/>
                <a:gd name="T57" fmla="*/ 86 h 146"/>
                <a:gd name="T58" fmla="*/ 69 w 146"/>
                <a:gd name="T59" fmla="*/ 120 h 146"/>
                <a:gd name="T60" fmla="*/ 73 w 146"/>
                <a:gd name="T61" fmla="*/ 122 h 146"/>
                <a:gd name="T62" fmla="*/ 77 w 146"/>
                <a:gd name="T63" fmla="*/ 120 h 146"/>
                <a:gd name="T64" fmla="*/ 86 w 146"/>
                <a:gd name="T65" fmla="*/ 111 h 146"/>
                <a:gd name="T66" fmla="*/ 88 w 146"/>
                <a:gd name="T67" fmla="*/ 107 h 146"/>
                <a:gd name="T68" fmla="*/ 86 w 146"/>
                <a:gd name="T69" fmla="*/ 103 h 146"/>
                <a:gd name="T70" fmla="*/ 68 w 146"/>
                <a:gd name="T71" fmla="*/ 85 h 146"/>
                <a:gd name="T72" fmla="*/ 115 w 146"/>
                <a:gd name="T73" fmla="*/ 85 h 146"/>
                <a:gd name="T74" fmla="*/ 120 w 146"/>
                <a:gd name="T75" fmla="*/ 83 h 146"/>
                <a:gd name="T76" fmla="*/ 121 w 146"/>
                <a:gd name="T77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121" y="79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5"/>
                    <a:pt x="121" y="64"/>
                    <a:pt x="120" y="63"/>
                  </a:cubicBezTo>
                  <a:cubicBezTo>
                    <a:pt x="118" y="61"/>
                    <a:pt x="117" y="61"/>
                    <a:pt x="115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7" y="42"/>
                    <a:pt x="88" y="40"/>
                    <a:pt x="88" y="39"/>
                  </a:cubicBezTo>
                  <a:cubicBezTo>
                    <a:pt x="88" y="37"/>
                    <a:pt x="87" y="36"/>
                    <a:pt x="86" y="34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5"/>
                    <a:pt x="75" y="24"/>
                    <a:pt x="73" y="24"/>
                  </a:cubicBezTo>
                  <a:cubicBezTo>
                    <a:pt x="71" y="24"/>
                    <a:pt x="70" y="25"/>
                    <a:pt x="69" y="26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5"/>
                    <a:pt x="25" y="76"/>
                    <a:pt x="26" y="7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70" y="121"/>
                    <a:pt x="71" y="122"/>
                    <a:pt x="73" y="122"/>
                  </a:cubicBezTo>
                  <a:cubicBezTo>
                    <a:pt x="75" y="122"/>
                    <a:pt x="76" y="121"/>
                    <a:pt x="77" y="120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0"/>
                    <a:pt x="88" y="109"/>
                    <a:pt x="88" y="107"/>
                  </a:cubicBezTo>
                  <a:cubicBezTo>
                    <a:pt x="88" y="105"/>
                    <a:pt x="87" y="104"/>
                    <a:pt x="86" y="10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8" y="84"/>
                    <a:pt x="120" y="83"/>
                  </a:cubicBezTo>
                  <a:cubicBezTo>
                    <a:pt x="121" y="82"/>
                    <a:pt x="121" y="81"/>
                    <a:pt x="12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3" name="Freeform 164">
              <a:extLst>
                <a:ext uri="{FF2B5EF4-FFF2-40B4-BE49-F238E27FC236}">
                  <a16:creationId xmlns:a16="http://schemas.microsoft.com/office/drawing/2014/main" id="{FE6F4DD5-D6CC-4FA0-A9AF-ADE4F7D66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3829" y="2795218"/>
              <a:ext cx="149885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10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10 w 146"/>
                <a:gd name="T23" fmla="*/ 10 h 146"/>
                <a:gd name="T24" fmla="*/ 136 w 146"/>
                <a:gd name="T25" fmla="*/ 36 h 146"/>
                <a:gd name="T26" fmla="*/ 122 w 146"/>
                <a:gd name="T27" fmla="*/ 73 h 146"/>
                <a:gd name="T28" fmla="*/ 120 w 146"/>
                <a:gd name="T29" fmla="*/ 69 h 146"/>
                <a:gd name="T30" fmla="*/ 112 w 146"/>
                <a:gd name="T31" fmla="*/ 60 h 146"/>
                <a:gd name="T32" fmla="*/ 77 w 146"/>
                <a:gd name="T33" fmla="*/ 26 h 146"/>
                <a:gd name="T34" fmla="*/ 73 w 146"/>
                <a:gd name="T35" fmla="*/ 24 h 146"/>
                <a:gd name="T36" fmla="*/ 69 w 146"/>
                <a:gd name="T37" fmla="*/ 26 h 146"/>
                <a:gd name="T38" fmla="*/ 60 w 146"/>
                <a:gd name="T39" fmla="*/ 34 h 146"/>
                <a:gd name="T40" fmla="*/ 59 w 146"/>
                <a:gd name="T41" fmla="*/ 39 h 146"/>
                <a:gd name="T42" fmla="*/ 60 w 146"/>
                <a:gd name="T43" fmla="*/ 43 h 146"/>
                <a:gd name="T44" fmla="*/ 78 w 146"/>
                <a:gd name="T45" fmla="*/ 61 h 146"/>
                <a:gd name="T46" fmla="*/ 31 w 146"/>
                <a:gd name="T47" fmla="*/ 61 h 146"/>
                <a:gd name="T48" fmla="*/ 26 w 146"/>
                <a:gd name="T49" fmla="*/ 63 h 146"/>
                <a:gd name="T50" fmla="*/ 25 w 146"/>
                <a:gd name="T51" fmla="*/ 67 h 146"/>
                <a:gd name="T52" fmla="*/ 25 w 146"/>
                <a:gd name="T53" fmla="*/ 79 h 146"/>
                <a:gd name="T54" fmla="*/ 26 w 146"/>
                <a:gd name="T55" fmla="*/ 83 h 146"/>
                <a:gd name="T56" fmla="*/ 31 w 146"/>
                <a:gd name="T57" fmla="*/ 85 h 146"/>
                <a:gd name="T58" fmla="*/ 78 w 146"/>
                <a:gd name="T59" fmla="*/ 85 h 146"/>
                <a:gd name="T60" fmla="*/ 60 w 146"/>
                <a:gd name="T61" fmla="*/ 103 h 146"/>
                <a:gd name="T62" fmla="*/ 58 w 146"/>
                <a:gd name="T63" fmla="*/ 107 h 146"/>
                <a:gd name="T64" fmla="*/ 60 w 146"/>
                <a:gd name="T65" fmla="*/ 111 h 146"/>
                <a:gd name="T66" fmla="*/ 69 w 146"/>
                <a:gd name="T67" fmla="*/ 120 h 146"/>
                <a:gd name="T68" fmla="*/ 73 w 146"/>
                <a:gd name="T69" fmla="*/ 122 h 146"/>
                <a:gd name="T70" fmla="*/ 77 w 146"/>
                <a:gd name="T71" fmla="*/ 120 h 146"/>
                <a:gd name="T72" fmla="*/ 112 w 146"/>
                <a:gd name="T73" fmla="*/ 86 h 146"/>
                <a:gd name="T74" fmla="*/ 120 w 146"/>
                <a:gd name="T75" fmla="*/ 77 h 146"/>
                <a:gd name="T76" fmla="*/ 122 w 146"/>
                <a:gd name="T7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10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122" y="73"/>
                  </a:moveTo>
                  <a:cubicBezTo>
                    <a:pt x="122" y="71"/>
                    <a:pt x="121" y="70"/>
                    <a:pt x="120" y="69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5"/>
                    <a:pt x="75" y="24"/>
                    <a:pt x="73" y="24"/>
                  </a:cubicBezTo>
                  <a:cubicBezTo>
                    <a:pt x="71" y="24"/>
                    <a:pt x="70" y="25"/>
                    <a:pt x="69" y="26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59" y="36"/>
                    <a:pt x="59" y="37"/>
                    <a:pt x="59" y="39"/>
                  </a:cubicBezTo>
                  <a:cubicBezTo>
                    <a:pt x="59" y="40"/>
                    <a:pt x="59" y="42"/>
                    <a:pt x="60" y="43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9" y="61"/>
                    <a:pt x="28" y="61"/>
                    <a:pt x="26" y="63"/>
                  </a:cubicBezTo>
                  <a:cubicBezTo>
                    <a:pt x="25" y="64"/>
                    <a:pt x="25" y="65"/>
                    <a:pt x="25" y="6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1"/>
                    <a:pt x="25" y="82"/>
                    <a:pt x="26" y="83"/>
                  </a:cubicBezTo>
                  <a:cubicBezTo>
                    <a:pt x="28" y="84"/>
                    <a:pt x="29" y="85"/>
                    <a:pt x="31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4"/>
                    <a:pt x="58" y="106"/>
                    <a:pt x="58" y="107"/>
                  </a:cubicBezTo>
                  <a:cubicBezTo>
                    <a:pt x="58" y="109"/>
                    <a:pt x="59" y="110"/>
                    <a:pt x="60" y="111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70" y="121"/>
                    <a:pt x="71" y="122"/>
                    <a:pt x="73" y="122"/>
                  </a:cubicBezTo>
                  <a:cubicBezTo>
                    <a:pt x="75" y="122"/>
                    <a:pt x="76" y="121"/>
                    <a:pt x="77" y="120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1" y="76"/>
                    <a:pt x="122" y="75"/>
                    <a:pt x="12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4" name="Freeform 165">
              <a:extLst>
                <a:ext uri="{FF2B5EF4-FFF2-40B4-BE49-F238E27FC236}">
                  <a16:creationId xmlns:a16="http://schemas.microsoft.com/office/drawing/2014/main" id="{8781AC69-4841-436E-874C-EF4805341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5870" y="2795218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10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10 w 146"/>
                <a:gd name="T23" fmla="*/ 10 h 146"/>
                <a:gd name="T24" fmla="*/ 136 w 146"/>
                <a:gd name="T25" fmla="*/ 36 h 146"/>
                <a:gd name="T26" fmla="*/ 122 w 146"/>
                <a:gd name="T27" fmla="*/ 73 h 146"/>
                <a:gd name="T28" fmla="*/ 120 w 146"/>
                <a:gd name="T29" fmla="*/ 69 h 146"/>
                <a:gd name="T30" fmla="*/ 86 w 146"/>
                <a:gd name="T31" fmla="*/ 34 h 146"/>
                <a:gd name="T32" fmla="*/ 77 w 146"/>
                <a:gd name="T33" fmla="*/ 26 h 146"/>
                <a:gd name="T34" fmla="*/ 73 w 146"/>
                <a:gd name="T35" fmla="*/ 24 h 146"/>
                <a:gd name="T36" fmla="*/ 69 w 146"/>
                <a:gd name="T37" fmla="*/ 26 h 146"/>
                <a:gd name="T38" fmla="*/ 60 w 146"/>
                <a:gd name="T39" fmla="*/ 34 h 146"/>
                <a:gd name="T40" fmla="*/ 26 w 146"/>
                <a:gd name="T41" fmla="*/ 69 h 146"/>
                <a:gd name="T42" fmla="*/ 24 w 146"/>
                <a:gd name="T43" fmla="*/ 73 h 146"/>
                <a:gd name="T44" fmla="*/ 26 w 146"/>
                <a:gd name="T45" fmla="*/ 77 h 146"/>
                <a:gd name="T46" fmla="*/ 35 w 146"/>
                <a:gd name="T47" fmla="*/ 86 h 146"/>
                <a:gd name="T48" fmla="*/ 39 w 146"/>
                <a:gd name="T49" fmla="*/ 87 h 146"/>
                <a:gd name="T50" fmla="*/ 43 w 146"/>
                <a:gd name="T51" fmla="*/ 86 h 146"/>
                <a:gd name="T52" fmla="*/ 61 w 146"/>
                <a:gd name="T53" fmla="*/ 68 h 146"/>
                <a:gd name="T54" fmla="*/ 61 w 146"/>
                <a:gd name="T55" fmla="*/ 115 h 146"/>
                <a:gd name="T56" fmla="*/ 63 w 146"/>
                <a:gd name="T57" fmla="*/ 120 h 146"/>
                <a:gd name="T58" fmla="*/ 67 w 146"/>
                <a:gd name="T59" fmla="*/ 121 h 146"/>
                <a:gd name="T60" fmla="*/ 79 w 146"/>
                <a:gd name="T61" fmla="*/ 121 h 146"/>
                <a:gd name="T62" fmla="*/ 83 w 146"/>
                <a:gd name="T63" fmla="*/ 120 h 146"/>
                <a:gd name="T64" fmla="*/ 85 w 146"/>
                <a:gd name="T65" fmla="*/ 115 h 146"/>
                <a:gd name="T66" fmla="*/ 85 w 146"/>
                <a:gd name="T67" fmla="*/ 68 h 146"/>
                <a:gd name="T68" fmla="*/ 103 w 146"/>
                <a:gd name="T69" fmla="*/ 86 h 146"/>
                <a:gd name="T70" fmla="*/ 107 w 146"/>
                <a:gd name="T71" fmla="*/ 88 h 146"/>
                <a:gd name="T72" fmla="*/ 112 w 146"/>
                <a:gd name="T73" fmla="*/ 86 h 146"/>
                <a:gd name="T74" fmla="*/ 120 w 146"/>
                <a:gd name="T75" fmla="*/ 77 h 146"/>
                <a:gd name="T76" fmla="*/ 122 w 146"/>
                <a:gd name="T7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10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122" y="73"/>
                  </a:moveTo>
                  <a:cubicBezTo>
                    <a:pt x="122" y="71"/>
                    <a:pt x="121" y="70"/>
                    <a:pt x="120" y="69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6" y="25"/>
                    <a:pt x="75" y="24"/>
                    <a:pt x="73" y="24"/>
                  </a:cubicBezTo>
                  <a:cubicBezTo>
                    <a:pt x="71" y="24"/>
                    <a:pt x="70" y="25"/>
                    <a:pt x="69" y="26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5"/>
                    <a:pt x="25" y="76"/>
                    <a:pt x="26" y="77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6" y="87"/>
                    <a:pt x="37" y="87"/>
                    <a:pt x="39" y="87"/>
                  </a:cubicBezTo>
                  <a:cubicBezTo>
                    <a:pt x="41" y="87"/>
                    <a:pt x="42" y="87"/>
                    <a:pt x="43" y="86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17"/>
                    <a:pt x="62" y="118"/>
                    <a:pt x="63" y="120"/>
                  </a:cubicBezTo>
                  <a:cubicBezTo>
                    <a:pt x="64" y="121"/>
                    <a:pt x="65" y="121"/>
                    <a:pt x="67" y="121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1" y="121"/>
                    <a:pt x="82" y="121"/>
                    <a:pt x="83" y="120"/>
                  </a:cubicBezTo>
                  <a:cubicBezTo>
                    <a:pt x="85" y="118"/>
                    <a:pt x="85" y="117"/>
                    <a:pt x="85" y="115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7"/>
                    <a:pt x="106" y="88"/>
                    <a:pt x="107" y="88"/>
                  </a:cubicBezTo>
                  <a:cubicBezTo>
                    <a:pt x="109" y="88"/>
                    <a:pt x="110" y="87"/>
                    <a:pt x="112" y="86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1" y="76"/>
                    <a:pt x="122" y="75"/>
                    <a:pt x="12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5" name="Freeform 166">
              <a:extLst>
                <a:ext uri="{FF2B5EF4-FFF2-40B4-BE49-F238E27FC236}">
                  <a16:creationId xmlns:a16="http://schemas.microsoft.com/office/drawing/2014/main" id="{98B729AD-1A3C-49D6-A001-5E47B03F4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7911" y="2795218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10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10 w 146"/>
                <a:gd name="T23" fmla="*/ 10 h 146"/>
                <a:gd name="T24" fmla="*/ 136 w 146"/>
                <a:gd name="T25" fmla="*/ 36 h 146"/>
                <a:gd name="T26" fmla="*/ 122 w 146"/>
                <a:gd name="T27" fmla="*/ 73 h 146"/>
                <a:gd name="T28" fmla="*/ 120 w 146"/>
                <a:gd name="T29" fmla="*/ 69 h 146"/>
                <a:gd name="T30" fmla="*/ 112 w 146"/>
                <a:gd name="T31" fmla="*/ 60 h 146"/>
                <a:gd name="T32" fmla="*/ 107 w 146"/>
                <a:gd name="T33" fmla="*/ 58 h 146"/>
                <a:gd name="T34" fmla="*/ 103 w 146"/>
                <a:gd name="T35" fmla="*/ 60 h 146"/>
                <a:gd name="T36" fmla="*/ 85 w 146"/>
                <a:gd name="T37" fmla="*/ 78 h 146"/>
                <a:gd name="T38" fmla="*/ 85 w 146"/>
                <a:gd name="T39" fmla="*/ 31 h 146"/>
                <a:gd name="T40" fmla="*/ 83 w 146"/>
                <a:gd name="T41" fmla="*/ 26 h 146"/>
                <a:gd name="T42" fmla="*/ 79 w 146"/>
                <a:gd name="T43" fmla="*/ 25 h 146"/>
                <a:gd name="T44" fmla="*/ 67 w 146"/>
                <a:gd name="T45" fmla="*/ 25 h 146"/>
                <a:gd name="T46" fmla="*/ 63 w 146"/>
                <a:gd name="T47" fmla="*/ 26 h 146"/>
                <a:gd name="T48" fmla="*/ 61 w 146"/>
                <a:gd name="T49" fmla="*/ 31 h 146"/>
                <a:gd name="T50" fmla="*/ 61 w 146"/>
                <a:gd name="T51" fmla="*/ 78 h 146"/>
                <a:gd name="T52" fmla="*/ 43 w 146"/>
                <a:gd name="T53" fmla="*/ 60 h 146"/>
                <a:gd name="T54" fmla="*/ 39 w 146"/>
                <a:gd name="T55" fmla="*/ 58 h 146"/>
                <a:gd name="T56" fmla="*/ 35 w 146"/>
                <a:gd name="T57" fmla="*/ 60 h 146"/>
                <a:gd name="T58" fmla="*/ 26 w 146"/>
                <a:gd name="T59" fmla="*/ 69 h 146"/>
                <a:gd name="T60" fmla="*/ 24 w 146"/>
                <a:gd name="T61" fmla="*/ 73 h 146"/>
                <a:gd name="T62" fmla="*/ 26 w 146"/>
                <a:gd name="T63" fmla="*/ 77 h 146"/>
                <a:gd name="T64" fmla="*/ 60 w 146"/>
                <a:gd name="T65" fmla="*/ 112 h 146"/>
                <a:gd name="T66" fmla="*/ 69 w 146"/>
                <a:gd name="T67" fmla="*/ 120 h 146"/>
                <a:gd name="T68" fmla="*/ 73 w 146"/>
                <a:gd name="T69" fmla="*/ 122 h 146"/>
                <a:gd name="T70" fmla="*/ 77 w 146"/>
                <a:gd name="T71" fmla="*/ 120 h 146"/>
                <a:gd name="T72" fmla="*/ 86 w 146"/>
                <a:gd name="T73" fmla="*/ 112 h 146"/>
                <a:gd name="T74" fmla="*/ 120 w 146"/>
                <a:gd name="T75" fmla="*/ 77 h 146"/>
                <a:gd name="T76" fmla="*/ 122 w 146"/>
                <a:gd name="T7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10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6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6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122" y="73"/>
                  </a:moveTo>
                  <a:cubicBezTo>
                    <a:pt x="122" y="71"/>
                    <a:pt x="121" y="70"/>
                    <a:pt x="120" y="69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0" y="59"/>
                    <a:pt x="109" y="58"/>
                    <a:pt x="107" y="58"/>
                  </a:cubicBezTo>
                  <a:cubicBezTo>
                    <a:pt x="106" y="58"/>
                    <a:pt x="104" y="59"/>
                    <a:pt x="103" y="60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29"/>
                    <a:pt x="85" y="28"/>
                    <a:pt x="83" y="26"/>
                  </a:cubicBezTo>
                  <a:cubicBezTo>
                    <a:pt x="82" y="25"/>
                    <a:pt x="81" y="25"/>
                    <a:pt x="79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5" y="25"/>
                    <a:pt x="64" y="25"/>
                    <a:pt x="63" y="26"/>
                  </a:cubicBezTo>
                  <a:cubicBezTo>
                    <a:pt x="62" y="28"/>
                    <a:pt x="61" y="29"/>
                    <a:pt x="61" y="3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59"/>
                    <a:pt x="41" y="58"/>
                    <a:pt x="39" y="58"/>
                  </a:cubicBezTo>
                  <a:cubicBezTo>
                    <a:pt x="37" y="58"/>
                    <a:pt x="36" y="59"/>
                    <a:pt x="35" y="60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4" y="71"/>
                    <a:pt x="24" y="73"/>
                  </a:cubicBezTo>
                  <a:cubicBezTo>
                    <a:pt x="24" y="75"/>
                    <a:pt x="25" y="76"/>
                    <a:pt x="26" y="77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70" y="121"/>
                    <a:pt x="71" y="122"/>
                    <a:pt x="73" y="122"/>
                  </a:cubicBezTo>
                  <a:cubicBezTo>
                    <a:pt x="75" y="122"/>
                    <a:pt x="76" y="121"/>
                    <a:pt x="77" y="120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120" y="77"/>
                    <a:pt x="120" y="77"/>
                    <a:pt x="120" y="77"/>
                  </a:cubicBezTo>
                  <a:cubicBezTo>
                    <a:pt x="121" y="76"/>
                    <a:pt x="122" y="75"/>
                    <a:pt x="122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6" name="Freeform 167">
              <a:extLst>
                <a:ext uri="{FF2B5EF4-FFF2-40B4-BE49-F238E27FC236}">
                  <a16:creationId xmlns:a16="http://schemas.microsoft.com/office/drawing/2014/main" id="{2BDFC671-92AC-4C35-AD54-6BA976257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1513" y="2795218"/>
              <a:ext cx="149885" cy="151447"/>
            </a:xfrm>
            <a:custGeom>
              <a:avLst/>
              <a:gdLst>
                <a:gd name="T0" fmla="*/ 136 w 146"/>
                <a:gd name="T1" fmla="*/ 109 h 146"/>
                <a:gd name="T2" fmla="*/ 10 w 146"/>
                <a:gd name="T3" fmla="*/ 36 h 146"/>
                <a:gd name="T4" fmla="*/ 98 w 146"/>
                <a:gd name="T5" fmla="*/ 50 h 146"/>
                <a:gd name="T6" fmla="*/ 112 w 146"/>
                <a:gd name="T7" fmla="*/ 45 h 146"/>
                <a:gd name="T8" fmla="*/ 112 w 146"/>
                <a:gd name="T9" fmla="*/ 40 h 146"/>
                <a:gd name="T10" fmla="*/ 107 w 146"/>
                <a:gd name="T11" fmla="*/ 36 h 146"/>
                <a:gd name="T12" fmla="*/ 104 w 146"/>
                <a:gd name="T13" fmla="*/ 32 h 146"/>
                <a:gd name="T14" fmla="*/ 101 w 146"/>
                <a:gd name="T15" fmla="*/ 34 h 146"/>
                <a:gd name="T16" fmla="*/ 98 w 146"/>
                <a:gd name="T17" fmla="*/ 33 h 146"/>
                <a:gd name="T18" fmla="*/ 91 w 146"/>
                <a:gd name="T19" fmla="*/ 28 h 146"/>
                <a:gd name="T20" fmla="*/ 87 w 146"/>
                <a:gd name="T21" fmla="*/ 34 h 146"/>
                <a:gd name="T22" fmla="*/ 87 w 146"/>
                <a:gd name="T23" fmla="*/ 43 h 146"/>
                <a:gd name="T24" fmla="*/ 83 w 146"/>
                <a:gd name="T25" fmla="*/ 45 h 146"/>
                <a:gd name="T26" fmla="*/ 68 w 146"/>
                <a:gd name="T27" fmla="*/ 35 h 146"/>
                <a:gd name="T28" fmla="*/ 70 w 146"/>
                <a:gd name="T29" fmla="*/ 27 h 146"/>
                <a:gd name="T30" fmla="*/ 79 w 146"/>
                <a:gd name="T31" fmla="*/ 22 h 146"/>
                <a:gd name="T32" fmla="*/ 78 w 146"/>
                <a:gd name="T33" fmla="*/ 18 h 146"/>
                <a:gd name="T34" fmla="*/ 73 w 146"/>
                <a:gd name="T35" fmla="*/ 18 h 146"/>
                <a:gd name="T36" fmla="*/ 64 w 146"/>
                <a:gd name="T37" fmla="*/ 15 h 146"/>
                <a:gd name="T38" fmla="*/ 68 w 146"/>
                <a:gd name="T39" fmla="*/ 19 h 146"/>
                <a:gd name="T40" fmla="*/ 64 w 146"/>
                <a:gd name="T41" fmla="*/ 21 h 146"/>
                <a:gd name="T42" fmla="*/ 55 w 146"/>
                <a:gd name="T43" fmla="*/ 19 h 146"/>
                <a:gd name="T44" fmla="*/ 46 w 146"/>
                <a:gd name="T45" fmla="*/ 19 h 146"/>
                <a:gd name="T46" fmla="*/ 52 w 146"/>
                <a:gd name="T47" fmla="*/ 19 h 146"/>
                <a:gd name="T48" fmla="*/ 44 w 146"/>
                <a:gd name="T49" fmla="*/ 20 h 146"/>
                <a:gd name="T50" fmla="*/ 25 w 146"/>
                <a:gd name="T51" fmla="*/ 45 h 146"/>
                <a:gd name="T52" fmla="*/ 29 w 146"/>
                <a:gd name="T53" fmla="*/ 52 h 146"/>
                <a:gd name="T54" fmla="*/ 29 w 146"/>
                <a:gd name="T55" fmla="*/ 63 h 146"/>
                <a:gd name="T56" fmla="*/ 37 w 146"/>
                <a:gd name="T57" fmla="*/ 73 h 146"/>
                <a:gd name="T58" fmla="*/ 41 w 146"/>
                <a:gd name="T59" fmla="*/ 81 h 146"/>
                <a:gd name="T60" fmla="*/ 43 w 146"/>
                <a:gd name="T61" fmla="*/ 80 h 146"/>
                <a:gd name="T62" fmla="*/ 42 w 146"/>
                <a:gd name="T63" fmla="*/ 76 h 146"/>
                <a:gd name="T64" fmla="*/ 48 w 146"/>
                <a:gd name="T65" fmla="*/ 84 h 146"/>
                <a:gd name="T66" fmla="*/ 53 w 146"/>
                <a:gd name="T67" fmla="*/ 94 h 146"/>
                <a:gd name="T68" fmla="*/ 63 w 146"/>
                <a:gd name="T69" fmla="*/ 99 h 146"/>
                <a:gd name="T70" fmla="*/ 75 w 146"/>
                <a:gd name="T71" fmla="*/ 104 h 146"/>
                <a:gd name="T72" fmla="*/ 82 w 146"/>
                <a:gd name="T73" fmla="*/ 109 h 146"/>
                <a:gd name="T74" fmla="*/ 80 w 146"/>
                <a:gd name="T75" fmla="*/ 106 h 146"/>
                <a:gd name="T76" fmla="*/ 81 w 146"/>
                <a:gd name="T77" fmla="*/ 101 h 146"/>
                <a:gd name="T78" fmla="*/ 75 w 146"/>
                <a:gd name="T79" fmla="*/ 99 h 146"/>
                <a:gd name="T80" fmla="*/ 76 w 146"/>
                <a:gd name="T81" fmla="*/ 92 h 146"/>
                <a:gd name="T82" fmla="*/ 70 w 146"/>
                <a:gd name="T83" fmla="*/ 95 h 146"/>
                <a:gd name="T84" fmla="*/ 63 w 146"/>
                <a:gd name="T85" fmla="*/ 84 h 146"/>
                <a:gd name="T86" fmla="*/ 65 w 146"/>
                <a:gd name="T87" fmla="*/ 79 h 146"/>
                <a:gd name="T88" fmla="*/ 72 w 146"/>
                <a:gd name="T89" fmla="*/ 78 h 146"/>
                <a:gd name="T90" fmla="*/ 78 w 146"/>
                <a:gd name="T91" fmla="*/ 78 h 146"/>
                <a:gd name="T92" fmla="*/ 84 w 146"/>
                <a:gd name="T93" fmla="*/ 84 h 146"/>
                <a:gd name="T94" fmla="*/ 84 w 146"/>
                <a:gd name="T95" fmla="*/ 78 h 146"/>
                <a:gd name="T96" fmla="*/ 87 w 146"/>
                <a:gd name="T97" fmla="*/ 72 h 146"/>
                <a:gd name="T98" fmla="*/ 88 w 146"/>
                <a:gd name="T99" fmla="*/ 65 h 146"/>
                <a:gd name="T100" fmla="*/ 96 w 146"/>
                <a:gd name="T101" fmla="*/ 60 h 146"/>
                <a:gd name="T102" fmla="*/ 101 w 146"/>
                <a:gd name="T103" fmla="*/ 55 h 146"/>
                <a:gd name="T104" fmla="*/ 103 w 146"/>
                <a:gd name="T105" fmla="*/ 50 h 146"/>
                <a:gd name="T106" fmla="*/ 116 w 146"/>
                <a:gd name="T107" fmla="*/ 114 h 146"/>
                <a:gd name="T108" fmla="*/ 109 w 146"/>
                <a:gd name="T109" fmla="*/ 110 h 146"/>
                <a:gd name="T110" fmla="*/ 105 w 146"/>
                <a:gd name="T111" fmla="*/ 108 h 146"/>
                <a:gd name="T112" fmla="*/ 99 w 146"/>
                <a:gd name="T113" fmla="*/ 107 h 146"/>
                <a:gd name="T114" fmla="*/ 95 w 146"/>
                <a:gd name="T115" fmla="*/ 107 h 146"/>
                <a:gd name="T116" fmla="*/ 91 w 146"/>
                <a:gd name="T117" fmla="*/ 108 h 146"/>
                <a:gd name="T118" fmla="*/ 87 w 146"/>
                <a:gd name="T119" fmla="*/ 113 h 146"/>
                <a:gd name="T120" fmla="*/ 83 w 146"/>
                <a:gd name="T121" fmla="*/ 1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" h="146">
                  <a:moveTo>
                    <a:pt x="37" y="10"/>
                  </a:move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10" y="10"/>
                  </a:cubicBezTo>
                  <a:cubicBezTo>
                    <a:pt x="121" y="17"/>
                    <a:pt x="129" y="25"/>
                    <a:pt x="136" y="36"/>
                  </a:cubicBez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10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6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6" y="17"/>
                    <a:pt x="37" y="10"/>
                  </a:cubicBezTo>
                  <a:close/>
                  <a:moveTo>
                    <a:pt x="99" y="50"/>
                  </a:moveTo>
                  <a:cubicBezTo>
                    <a:pt x="99" y="50"/>
                    <a:pt x="99" y="50"/>
                    <a:pt x="98" y="50"/>
                  </a:cubicBezTo>
                  <a:cubicBezTo>
                    <a:pt x="98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8" y="50"/>
                    <a:pt x="98" y="50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9" y="48"/>
                    <a:pt x="100" y="48"/>
                  </a:cubicBezTo>
                  <a:cubicBezTo>
                    <a:pt x="101" y="47"/>
                    <a:pt x="103" y="47"/>
                    <a:pt x="105" y="47"/>
                  </a:cubicBezTo>
                  <a:cubicBezTo>
                    <a:pt x="107" y="46"/>
                    <a:pt x="109" y="46"/>
                    <a:pt x="110" y="48"/>
                  </a:cubicBezTo>
                  <a:cubicBezTo>
                    <a:pt x="110" y="48"/>
                    <a:pt x="110" y="47"/>
                    <a:pt x="111" y="46"/>
                  </a:cubicBezTo>
                  <a:cubicBezTo>
                    <a:pt x="112" y="46"/>
                    <a:pt x="112" y="45"/>
                    <a:pt x="112" y="45"/>
                  </a:cubicBezTo>
                  <a:cubicBezTo>
                    <a:pt x="112" y="45"/>
                    <a:pt x="113" y="45"/>
                    <a:pt x="114" y="45"/>
                  </a:cubicBezTo>
                  <a:cubicBezTo>
                    <a:pt x="114" y="45"/>
                    <a:pt x="115" y="45"/>
                    <a:pt x="115" y="44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4" y="42"/>
                    <a:pt x="114" y="42"/>
                    <a:pt x="114" y="41"/>
                  </a:cubicBezTo>
                  <a:cubicBezTo>
                    <a:pt x="113" y="41"/>
                    <a:pt x="113" y="40"/>
                    <a:pt x="113" y="39"/>
                  </a:cubicBezTo>
                  <a:cubicBezTo>
                    <a:pt x="113" y="40"/>
                    <a:pt x="113" y="40"/>
                    <a:pt x="112" y="40"/>
                  </a:cubicBezTo>
                  <a:cubicBezTo>
                    <a:pt x="112" y="40"/>
                    <a:pt x="112" y="40"/>
                    <a:pt x="112" y="39"/>
                  </a:cubicBezTo>
                  <a:cubicBezTo>
                    <a:pt x="112" y="39"/>
                    <a:pt x="111" y="39"/>
                    <a:pt x="111" y="40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8" y="39"/>
                    <a:pt x="108" y="38"/>
                    <a:pt x="108" y="37"/>
                  </a:cubicBezTo>
                  <a:cubicBezTo>
                    <a:pt x="108" y="37"/>
                    <a:pt x="107" y="36"/>
                    <a:pt x="107" y="36"/>
                  </a:cubicBezTo>
                  <a:cubicBezTo>
                    <a:pt x="107" y="36"/>
                    <a:pt x="107" y="35"/>
                    <a:pt x="107" y="35"/>
                  </a:cubicBezTo>
                  <a:cubicBezTo>
                    <a:pt x="106" y="35"/>
                    <a:pt x="106" y="34"/>
                    <a:pt x="106" y="34"/>
                  </a:cubicBezTo>
                  <a:cubicBezTo>
                    <a:pt x="106" y="34"/>
                    <a:pt x="105" y="34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2"/>
                    <a:pt x="105" y="32"/>
                  </a:cubicBezTo>
                  <a:cubicBezTo>
                    <a:pt x="105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3"/>
                  </a:cubicBezTo>
                  <a:cubicBezTo>
                    <a:pt x="103" y="33"/>
                    <a:pt x="103" y="33"/>
                    <a:pt x="103" y="34"/>
                  </a:cubicBezTo>
                  <a:cubicBezTo>
                    <a:pt x="103" y="34"/>
                    <a:pt x="102" y="34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2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1" y="34"/>
                    <a:pt x="101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4"/>
                    <a:pt x="99" y="34"/>
                  </a:cubicBezTo>
                  <a:cubicBezTo>
                    <a:pt x="98" y="34"/>
                    <a:pt x="98" y="34"/>
                    <a:pt x="97" y="34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2"/>
                    <a:pt x="98" y="32"/>
                    <a:pt x="97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7" y="31"/>
                    <a:pt x="97" y="30"/>
                  </a:cubicBezTo>
                  <a:cubicBezTo>
                    <a:pt x="96" y="30"/>
                    <a:pt x="96" y="30"/>
                    <a:pt x="95" y="30"/>
                  </a:cubicBezTo>
                  <a:cubicBezTo>
                    <a:pt x="95" y="29"/>
                    <a:pt x="94" y="29"/>
                    <a:pt x="94" y="29"/>
                  </a:cubicBezTo>
                  <a:cubicBezTo>
                    <a:pt x="93" y="29"/>
                    <a:pt x="92" y="28"/>
                    <a:pt x="91" y="28"/>
                  </a:cubicBezTo>
                  <a:cubicBezTo>
                    <a:pt x="89" y="28"/>
                    <a:pt x="88" y="28"/>
                    <a:pt x="88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30"/>
                    <a:pt x="88" y="30"/>
                  </a:cubicBezTo>
                  <a:cubicBezTo>
                    <a:pt x="88" y="31"/>
                    <a:pt x="88" y="31"/>
                    <a:pt x="88" y="32"/>
                  </a:cubicBezTo>
                  <a:cubicBezTo>
                    <a:pt x="88" y="32"/>
                    <a:pt x="88" y="32"/>
                    <a:pt x="87" y="33"/>
                  </a:cubicBezTo>
                  <a:cubicBezTo>
                    <a:pt x="87" y="33"/>
                    <a:pt x="87" y="34"/>
                    <a:pt x="87" y="34"/>
                  </a:cubicBezTo>
                  <a:cubicBezTo>
                    <a:pt x="87" y="34"/>
                    <a:pt x="87" y="35"/>
                    <a:pt x="88" y="35"/>
                  </a:cubicBezTo>
                  <a:cubicBezTo>
                    <a:pt x="89" y="36"/>
                    <a:pt x="89" y="37"/>
                    <a:pt x="89" y="37"/>
                  </a:cubicBezTo>
                  <a:cubicBezTo>
                    <a:pt x="89" y="38"/>
                    <a:pt x="88" y="38"/>
                    <a:pt x="88" y="39"/>
                  </a:cubicBezTo>
                  <a:cubicBezTo>
                    <a:pt x="87" y="40"/>
                    <a:pt x="86" y="40"/>
                    <a:pt x="86" y="40"/>
                  </a:cubicBezTo>
                  <a:cubicBezTo>
                    <a:pt x="86" y="41"/>
                    <a:pt x="86" y="41"/>
                    <a:pt x="86" y="42"/>
                  </a:cubicBezTo>
                  <a:cubicBezTo>
                    <a:pt x="86" y="43"/>
                    <a:pt x="86" y="43"/>
                    <a:pt x="87" y="43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6" y="45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4" y="45"/>
                    <a:pt x="83" y="45"/>
                  </a:cubicBezTo>
                  <a:cubicBezTo>
                    <a:pt x="83" y="44"/>
                    <a:pt x="82" y="43"/>
                    <a:pt x="82" y="42"/>
                  </a:cubicBezTo>
                  <a:cubicBezTo>
                    <a:pt x="82" y="41"/>
                    <a:pt x="81" y="40"/>
                    <a:pt x="81" y="39"/>
                  </a:cubicBezTo>
                  <a:cubicBezTo>
                    <a:pt x="79" y="39"/>
                    <a:pt x="78" y="39"/>
                    <a:pt x="78" y="39"/>
                  </a:cubicBezTo>
                  <a:cubicBezTo>
                    <a:pt x="78" y="39"/>
                    <a:pt x="76" y="38"/>
                    <a:pt x="74" y="37"/>
                  </a:cubicBezTo>
                  <a:cubicBezTo>
                    <a:pt x="72" y="36"/>
                    <a:pt x="71" y="36"/>
                    <a:pt x="68" y="37"/>
                  </a:cubicBezTo>
                  <a:cubicBezTo>
                    <a:pt x="69" y="36"/>
                    <a:pt x="69" y="36"/>
                    <a:pt x="68" y="35"/>
                  </a:cubicBezTo>
                  <a:cubicBezTo>
                    <a:pt x="68" y="34"/>
                    <a:pt x="67" y="34"/>
                    <a:pt x="67" y="34"/>
                  </a:cubicBezTo>
                  <a:cubicBezTo>
                    <a:pt x="67" y="34"/>
                    <a:pt x="67" y="33"/>
                    <a:pt x="67" y="32"/>
                  </a:cubicBezTo>
                  <a:cubicBezTo>
                    <a:pt x="67" y="32"/>
                    <a:pt x="67" y="31"/>
                    <a:pt x="67" y="31"/>
                  </a:cubicBezTo>
                  <a:cubicBezTo>
                    <a:pt x="67" y="30"/>
                    <a:pt x="68" y="30"/>
                    <a:pt x="68" y="29"/>
                  </a:cubicBezTo>
                  <a:cubicBezTo>
                    <a:pt x="68" y="29"/>
                    <a:pt x="69" y="29"/>
                    <a:pt x="69" y="28"/>
                  </a:cubicBezTo>
                  <a:cubicBezTo>
                    <a:pt x="69" y="28"/>
                    <a:pt x="70" y="27"/>
                    <a:pt x="70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2" y="26"/>
                    <a:pt x="74" y="26"/>
                    <a:pt x="75" y="25"/>
                  </a:cubicBezTo>
                  <a:cubicBezTo>
                    <a:pt x="75" y="25"/>
                    <a:pt x="75" y="24"/>
                    <a:pt x="76" y="24"/>
                  </a:cubicBezTo>
                  <a:cubicBezTo>
                    <a:pt x="76" y="23"/>
                    <a:pt x="76" y="22"/>
                    <a:pt x="77" y="22"/>
                  </a:cubicBezTo>
                  <a:cubicBezTo>
                    <a:pt x="77" y="22"/>
                    <a:pt x="78" y="21"/>
                    <a:pt x="78" y="21"/>
                  </a:cubicBezTo>
                  <a:cubicBezTo>
                    <a:pt x="78" y="21"/>
                    <a:pt x="79" y="22"/>
                    <a:pt x="79" y="22"/>
                  </a:cubicBezTo>
                  <a:cubicBezTo>
                    <a:pt x="80" y="22"/>
                    <a:pt x="80" y="22"/>
                    <a:pt x="81" y="22"/>
                  </a:cubicBezTo>
                  <a:cubicBezTo>
                    <a:pt x="82" y="23"/>
                    <a:pt x="82" y="22"/>
                    <a:pt x="82" y="21"/>
                  </a:cubicBezTo>
                  <a:cubicBezTo>
                    <a:pt x="82" y="21"/>
                    <a:pt x="82" y="20"/>
                    <a:pt x="82" y="20"/>
                  </a:cubicBezTo>
                  <a:cubicBezTo>
                    <a:pt x="82" y="20"/>
                    <a:pt x="82" y="19"/>
                    <a:pt x="82" y="18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7"/>
                    <a:pt x="79" y="17"/>
                    <a:pt x="78" y="18"/>
                  </a:cubicBezTo>
                  <a:cubicBezTo>
                    <a:pt x="78" y="18"/>
                    <a:pt x="78" y="18"/>
                    <a:pt x="79" y="18"/>
                  </a:cubicBezTo>
                  <a:cubicBezTo>
                    <a:pt x="79" y="18"/>
                    <a:pt x="78" y="19"/>
                    <a:pt x="78" y="19"/>
                  </a:cubicBezTo>
                  <a:cubicBezTo>
                    <a:pt x="77" y="20"/>
                    <a:pt x="77" y="21"/>
                    <a:pt x="76" y="21"/>
                  </a:cubicBezTo>
                  <a:cubicBezTo>
                    <a:pt x="76" y="21"/>
                    <a:pt x="75" y="21"/>
                    <a:pt x="75" y="20"/>
                  </a:cubicBezTo>
                  <a:cubicBezTo>
                    <a:pt x="75" y="20"/>
                    <a:pt x="74" y="20"/>
                    <a:pt x="74" y="19"/>
                  </a:cubicBezTo>
                  <a:cubicBezTo>
                    <a:pt x="74" y="18"/>
                    <a:pt x="74" y="18"/>
                    <a:pt x="73" y="18"/>
                  </a:cubicBezTo>
                  <a:cubicBezTo>
                    <a:pt x="73" y="18"/>
                    <a:pt x="72" y="18"/>
                    <a:pt x="72" y="19"/>
                  </a:cubicBezTo>
                  <a:cubicBezTo>
                    <a:pt x="72" y="19"/>
                    <a:pt x="72" y="18"/>
                    <a:pt x="71" y="18"/>
                  </a:cubicBezTo>
                  <a:cubicBezTo>
                    <a:pt x="70" y="17"/>
                    <a:pt x="69" y="17"/>
                    <a:pt x="68" y="17"/>
                  </a:cubicBezTo>
                  <a:cubicBezTo>
                    <a:pt x="70" y="16"/>
                    <a:pt x="69" y="16"/>
                    <a:pt x="68" y="15"/>
                  </a:cubicBezTo>
                  <a:cubicBezTo>
                    <a:pt x="67" y="14"/>
                    <a:pt x="67" y="14"/>
                    <a:pt x="66" y="14"/>
                  </a:cubicBezTo>
                  <a:cubicBezTo>
                    <a:pt x="65" y="14"/>
                    <a:pt x="64" y="14"/>
                    <a:pt x="64" y="15"/>
                  </a:cubicBezTo>
                  <a:cubicBezTo>
                    <a:pt x="64" y="15"/>
                    <a:pt x="63" y="15"/>
                    <a:pt x="63" y="16"/>
                  </a:cubicBezTo>
                  <a:cubicBezTo>
                    <a:pt x="63" y="16"/>
                    <a:pt x="64" y="16"/>
                    <a:pt x="64" y="16"/>
                  </a:cubicBezTo>
                  <a:cubicBezTo>
                    <a:pt x="64" y="17"/>
                    <a:pt x="65" y="17"/>
                    <a:pt x="65" y="17"/>
                  </a:cubicBezTo>
                  <a:cubicBezTo>
                    <a:pt x="65" y="17"/>
                    <a:pt x="66" y="17"/>
                    <a:pt x="66" y="17"/>
                  </a:cubicBezTo>
                  <a:cubicBezTo>
                    <a:pt x="66" y="17"/>
                    <a:pt x="67" y="17"/>
                    <a:pt x="67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9"/>
                    <a:pt x="66" y="19"/>
                    <a:pt x="66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5" y="21"/>
                    <a:pt x="65" y="21"/>
                  </a:cubicBezTo>
                  <a:cubicBezTo>
                    <a:pt x="65" y="22"/>
                    <a:pt x="65" y="22"/>
                    <a:pt x="65" y="23"/>
                  </a:cubicBezTo>
                  <a:cubicBezTo>
                    <a:pt x="65" y="22"/>
                    <a:pt x="64" y="22"/>
                    <a:pt x="64" y="21"/>
                  </a:cubicBezTo>
                  <a:cubicBezTo>
                    <a:pt x="64" y="20"/>
                    <a:pt x="64" y="20"/>
                    <a:pt x="63" y="19"/>
                  </a:cubicBezTo>
                  <a:cubicBezTo>
                    <a:pt x="64" y="20"/>
                    <a:pt x="63" y="20"/>
                    <a:pt x="61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0"/>
                    <a:pt x="59" y="20"/>
                  </a:cubicBezTo>
                  <a:cubicBezTo>
                    <a:pt x="58" y="20"/>
                    <a:pt x="57" y="20"/>
                    <a:pt x="57" y="20"/>
                  </a:cubicBezTo>
                  <a:cubicBezTo>
                    <a:pt x="56" y="20"/>
                    <a:pt x="56" y="20"/>
                    <a:pt x="55" y="19"/>
                  </a:cubicBezTo>
                  <a:cubicBezTo>
                    <a:pt x="55" y="19"/>
                    <a:pt x="55" y="18"/>
                    <a:pt x="55" y="18"/>
                  </a:cubicBezTo>
                  <a:cubicBezTo>
                    <a:pt x="55" y="17"/>
                    <a:pt x="56" y="17"/>
                    <a:pt x="56" y="17"/>
                  </a:cubicBezTo>
                  <a:cubicBezTo>
                    <a:pt x="55" y="17"/>
                    <a:pt x="55" y="17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1" y="17"/>
                    <a:pt x="48" y="18"/>
                    <a:pt x="45" y="20"/>
                  </a:cubicBezTo>
                  <a:cubicBezTo>
                    <a:pt x="45" y="20"/>
                    <a:pt x="46" y="20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8" y="19"/>
                    <a:pt x="48" y="18"/>
                    <a:pt x="48" y="18"/>
                  </a:cubicBezTo>
                  <a:cubicBezTo>
                    <a:pt x="50" y="17"/>
                    <a:pt x="52" y="17"/>
                    <a:pt x="52" y="18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8"/>
                    <a:pt x="54" y="19"/>
                    <a:pt x="54" y="20"/>
                  </a:cubicBezTo>
                  <a:cubicBezTo>
                    <a:pt x="54" y="19"/>
                    <a:pt x="53" y="19"/>
                    <a:pt x="52" y="19"/>
                  </a:cubicBezTo>
                  <a:cubicBezTo>
                    <a:pt x="50" y="20"/>
                    <a:pt x="50" y="20"/>
                    <a:pt x="50" y="21"/>
                  </a:cubicBezTo>
                  <a:cubicBezTo>
                    <a:pt x="50" y="21"/>
                    <a:pt x="50" y="22"/>
                    <a:pt x="50" y="22"/>
                  </a:cubicBezTo>
                  <a:cubicBezTo>
                    <a:pt x="50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0"/>
                  </a:cubicBezTo>
                  <a:cubicBezTo>
                    <a:pt x="47" y="20"/>
                    <a:pt x="47" y="20"/>
                    <a:pt x="46" y="20"/>
                  </a:cubicBezTo>
                  <a:cubicBezTo>
                    <a:pt x="45" y="20"/>
                    <a:pt x="44" y="20"/>
                    <a:pt x="44" y="20"/>
                  </a:cubicBezTo>
                  <a:cubicBezTo>
                    <a:pt x="35" y="25"/>
                    <a:pt x="27" y="32"/>
                    <a:pt x="22" y="41"/>
                  </a:cubicBezTo>
                  <a:cubicBezTo>
                    <a:pt x="22" y="41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3"/>
                    <a:pt x="24" y="43"/>
                    <a:pt x="24" y="44"/>
                  </a:cubicBezTo>
                  <a:cubicBezTo>
                    <a:pt x="24" y="44"/>
                    <a:pt x="24" y="44"/>
                    <a:pt x="25" y="43"/>
                  </a:cubicBezTo>
                  <a:cubicBezTo>
                    <a:pt x="25" y="44"/>
                    <a:pt x="25" y="44"/>
                    <a:pt x="25" y="45"/>
                  </a:cubicBezTo>
                  <a:cubicBezTo>
                    <a:pt x="25" y="45"/>
                    <a:pt x="27" y="46"/>
                    <a:pt x="29" y="48"/>
                  </a:cubicBezTo>
                  <a:cubicBezTo>
                    <a:pt x="30" y="49"/>
                    <a:pt x="31" y="49"/>
                    <a:pt x="31" y="50"/>
                  </a:cubicBezTo>
                  <a:cubicBezTo>
                    <a:pt x="31" y="50"/>
                    <a:pt x="31" y="51"/>
                    <a:pt x="30" y="51"/>
                  </a:cubicBezTo>
                  <a:cubicBezTo>
                    <a:pt x="30" y="51"/>
                    <a:pt x="30" y="51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1"/>
                    <a:pt x="29" y="52"/>
                  </a:cubicBezTo>
                  <a:cubicBezTo>
                    <a:pt x="29" y="53"/>
                    <a:pt x="29" y="53"/>
                    <a:pt x="30" y="53"/>
                  </a:cubicBezTo>
                  <a:cubicBezTo>
                    <a:pt x="29" y="53"/>
                    <a:pt x="29" y="53"/>
                    <a:pt x="29" y="55"/>
                  </a:cubicBezTo>
                  <a:cubicBezTo>
                    <a:pt x="29" y="56"/>
                    <a:pt x="28" y="57"/>
                    <a:pt x="28" y="58"/>
                  </a:cubicBezTo>
                  <a:cubicBezTo>
                    <a:pt x="28" y="59"/>
                    <a:pt x="28" y="60"/>
                    <a:pt x="28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1"/>
                    <a:pt x="29" y="62"/>
                    <a:pt x="29" y="63"/>
                  </a:cubicBezTo>
                  <a:cubicBezTo>
                    <a:pt x="30" y="65"/>
                    <a:pt x="30" y="65"/>
                    <a:pt x="31" y="65"/>
                  </a:cubicBezTo>
                  <a:cubicBezTo>
                    <a:pt x="30" y="65"/>
                    <a:pt x="31" y="67"/>
                    <a:pt x="33" y="69"/>
                  </a:cubicBezTo>
                  <a:cubicBezTo>
                    <a:pt x="33" y="70"/>
                    <a:pt x="34" y="70"/>
                    <a:pt x="34" y="70"/>
                  </a:cubicBezTo>
                  <a:cubicBezTo>
                    <a:pt x="34" y="70"/>
                    <a:pt x="34" y="71"/>
                    <a:pt x="35" y="71"/>
                  </a:cubicBezTo>
                  <a:cubicBezTo>
                    <a:pt x="35" y="71"/>
                    <a:pt x="36" y="72"/>
                    <a:pt x="36" y="72"/>
                  </a:cubicBezTo>
                  <a:cubicBezTo>
                    <a:pt x="37" y="72"/>
                    <a:pt x="37" y="72"/>
                    <a:pt x="37" y="73"/>
                  </a:cubicBezTo>
                  <a:cubicBezTo>
                    <a:pt x="38" y="73"/>
                    <a:pt x="38" y="74"/>
                    <a:pt x="38" y="75"/>
                  </a:cubicBezTo>
                  <a:cubicBezTo>
                    <a:pt x="39" y="76"/>
                    <a:pt x="39" y="77"/>
                    <a:pt x="40" y="77"/>
                  </a:cubicBezTo>
                  <a:cubicBezTo>
                    <a:pt x="39" y="78"/>
                    <a:pt x="40" y="78"/>
                    <a:pt x="40" y="79"/>
                  </a:cubicBezTo>
                  <a:cubicBezTo>
                    <a:pt x="41" y="80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1" y="82"/>
                    <a:pt x="42" y="82"/>
                    <a:pt x="42" y="83"/>
                  </a:cubicBezTo>
                  <a:cubicBezTo>
                    <a:pt x="43" y="83"/>
                    <a:pt x="44" y="84"/>
                    <a:pt x="44" y="84"/>
                  </a:cubicBezTo>
                  <a:cubicBezTo>
                    <a:pt x="44" y="84"/>
                    <a:pt x="44" y="85"/>
                    <a:pt x="44" y="85"/>
                  </a:cubicBezTo>
                  <a:cubicBezTo>
                    <a:pt x="44" y="85"/>
                    <a:pt x="44" y="86"/>
                    <a:pt x="44" y="86"/>
                  </a:cubicBezTo>
                  <a:cubicBezTo>
                    <a:pt x="44" y="86"/>
                    <a:pt x="45" y="86"/>
                    <a:pt x="45" y="86"/>
                  </a:cubicBezTo>
                  <a:cubicBezTo>
                    <a:pt x="45" y="85"/>
                    <a:pt x="44" y="83"/>
                    <a:pt x="43" y="80"/>
                  </a:cubicBezTo>
                  <a:cubicBezTo>
                    <a:pt x="42" y="79"/>
                    <a:pt x="41" y="78"/>
                    <a:pt x="41" y="78"/>
                  </a:cubicBezTo>
                  <a:cubicBezTo>
                    <a:pt x="41" y="77"/>
                    <a:pt x="41" y="77"/>
                    <a:pt x="41" y="76"/>
                  </a:cubicBezTo>
                  <a:cubicBezTo>
                    <a:pt x="41" y="75"/>
                    <a:pt x="40" y="75"/>
                    <a:pt x="40" y="75"/>
                  </a:cubicBezTo>
                  <a:cubicBezTo>
                    <a:pt x="40" y="75"/>
                    <a:pt x="41" y="75"/>
                    <a:pt x="41" y="75"/>
                  </a:cubicBezTo>
                  <a:cubicBezTo>
                    <a:pt x="41" y="75"/>
                    <a:pt x="41" y="75"/>
                    <a:pt x="42" y="75"/>
                  </a:cubicBezTo>
                  <a:cubicBezTo>
                    <a:pt x="42" y="75"/>
                    <a:pt x="42" y="75"/>
                    <a:pt x="42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2" y="76"/>
                    <a:pt x="42" y="77"/>
                    <a:pt x="43" y="78"/>
                  </a:cubicBezTo>
                  <a:cubicBezTo>
                    <a:pt x="43" y="78"/>
                    <a:pt x="43" y="79"/>
                    <a:pt x="44" y="79"/>
                  </a:cubicBezTo>
                  <a:cubicBezTo>
                    <a:pt x="44" y="80"/>
                    <a:pt x="45" y="80"/>
                    <a:pt x="45" y="81"/>
                  </a:cubicBezTo>
                  <a:cubicBezTo>
                    <a:pt x="46" y="82"/>
                    <a:pt x="47" y="82"/>
                    <a:pt x="47" y="82"/>
                  </a:cubicBezTo>
                  <a:cubicBezTo>
                    <a:pt x="47" y="83"/>
                    <a:pt x="47" y="83"/>
                    <a:pt x="48" y="84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49" y="86"/>
                    <a:pt x="50" y="86"/>
                  </a:cubicBezTo>
                  <a:cubicBezTo>
                    <a:pt x="51" y="87"/>
                    <a:pt x="51" y="88"/>
                    <a:pt x="51" y="88"/>
                  </a:cubicBezTo>
                  <a:cubicBezTo>
                    <a:pt x="52" y="89"/>
                    <a:pt x="52" y="90"/>
                    <a:pt x="52" y="91"/>
                  </a:cubicBezTo>
                  <a:cubicBezTo>
                    <a:pt x="52" y="92"/>
                    <a:pt x="53" y="93"/>
                    <a:pt x="53" y="93"/>
                  </a:cubicBezTo>
                  <a:cubicBezTo>
                    <a:pt x="53" y="93"/>
                    <a:pt x="53" y="94"/>
                    <a:pt x="53" y="94"/>
                  </a:cubicBezTo>
                  <a:cubicBezTo>
                    <a:pt x="54" y="95"/>
                    <a:pt x="54" y="95"/>
                    <a:pt x="55" y="95"/>
                  </a:cubicBezTo>
                  <a:cubicBezTo>
                    <a:pt x="55" y="95"/>
                    <a:pt x="56" y="96"/>
                    <a:pt x="56" y="96"/>
                  </a:cubicBezTo>
                  <a:cubicBezTo>
                    <a:pt x="57" y="96"/>
                    <a:pt x="57" y="96"/>
                    <a:pt x="57" y="97"/>
                  </a:cubicBezTo>
                  <a:cubicBezTo>
                    <a:pt x="58" y="97"/>
                    <a:pt x="58" y="97"/>
                    <a:pt x="59" y="98"/>
                  </a:cubicBezTo>
                  <a:cubicBezTo>
                    <a:pt x="60" y="98"/>
                    <a:pt x="61" y="98"/>
                    <a:pt x="61" y="99"/>
                  </a:cubicBezTo>
                  <a:cubicBezTo>
                    <a:pt x="62" y="99"/>
                    <a:pt x="62" y="99"/>
                    <a:pt x="63" y="99"/>
                  </a:cubicBezTo>
                  <a:cubicBezTo>
                    <a:pt x="63" y="99"/>
                    <a:pt x="64" y="99"/>
                    <a:pt x="64" y="99"/>
                  </a:cubicBezTo>
                  <a:cubicBezTo>
                    <a:pt x="65" y="99"/>
                    <a:pt x="65" y="99"/>
                    <a:pt x="65" y="98"/>
                  </a:cubicBezTo>
                  <a:cubicBezTo>
                    <a:pt x="66" y="98"/>
                    <a:pt x="67" y="99"/>
                    <a:pt x="68" y="100"/>
                  </a:cubicBezTo>
                  <a:cubicBezTo>
                    <a:pt x="69" y="101"/>
                    <a:pt x="70" y="102"/>
                    <a:pt x="70" y="102"/>
                  </a:cubicBezTo>
                  <a:cubicBezTo>
                    <a:pt x="72" y="103"/>
                    <a:pt x="74" y="103"/>
                    <a:pt x="75" y="103"/>
                  </a:cubicBezTo>
                  <a:cubicBezTo>
                    <a:pt x="75" y="103"/>
                    <a:pt x="75" y="103"/>
                    <a:pt x="75" y="104"/>
                  </a:cubicBezTo>
                  <a:cubicBezTo>
                    <a:pt x="75" y="104"/>
                    <a:pt x="76" y="105"/>
                    <a:pt x="76" y="105"/>
                  </a:cubicBezTo>
                  <a:cubicBezTo>
                    <a:pt x="76" y="106"/>
                    <a:pt x="77" y="106"/>
                    <a:pt x="77" y="106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8" y="108"/>
                    <a:pt x="78" y="108"/>
                    <a:pt x="79" y="109"/>
                  </a:cubicBezTo>
                  <a:cubicBezTo>
                    <a:pt x="80" y="109"/>
                    <a:pt x="81" y="110"/>
                    <a:pt x="81" y="110"/>
                  </a:cubicBezTo>
                  <a:cubicBezTo>
                    <a:pt x="81" y="110"/>
                    <a:pt x="81" y="110"/>
                    <a:pt x="82" y="109"/>
                  </a:cubicBezTo>
                  <a:cubicBezTo>
                    <a:pt x="81" y="110"/>
                    <a:pt x="82" y="110"/>
                    <a:pt x="82" y="111"/>
                  </a:cubicBezTo>
                  <a:cubicBezTo>
                    <a:pt x="83" y="112"/>
                    <a:pt x="83" y="112"/>
                    <a:pt x="84" y="112"/>
                  </a:cubicBezTo>
                  <a:cubicBezTo>
                    <a:pt x="85" y="112"/>
                    <a:pt x="85" y="111"/>
                    <a:pt x="85" y="109"/>
                  </a:cubicBezTo>
                  <a:cubicBezTo>
                    <a:pt x="83" y="110"/>
                    <a:pt x="82" y="109"/>
                    <a:pt x="81" y="107"/>
                  </a:cubicBezTo>
                  <a:cubicBezTo>
                    <a:pt x="81" y="107"/>
                    <a:pt x="80" y="107"/>
                    <a:pt x="80" y="107"/>
                  </a:cubicBezTo>
                  <a:cubicBezTo>
                    <a:pt x="80" y="107"/>
                    <a:pt x="80" y="106"/>
                    <a:pt x="80" y="106"/>
                  </a:cubicBezTo>
                  <a:cubicBezTo>
                    <a:pt x="80" y="106"/>
                    <a:pt x="80" y="106"/>
                    <a:pt x="80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1" y="103"/>
                    <a:pt x="81" y="103"/>
                  </a:cubicBezTo>
                  <a:cubicBezTo>
                    <a:pt x="81" y="102"/>
                    <a:pt x="81" y="102"/>
                    <a:pt x="81" y="101"/>
                  </a:cubicBezTo>
                  <a:cubicBezTo>
                    <a:pt x="81" y="101"/>
                    <a:pt x="80" y="100"/>
                    <a:pt x="80" y="100"/>
                  </a:cubicBezTo>
                  <a:cubicBezTo>
                    <a:pt x="79" y="99"/>
                    <a:pt x="79" y="98"/>
                    <a:pt x="78" y="98"/>
                  </a:cubicBezTo>
                  <a:cubicBezTo>
                    <a:pt x="78" y="99"/>
                    <a:pt x="78" y="99"/>
                    <a:pt x="77" y="99"/>
                  </a:cubicBezTo>
                  <a:cubicBezTo>
                    <a:pt x="76" y="99"/>
                    <a:pt x="76" y="99"/>
                    <a:pt x="75" y="98"/>
                  </a:cubicBezTo>
                  <a:cubicBezTo>
                    <a:pt x="75" y="98"/>
                    <a:pt x="75" y="98"/>
                    <a:pt x="75" y="99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8"/>
                    <a:pt x="74" y="97"/>
                  </a:cubicBezTo>
                  <a:cubicBezTo>
                    <a:pt x="74" y="97"/>
                    <a:pt x="74" y="96"/>
                    <a:pt x="74" y="95"/>
                  </a:cubicBezTo>
                  <a:cubicBezTo>
                    <a:pt x="74" y="95"/>
                    <a:pt x="74" y="95"/>
                    <a:pt x="75" y="94"/>
                  </a:cubicBezTo>
                  <a:cubicBezTo>
                    <a:pt x="75" y="94"/>
                    <a:pt x="75" y="93"/>
                    <a:pt x="75" y="93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76" y="91"/>
                    <a:pt x="76" y="91"/>
                    <a:pt x="75" y="91"/>
                  </a:cubicBezTo>
                  <a:cubicBezTo>
                    <a:pt x="75" y="91"/>
                    <a:pt x="75" y="90"/>
                    <a:pt x="74" y="91"/>
                  </a:cubicBezTo>
                  <a:cubicBezTo>
                    <a:pt x="73" y="91"/>
                    <a:pt x="72" y="91"/>
                    <a:pt x="71" y="92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69" y="95"/>
                    <a:pt x="69" y="95"/>
                    <a:pt x="67" y="95"/>
                  </a:cubicBezTo>
                  <a:cubicBezTo>
                    <a:pt x="66" y="95"/>
                    <a:pt x="66" y="95"/>
                    <a:pt x="65" y="95"/>
                  </a:cubicBezTo>
                  <a:cubicBezTo>
                    <a:pt x="64" y="94"/>
                    <a:pt x="64" y="93"/>
                    <a:pt x="63" y="92"/>
                  </a:cubicBezTo>
                  <a:cubicBezTo>
                    <a:pt x="62" y="91"/>
                    <a:pt x="62" y="90"/>
                    <a:pt x="62" y="89"/>
                  </a:cubicBezTo>
                  <a:cubicBezTo>
                    <a:pt x="62" y="88"/>
                    <a:pt x="62" y="87"/>
                    <a:pt x="62" y="86"/>
                  </a:cubicBezTo>
                  <a:cubicBezTo>
                    <a:pt x="63" y="85"/>
                    <a:pt x="63" y="84"/>
                    <a:pt x="63" y="84"/>
                  </a:cubicBezTo>
                  <a:cubicBezTo>
                    <a:pt x="63" y="83"/>
                    <a:pt x="63" y="82"/>
                    <a:pt x="62" y="81"/>
                  </a:cubicBezTo>
                  <a:cubicBezTo>
                    <a:pt x="62" y="81"/>
                    <a:pt x="63" y="81"/>
                    <a:pt x="63" y="81"/>
                  </a:cubicBezTo>
                  <a:cubicBezTo>
                    <a:pt x="63" y="80"/>
                    <a:pt x="64" y="80"/>
                    <a:pt x="64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79"/>
                    <a:pt x="65" y="79"/>
                    <a:pt x="65" y="78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65" y="78"/>
                    <a:pt x="66" y="78"/>
                    <a:pt x="67" y="78"/>
                  </a:cubicBezTo>
                  <a:cubicBezTo>
                    <a:pt x="69" y="78"/>
                    <a:pt x="70" y="78"/>
                    <a:pt x="70" y="78"/>
                  </a:cubicBezTo>
                  <a:cubicBezTo>
                    <a:pt x="71" y="79"/>
                    <a:pt x="72" y="79"/>
                    <a:pt x="72" y="78"/>
                  </a:cubicBezTo>
                  <a:cubicBezTo>
                    <a:pt x="72" y="78"/>
                    <a:pt x="72" y="78"/>
                    <a:pt x="72" y="77"/>
                  </a:cubicBezTo>
                  <a:cubicBezTo>
                    <a:pt x="72" y="77"/>
                    <a:pt x="72" y="76"/>
                    <a:pt x="72" y="76"/>
                  </a:cubicBezTo>
                  <a:cubicBezTo>
                    <a:pt x="72" y="77"/>
                    <a:pt x="73" y="78"/>
                    <a:pt x="75" y="77"/>
                  </a:cubicBezTo>
                  <a:cubicBezTo>
                    <a:pt x="75" y="77"/>
                    <a:pt x="75" y="77"/>
                    <a:pt x="76" y="77"/>
                  </a:cubicBezTo>
                  <a:cubicBezTo>
                    <a:pt x="77" y="77"/>
                    <a:pt x="77" y="77"/>
                    <a:pt x="78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9" y="78"/>
                    <a:pt x="79" y="78"/>
                    <a:pt x="79" y="79"/>
                  </a:cubicBezTo>
                  <a:cubicBezTo>
                    <a:pt x="79" y="79"/>
                    <a:pt x="79" y="79"/>
                    <a:pt x="79" y="78"/>
                  </a:cubicBezTo>
                  <a:cubicBezTo>
                    <a:pt x="80" y="78"/>
                    <a:pt x="80" y="78"/>
                    <a:pt x="80" y="78"/>
                  </a:cubicBezTo>
                  <a:cubicBezTo>
                    <a:pt x="81" y="79"/>
                    <a:pt x="81" y="79"/>
                    <a:pt x="81" y="80"/>
                  </a:cubicBezTo>
                  <a:cubicBezTo>
                    <a:pt x="82" y="83"/>
                    <a:pt x="83" y="84"/>
                    <a:pt x="83" y="84"/>
                  </a:cubicBezTo>
                  <a:cubicBezTo>
                    <a:pt x="83" y="84"/>
                    <a:pt x="84" y="85"/>
                    <a:pt x="84" y="84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5" y="83"/>
                    <a:pt x="85" y="83"/>
                    <a:pt x="84" y="82"/>
                  </a:cubicBezTo>
                  <a:cubicBezTo>
                    <a:pt x="84" y="82"/>
                    <a:pt x="84" y="82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79"/>
                    <a:pt x="84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3" y="78"/>
                    <a:pt x="83" y="77"/>
                    <a:pt x="82" y="77"/>
                  </a:cubicBezTo>
                  <a:cubicBezTo>
                    <a:pt x="82" y="76"/>
                    <a:pt x="82" y="76"/>
                    <a:pt x="83" y="75"/>
                  </a:cubicBezTo>
                  <a:cubicBezTo>
                    <a:pt x="83" y="74"/>
                    <a:pt x="83" y="74"/>
                    <a:pt x="84" y="73"/>
                  </a:cubicBezTo>
                  <a:cubicBezTo>
                    <a:pt x="84" y="73"/>
                    <a:pt x="84" y="73"/>
                    <a:pt x="85" y="73"/>
                  </a:cubicBezTo>
                  <a:cubicBezTo>
                    <a:pt x="85" y="73"/>
                    <a:pt x="86" y="73"/>
                    <a:pt x="86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9" y="70"/>
                    <a:pt x="89" y="69"/>
                    <a:pt x="89" y="68"/>
                  </a:cubicBezTo>
                  <a:cubicBezTo>
                    <a:pt x="89" y="68"/>
                    <a:pt x="90" y="68"/>
                    <a:pt x="90" y="67"/>
                  </a:cubicBezTo>
                  <a:cubicBezTo>
                    <a:pt x="90" y="67"/>
                    <a:pt x="90" y="67"/>
                    <a:pt x="89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9" y="66"/>
                    <a:pt x="89" y="66"/>
                    <a:pt x="88" y="65"/>
                  </a:cubicBezTo>
                  <a:cubicBezTo>
                    <a:pt x="89" y="65"/>
                    <a:pt x="89" y="64"/>
                    <a:pt x="89" y="64"/>
                  </a:cubicBezTo>
                  <a:cubicBezTo>
                    <a:pt x="89" y="63"/>
                    <a:pt x="90" y="63"/>
                    <a:pt x="90" y="63"/>
                  </a:cubicBezTo>
                  <a:cubicBezTo>
                    <a:pt x="90" y="64"/>
                    <a:pt x="91" y="64"/>
                    <a:pt x="92" y="63"/>
                  </a:cubicBezTo>
                  <a:cubicBezTo>
                    <a:pt x="92" y="63"/>
                    <a:pt x="92" y="62"/>
                    <a:pt x="92" y="62"/>
                  </a:cubicBezTo>
                  <a:cubicBezTo>
                    <a:pt x="92" y="61"/>
                    <a:pt x="93" y="61"/>
                    <a:pt x="94" y="61"/>
                  </a:cubicBezTo>
                  <a:cubicBezTo>
                    <a:pt x="95" y="60"/>
                    <a:pt x="95" y="60"/>
                    <a:pt x="96" y="60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59"/>
                    <a:pt x="96" y="59"/>
                    <a:pt x="96" y="58"/>
                  </a:cubicBezTo>
                  <a:cubicBezTo>
                    <a:pt x="96" y="58"/>
                    <a:pt x="97" y="57"/>
                    <a:pt x="97" y="57"/>
                  </a:cubicBezTo>
                  <a:cubicBezTo>
                    <a:pt x="97" y="57"/>
                    <a:pt x="97" y="57"/>
                    <a:pt x="98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1" y="55"/>
                    <a:pt x="101" y="55"/>
                    <a:pt x="101" y="55"/>
                  </a:cubicBezTo>
                  <a:cubicBezTo>
                    <a:pt x="102" y="55"/>
                    <a:pt x="103" y="54"/>
                    <a:pt x="104" y="53"/>
                  </a:cubicBezTo>
                  <a:cubicBezTo>
                    <a:pt x="105" y="53"/>
                    <a:pt x="104" y="52"/>
                    <a:pt x="103" y="52"/>
                  </a:cubicBezTo>
                  <a:cubicBezTo>
                    <a:pt x="104" y="51"/>
                    <a:pt x="103" y="51"/>
                    <a:pt x="103" y="51"/>
                  </a:cubicBezTo>
                  <a:cubicBezTo>
                    <a:pt x="103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0"/>
                    <a:pt x="104" y="50"/>
                    <a:pt x="104" y="50"/>
                  </a:cubicBezTo>
                  <a:cubicBezTo>
                    <a:pt x="105" y="49"/>
                    <a:pt x="104" y="49"/>
                    <a:pt x="103" y="48"/>
                  </a:cubicBezTo>
                  <a:cubicBezTo>
                    <a:pt x="102" y="48"/>
                    <a:pt x="101" y="49"/>
                    <a:pt x="99" y="50"/>
                  </a:cubicBezTo>
                  <a:close/>
                  <a:moveTo>
                    <a:pt x="84" y="133"/>
                  </a:moveTo>
                  <a:cubicBezTo>
                    <a:pt x="97" y="130"/>
                    <a:pt x="108" y="124"/>
                    <a:pt x="117" y="115"/>
                  </a:cubicBezTo>
                  <a:cubicBezTo>
                    <a:pt x="117" y="114"/>
                    <a:pt x="116" y="114"/>
                    <a:pt x="116" y="114"/>
                  </a:cubicBezTo>
                  <a:cubicBezTo>
                    <a:pt x="115" y="114"/>
                    <a:pt x="115" y="114"/>
                    <a:pt x="114" y="114"/>
                  </a:cubicBezTo>
                  <a:cubicBezTo>
                    <a:pt x="113" y="113"/>
                    <a:pt x="113" y="113"/>
                    <a:pt x="112" y="113"/>
                  </a:cubicBezTo>
                  <a:cubicBezTo>
                    <a:pt x="112" y="113"/>
                    <a:pt x="112" y="112"/>
                    <a:pt x="112" y="112"/>
                  </a:cubicBezTo>
                  <a:cubicBezTo>
                    <a:pt x="112" y="112"/>
                    <a:pt x="111" y="111"/>
                    <a:pt x="111" y="111"/>
                  </a:cubicBezTo>
                  <a:cubicBezTo>
                    <a:pt x="111" y="111"/>
                    <a:pt x="110" y="111"/>
                    <a:pt x="110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09"/>
                    <a:pt x="109" y="109"/>
                    <a:pt x="108" y="109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7" y="108"/>
                    <a:pt x="106" y="108"/>
                    <a:pt x="106" y="108"/>
                  </a:cubicBezTo>
                  <a:cubicBezTo>
                    <a:pt x="106" y="108"/>
                    <a:pt x="106" y="108"/>
                    <a:pt x="105" y="108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8"/>
                    <a:pt x="105" y="108"/>
                    <a:pt x="104" y="108"/>
                  </a:cubicBezTo>
                  <a:cubicBezTo>
                    <a:pt x="104" y="108"/>
                    <a:pt x="104" y="109"/>
                    <a:pt x="104" y="109"/>
                  </a:cubicBezTo>
                  <a:cubicBezTo>
                    <a:pt x="104" y="109"/>
                    <a:pt x="104" y="109"/>
                    <a:pt x="103" y="10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2" y="108"/>
                    <a:pt x="101" y="107"/>
                    <a:pt x="100" y="107"/>
                  </a:cubicBezTo>
                  <a:cubicBezTo>
                    <a:pt x="100" y="107"/>
                    <a:pt x="99" y="107"/>
                    <a:pt x="99" y="107"/>
                  </a:cubicBezTo>
                  <a:cubicBezTo>
                    <a:pt x="99" y="106"/>
                    <a:pt x="98" y="106"/>
                    <a:pt x="98" y="106"/>
                  </a:cubicBezTo>
                  <a:cubicBezTo>
                    <a:pt x="98" y="106"/>
                    <a:pt x="97" y="106"/>
                    <a:pt x="97" y="106"/>
                  </a:cubicBezTo>
                  <a:cubicBezTo>
                    <a:pt x="97" y="106"/>
                    <a:pt x="96" y="106"/>
                    <a:pt x="96" y="106"/>
                  </a:cubicBezTo>
                  <a:cubicBezTo>
                    <a:pt x="96" y="107"/>
                    <a:pt x="95" y="107"/>
                    <a:pt x="95" y="108"/>
                  </a:cubicBezTo>
                  <a:cubicBezTo>
                    <a:pt x="95" y="108"/>
                    <a:pt x="95" y="109"/>
                    <a:pt x="95" y="109"/>
                  </a:cubicBezTo>
                  <a:cubicBezTo>
                    <a:pt x="95" y="109"/>
                    <a:pt x="95" y="108"/>
                    <a:pt x="95" y="107"/>
                  </a:cubicBezTo>
                  <a:cubicBezTo>
                    <a:pt x="96" y="107"/>
                    <a:pt x="96" y="106"/>
                    <a:pt x="95" y="106"/>
                  </a:cubicBezTo>
                  <a:cubicBezTo>
                    <a:pt x="95" y="105"/>
                    <a:pt x="95" y="105"/>
                    <a:pt x="94" y="105"/>
                  </a:cubicBezTo>
                  <a:cubicBezTo>
                    <a:pt x="94" y="105"/>
                    <a:pt x="94" y="105"/>
                    <a:pt x="93" y="106"/>
                  </a:cubicBezTo>
                  <a:cubicBezTo>
                    <a:pt x="93" y="106"/>
                    <a:pt x="93" y="106"/>
                    <a:pt x="92" y="106"/>
                  </a:cubicBezTo>
                  <a:cubicBezTo>
                    <a:pt x="92" y="107"/>
                    <a:pt x="91" y="107"/>
                    <a:pt x="91" y="107"/>
                  </a:cubicBezTo>
                  <a:cubicBezTo>
                    <a:pt x="91" y="107"/>
                    <a:pt x="91" y="107"/>
                    <a:pt x="91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0" y="109"/>
                    <a:pt x="89" y="109"/>
                    <a:pt x="89" y="109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8" y="110"/>
                    <a:pt x="88" y="110"/>
                  </a:cubicBezTo>
                  <a:cubicBezTo>
                    <a:pt x="87" y="110"/>
                    <a:pt x="87" y="110"/>
                    <a:pt x="87" y="109"/>
                  </a:cubicBezTo>
                  <a:cubicBezTo>
                    <a:pt x="87" y="110"/>
                    <a:pt x="87" y="111"/>
                    <a:pt x="87" y="113"/>
                  </a:cubicBezTo>
                  <a:cubicBezTo>
                    <a:pt x="87" y="114"/>
                    <a:pt x="87" y="115"/>
                    <a:pt x="88" y="116"/>
                  </a:cubicBezTo>
                  <a:cubicBezTo>
                    <a:pt x="88" y="118"/>
                    <a:pt x="88" y="120"/>
                    <a:pt x="86" y="121"/>
                  </a:cubicBezTo>
                  <a:cubicBezTo>
                    <a:pt x="85" y="122"/>
                    <a:pt x="84" y="124"/>
                    <a:pt x="84" y="125"/>
                  </a:cubicBezTo>
                  <a:cubicBezTo>
                    <a:pt x="83" y="126"/>
                    <a:pt x="84" y="127"/>
                    <a:pt x="85" y="127"/>
                  </a:cubicBezTo>
                  <a:cubicBezTo>
                    <a:pt x="85" y="127"/>
                    <a:pt x="85" y="128"/>
                    <a:pt x="84" y="129"/>
                  </a:cubicBezTo>
                  <a:cubicBezTo>
                    <a:pt x="84" y="130"/>
                    <a:pt x="83" y="130"/>
                    <a:pt x="83" y="131"/>
                  </a:cubicBezTo>
                  <a:cubicBezTo>
                    <a:pt x="83" y="131"/>
                    <a:pt x="83" y="132"/>
                    <a:pt x="84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7" name="Freeform 168">
              <a:extLst>
                <a:ext uri="{FF2B5EF4-FFF2-40B4-BE49-F238E27FC236}">
                  <a16:creationId xmlns:a16="http://schemas.microsoft.com/office/drawing/2014/main" id="{2E65DF02-411B-441E-92A2-EAE4F1D27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5115" y="2795218"/>
              <a:ext cx="162376" cy="160815"/>
            </a:xfrm>
            <a:custGeom>
              <a:avLst/>
              <a:gdLst>
                <a:gd name="T0" fmla="*/ 96 w 156"/>
                <a:gd name="T1" fmla="*/ 88 h 156"/>
                <a:gd name="T2" fmla="*/ 31 w 156"/>
                <a:gd name="T3" fmla="*/ 152 h 156"/>
                <a:gd name="T4" fmla="*/ 23 w 156"/>
                <a:gd name="T5" fmla="*/ 156 h 156"/>
                <a:gd name="T6" fmla="*/ 14 w 156"/>
                <a:gd name="T7" fmla="*/ 152 h 156"/>
                <a:gd name="T8" fmla="*/ 4 w 156"/>
                <a:gd name="T9" fmla="*/ 142 h 156"/>
                <a:gd name="T10" fmla="*/ 0 w 156"/>
                <a:gd name="T11" fmla="*/ 133 h 156"/>
                <a:gd name="T12" fmla="*/ 4 w 156"/>
                <a:gd name="T13" fmla="*/ 125 h 156"/>
                <a:gd name="T14" fmla="*/ 68 w 156"/>
                <a:gd name="T15" fmla="*/ 60 h 156"/>
                <a:gd name="T16" fmla="*/ 79 w 156"/>
                <a:gd name="T17" fmla="*/ 77 h 156"/>
                <a:gd name="T18" fmla="*/ 96 w 156"/>
                <a:gd name="T19" fmla="*/ 88 h 156"/>
                <a:gd name="T20" fmla="*/ 33 w 156"/>
                <a:gd name="T21" fmla="*/ 132 h 156"/>
                <a:gd name="T22" fmla="*/ 35 w 156"/>
                <a:gd name="T23" fmla="*/ 127 h 156"/>
                <a:gd name="T24" fmla="*/ 33 w 156"/>
                <a:gd name="T25" fmla="*/ 123 h 156"/>
                <a:gd name="T26" fmla="*/ 29 w 156"/>
                <a:gd name="T27" fmla="*/ 121 h 156"/>
                <a:gd name="T28" fmla="*/ 25 w 156"/>
                <a:gd name="T29" fmla="*/ 123 h 156"/>
                <a:gd name="T30" fmla="*/ 23 w 156"/>
                <a:gd name="T31" fmla="*/ 127 h 156"/>
                <a:gd name="T32" fmla="*/ 25 w 156"/>
                <a:gd name="T33" fmla="*/ 132 h 156"/>
                <a:gd name="T34" fmla="*/ 29 w 156"/>
                <a:gd name="T35" fmla="*/ 133 h 156"/>
                <a:gd name="T36" fmla="*/ 33 w 156"/>
                <a:gd name="T37" fmla="*/ 132 h 156"/>
                <a:gd name="T38" fmla="*/ 156 w 156"/>
                <a:gd name="T39" fmla="*/ 47 h 156"/>
                <a:gd name="T40" fmla="*/ 153 w 156"/>
                <a:gd name="T41" fmla="*/ 57 h 156"/>
                <a:gd name="T42" fmla="*/ 138 w 156"/>
                <a:gd name="T43" fmla="*/ 77 h 156"/>
                <a:gd name="T44" fmla="*/ 113 w 156"/>
                <a:gd name="T45" fmla="*/ 85 h 156"/>
                <a:gd name="T46" fmla="*/ 84 w 156"/>
                <a:gd name="T47" fmla="*/ 73 h 156"/>
                <a:gd name="T48" fmla="*/ 71 w 156"/>
                <a:gd name="T49" fmla="*/ 43 h 156"/>
                <a:gd name="T50" fmla="*/ 84 w 156"/>
                <a:gd name="T51" fmla="*/ 13 h 156"/>
                <a:gd name="T52" fmla="*/ 113 w 156"/>
                <a:gd name="T53" fmla="*/ 0 h 156"/>
                <a:gd name="T54" fmla="*/ 125 w 156"/>
                <a:gd name="T55" fmla="*/ 2 h 156"/>
                <a:gd name="T56" fmla="*/ 135 w 156"/>
                <a:gd name="T57" fmla="*/ 6 h 156"/>
                <a:gd name="T58" fmla="*/ 137 w 156"/>
                <a:gd name="T59" fmla="*/ 9 h 156"/>
                <a:gd name="T60" fmla="*/ 135 w 156"/>
                <a:gd name="T61" fmla="*/ 12 h 156"/>
                <a:gd name="T62" fmla="*/ 107 w 156"/>
                <a:gd name="T63" fmla="*/ 28 h 156"/>
                <a:gd name="T64" fmla="*/ 107 w 156"/>
                <a:gd name="T65" fmla="*/ 49 h 156"/>
                <a:gd name="T66" fmla="*/ 126 w 156"/>
                <a:gd name="T67" fmla="*/ 59 h 156"/>
                <a:gd name="T68" fmla="*/ 133 w 156"/>
                <a:gd name="T69" fmla="*/ 54 h 156"/>
                <a:gd name="T70" fmla="*/ 146 w 156"/>
                <a:gd name="T71" fmla="*/ 47 h 156"/>
                <a:gd name="T72" fmla="*/ 153 w 156"/>
                <a:gd name="T73" fmla="*/ 43 h 156"/>
                <a:gd name="T74" fmla="*/ 155 w 156"/>
                <a:gd name="T75" fmla="*/ 44 h 156"/>
                <a:gd name="T76" fmla="*/ 156 w 156"/>
                <a:gd name="T77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" h="156">
                  <a:moveTo>
                    <a:pt x="96" y="88"/>
                  </a:moveTo>
                  <a:cubicBezTo>
                    <a:pt x="31" y="152"/>
                    <a:pt x="31" y="152"/>
                    <a:pt x="31" y="152"/>
                  </a:cubicBezTo>
                  <a:cubicBezTo>
                    <a:pt x="29" y="155"/>
                    <a:pt x="26" y="156"/>
                    <a:pt x="23" y="156"/>
                  </a:cubicBezTo>
                  <a:cubicBezTo>
                    <a:pt x="19" y="156"/>
                    <a:pt x="17" y="155"/>
                    <a:pt x="14" y="15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2" y="140"/>
                    <a:pt x="0" y="137"/>
                    <a:pt x="0" y="133"/>
                  </a:cubicBezTo>
                  <a:cubicBezTo>
                    <a:pt x="0" y="130"/>
                    <a:pt x="2" y="127"/>
                    <a:pt x="4" y="125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67"/>
                    <a:pt x="75" y="72"/>
                    <a:pt x="79" y="77"/>
                  </a:cubicBezTo>
                  <a:cubicBezTo>
                    <a:pt x="84" y="82"/>
                    <a:pt x="90" y="85"/>
                    <a:pt x="96" y="88"/>
                  </a:cubicBezTo>
                  <a:close/>
                  <a:moveTo>
                    <a:pt x="33" y="132"/>
                  </a:moveTo>
                  <a:cubicBezTo>
                    <a:pt x="34" y="130"/>
                    <a:pt x="35" y="129"/>
                    <a:pt x="35" y="127"/>
                  </a:cubicBezTo>
                  <a:cubicBezTo>
                    <a:pt x="35" y="126"/>
                    <a:pt x="34" y="124"/>
                    <a:pt x="33" y="123"/>
                  </a:cubicBezTo>
                  <a:cubicBezTo>
                    <a:pt x="32" y="122"/>
                    <a:pt x="30" y="121"/>
                    <a:pt x="29" y="121"/>
                  </a:cubicBezTo>
                  <a:cubicBezTo>
                    <a:pt x="27" y="121"/>
                    <a:pt x="26" y="122"/>
                    <a:pt x="25" y="123"/>
                  </a:cubicBezTo>
                  <a:cubicBezTo>
                    <a:pt x="23" y="124"/>
                    <a:pt x="23" y="126"/>
                    <a:pt x="23" y="127"/>
                  </a:cubicBezTo>
                  <a:cubicBezTo>
                    <a:pt x="23" y="129"/>
                    <a:pt x="23" y="130"/>
                    <a:pt x="25" y="132"/>
                  </a:cubicBezTo>
                  <a:cubicBezTo>
                    <a:pt x="26" y="133"/>
                    <a:pt x="27" y="133"/>
                    <a:pt x="29" y="133"/>
                  </a:cubicBezTo>
                  <a:cubicBezTo>
                    <a:pt x="30" y="133"/>
                    <a:pt x="32" y="133"/>
                    <a:pt x="33" y="132"/>
                  </a:cubicBezTo>
                  <a:close/>
                  <a:moveTo>
                    <a:pt x="156" y="47"/>
                  </a:moveTo>
                  <a:cubicBezTo>
                    <a:pt x="156" y="49"/>
                    <a:pt x="155" y="52"/>
                    <a:pt x="153" y="57"/>
                  </a:cubicBezTo>
                  <a:cubicBezTo>
                    <a:pt x="151" y="65"/>
                    <a:pt x="145" y="72"/>
                    <a:pt x="138" y="77"/>
                  </a:cubicBezTo>
                  <a:cubicBezTo>
                    <a:pt x="131" y="82"/>
                    <a:pt x="122" y="85"/>
                    <a:pt x="113" y="85"/>
                  </a:cubicBezTo>
                  <a:cubicBezTo>
                    <a:pt x="102" y="85"/>
                    <a:pt x="92" y="81"/>
                    <a:pt x="84" y="73"/>
                  </a:cubicBezTo>
                  <a:cubicBezTo>
                    <a:pt x="75" y="64"/>
                    <a:pt x="71" y="54"/>
                    <a:pt x="71" y="43"/>
                  </a:cubicBezTo>
                  <a:cubicBezTo>
                    <a:pt x="71" y="31"/>
                    <a:pt x="75" y="21"/>
                    <a:pt x="84" y="13"/>
                  </a:cubicBezTo>
                  <a:cubicBezTo>
                    <a:pt x="92" y="4"/>
                    <a:pt x="102" y="0"/>
                    <a:pt x="113" y="0"/>
                  </a:cubicBezTo>
                  <a:cubicBezTo>
                    <a:pt x="117" y="0"/>
                    <a:pt x="121" y="1"/>
                    <a:pt x="125" y="2"/>
                  </a:cubicBezTo>
                  <a:cubicBezTo>
                    <a:pt x="129" y="3"/>
                    <a:pt x="132" y="4"/>
                    <a:pt x="135" y="6"/>
                  </a:cubicBezTo>
                  <a:cubicBezTo>
                    <a:pt x="136" y="7"/>
                    <a:pt x="137" y="8"/>
                    <a:pt x="137" y="9"/>
                  </a:cubicBezTo>
                  <a:cubicBezTo>
                    <a:pt x="137" y="10"/>
                    <a:pt x="136" y="11"/>
                    <a:pt x="135" y="12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26" y="59"/>
                    <a:pt x="126" y="59"/>
                    <a:pt x="126" y="59"/>
                  </a:cubicBezTo>
                  <a:cubicBezTo>
                    <a:pt x="126" y="59"/>
                    <a:pt x="128" y="57"/>
                    <a:pt x="133" y="54"/>
                  </a:cubicBezTo>
                  <a:cubicBezTo>
                    <a:pt x="138" y="51"/>
                    <a:pt x="142" y="49"/>
                    <a:pt x="146" y="47"/>
                  </a:cubicBezTo>
                  <a:cubicBezTo>
                    <a:pt x="150" y="44"/>
                    <a:pt x="152" y="43"/>
                    <a:pt x="153" y="43"/>
                  </a:cubicBezTo>
                  <a:cubicBezTo>
                    <a:pt x="154" y="43"/>
                    <a:pt x="154" y="44"/>
                    <a:pt x="155" y="44"/>
                  </a:cubicBezTo>
                  <a:cubicBezTo>
                    <a:pt x="155" y="45"/>
                    <a:pt x="156" y="46"/>
                    <a:pt x="15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8" name="Freeform 169">
              <a:extLst>
                <a:ext uri="{FF2B5EF4-FFF2-40B4-BE49-F238E27FC236}">
                  <a16:creationId xmlns:a16="http://schemas.microsoft.com/office/drawing/2014/main" id="{9B4FA9F8-2CA6-46F7-9AC7-EE2809298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9646" y="2795218"/>
              <a:ext cx="174866" cy="137395"/>
            </a:xfrm>
            <a:custGeom>
              <a:avLst/>
              <a:gdLst>
                <a:gd name="T0" fmla="*/ 169 w 169"/>
                <a:gd name="T1" fmla="*/ 6 h 133"/>
                <a:gd name="T2" fmla="*/ 169 w 169"/>
                <a:gd name="T3" fmla="*/ 31 h 133"/>
                <a:gd name="T4" fmla="*/ 167 w 169"/>
                <a:gd name="T5" fmla="*/ 35 h 133"/>
                <a:gd name="T6" fmla="*/ 163 w 169"/>
                <a:gd name="T7" fmla="*/ 37 h 133"/>
                <a:gd name="T8" fmla="*/ 6 w 169"/>
                <a:gd name="T9" fmla="*/ 37 h 133"/>
                <a:gd name="T10" fmla="*/ 1 w 169"/>
                <a:gd name="T11" fmla="*/ 35 h 133"/>
                <a:gd name="T12" fmla="*/ 0 w 169"/>
                <a:gd name="T13" fmla="*/ 31 h 133"/>
                <a:gd name="T14" fmla="*/ 0 w 169"/>
                <a:gd name="T15" fmla="*/ 6 h 133"/>
                <a:gd name="T16" fmla="*/ 1 w 169"/>
                <a:gd name="T17" fmla="*/ 2 h 133"/>
                <a:gd name="T18" fmla="*/ 6 w 169"/>
                <a:gd name="T19" fmla="*/ 0 h 133"/>
                <a:gd name="T20" fmla="*/ 163 w 169"/>
                <a:gd name="T21" fmla="*/ 0 h 133"/>
                <a:gd name="T22" fmla="*/ 167 w 169"/>
                <a:gd name="T23" fmla="*/ 2 h 133"/>
                <a:gd name="T24" fmla="*/ 169 w 169"/>
                <a:gd name="T25" fmla="*/ 6 h 133"/>
                <a:gd name="T26" fmla="*/ 169 w 169"/>
                <a:gd name="T27" fmla="*/ 55 h 133"/>
                <a:gd name="T28" fmla="*/ 169 w 169"/>
                <a:gd name="T29" fmla="*/ 79 h 133"/>
                <a:gd name="T30" fmla="*/ 167 w 169"/>
                <a:gd name="T31" fmla="*/ 83 h 133"/>
                <a:gd name="T32" fmla="*/ 163 w 169"/>
                <a:gd name="T33" fmla="*/ 85 h 133"/>
                <a:gd name="T34" fmla="*/ 6 w 169"/>
                <a:gd name="T35" fmla="*/ 85 h 133"/>
                <a:gd name="T36" fmla="*/ 1 w 169"/>
                <a:gd name="T37" fmla="*/ 83 h 133"/>
                <a:gd name="T38" fmla="*/ 0 w 169"/>
                <a:gd name="T39" fmla="*/ 79 h 133"/>
                <a:gd name="T40" fmla="*/ 0 w 169"/>
                <a:gd name="T41" fmla="*/ 55 h 133"/>
                <a:gd name="T42" fmla="*/ 1 w 169"/>
                <a:gd name="T43" fmla="*/ 51 h 133"/>
                <a:gd name="T44" fmla="*/ 6 w 169"/>
                <a:gd name="T45" fmla="*/ 49 h 133"/>
                <a:gd name="T46" fmla="*/ 163 w 169"/>
                <a:gd name="T47" fmla="*/ 49 h 133"/>
                <a:gd name="T48" fmla="*/ 167 w 169"/>
                <a:gd name="T49" fmla="*/ 51 h 133"/>
                <a:gd name="T50" fmla="*/ 169 w 169"/>
                <a:gd name="T51" fmla="*/ 55 h 133"/>
                <a:gd name="T52" fmla="*/ 169 w 169"/>
                <a:gd name="T53" fmla="*/ 103 h 133"/>
                <a:gd name="T54" fmla="*/ 169 w 169"/>
                <a:gd name="T55" fmla="*/ 127 h 133"/>
                <a:gd name="T56" fmla="*/ 167 w 169"/>
                <a:gd name="T57" fmla="*/ 132 h 133"/>
                <a:gd name="T58" fmla="*/ 163 w 169"/>
                <a:gd name="T59" fmla="*/ 133 h 133"/>
                <a:gd name="T60" fmla="*/ 6 w 169"/>
                <a:gd name="T61" fmla="*/ 133 h 133"/>
                <a:gd name="T62" fmla="*/ 1 w 169"/>
                <a:gd name="T63" fmla="*/ 132 h 133"/>
                <a:gd name="T64" fmla="*/ 0 w 169"/>
                <a:gd name="T65" fmla="*/ 127 h 133"/>
                <a:gd name="T66" fmla="*/ 0 w 169"/>
                <a:gd name="T67" fmla="*/ 103 h 133"/>
                <a:gd name="T68" fmla="*/ 1 w 169"/>
                <a:gd name="T69" fmla="*/ 99 h 133"/>
                <a:gd name="T70" fmla="*/ 6 w 169"/>
                <a:gd name="T71" fmla="*/ 97 h 133"/>
                <a:gd name="T72" fmla="*/ 163 w 169"/>
                <a:gd name="T73" fmla="*/ 97 h 133"/>
                <a:gd name="T74" fmla="*/ 167 w 169"/>
                <a:gd name="T75" fmla="*/ 99 h 133"/>
                <a:gd name="T76" fmla="*/ 169 w 169"/>
                <a:gd name="T77" fmla="*/ 103 h 133"/>
                <a:gd name="T78" fmla="*/ 60 w 169"/>
                <a:gd name="T79" fmla="*/ 73 h 133"/>
                <a:gd name="T80" fmla="*/ 157 w 169"/>
                <a:gd name="T81" fmla="*/ 73 h 133"/>
                <a:gd name="T82" fmla="*/ 157 w 169"/>
                <a:gd name="T83" fmla="*/ 61 h 133"/>
                <a:gd name="T84" fmla="*/ 60 w 169"/>
                <a:gd name="T85" fmla="*/ 61 h 133"/>
                <a:gd name="T86" fmla="*/ 60 w 169"/>
                <a:gd name="T87" fmla="*/ 73 h 133"/>
                <a:gd name="T88" fmla="*/ 96 w 169"/>
                <a:gd name="T89" fmla="*/ 121 h 133"/>
                <a:gd name="T90" fmla="*/ 157 w 169"/>
                <a:gd name="T91" fmla="*/ 121 h 133"/>
                <a:gd name="T92" fmla="*/ 157 w 169"/>
                <a:gd name="T93" fmla="*/ 109 h 133"/>
                <a:gd name="T94" fmla="*/ 96 w 169"/>
                <a:gd name="T95" fmla="*/ 109 h 133"/>
                <a:gd name="T96" fmla="*/ 96 w 169"/>
                <a:gd name="T97" fmla="*/ 121 h 133"/>
                <a:gd name="T98" fmla="*/ 121 w 169"/>
                <a:gd name="T99" fmla="*/ 25 h 133"/>
                <a:gd name="T100" fmla="*/ 157 w 169"/>
                <a:gd name="T101" fmla="*/ 25 h 133"/>
                <a:gd name="T102" fmla="*/ 157 w 169"/>
                <a:gd name="T103" fmla="*/ 12 h 133"/>
                <a:gd name="T104" fmla="*/ 121 w 169"/>
                <a:gd name="T105" fmla="*/ 12 h 133"/>
                <a:gd name="T106" fmla="*/ 121 w 169"/>
                <a:gd name="T107" fmla="*/ 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9" h="133">
                  <a:moveTo>
                    <a:pt x="169" y="6"/>
                  </a:moveTo>
                  <a:cubicBezTo>
                    <a:pt x="169" y="31"/>
                    <a:pt x="169" y="31"/>
                    <a:pt x="169" y="31"/>
                  </a:cubicBezTo>
                  <a:cubicBezTo>
                    <a:pt x="169" y="32"/>
                    <a:pt x="168" y="34"/>
                    <a:pt x="167" y="35"/>
                  </a:cubicBezTo>
                  <a:cubicBezTo>
                    <a:pt x="166" y="36"/>
                    <a:pt x="165" y="37"/>
                    <a:pt x="163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1" y="35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6" y="1"/>
                    <a:pt x="167" y="2"/>
                  </a:cubicBezTo>
                  <a:cubicBezTo>
                    <a:pt x="168" y="3"/>
                    <a:pt x="169" y="5"/>
                    <a:pt x="169" y="6"/>
                  </a:cubicBezTo>
                  <a:close/>
                  <a:moveTo>
                    <a:pt x="169" y="55"/>
                  </a:moveTo>
                  <a:cubicBezTo>
                    <a:pt x="169" y="79"/>
                    <a:pt x="169" y="79"/>
                    <a:pt x="169" y="79"/>
                  </a:cubicBezTo>
                  <a:cubicBezTo>
                    <a:pt x="169" y="81"/>
                    <a:pt x="168" y="82"/>
                    <a:pt x="167" y="83"/>
                  </a:cubicBezTo>
                  <a:cubicBezTo>
                    <a:pt x="166" y="84"/>
                    <a:pt x="165" y="85"/>
                    <a:pt x="163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4" y="85"/>
                    <a:pt x="3" y="84"/>
                    <a:pt x="1" y="83"/>
                  </a:cubicBezTo>
                  <a:cubicBezTo>
                    <a:pt x="0" y="82"/>
                    <a:pt x="0" y="81"/>
                    <a:pt x="0" y="79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3" y="49"/>
                    <a:pt x="4" y="49"/>
                    <a:pt x="6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5" y="49"/>
                    <a:pt x="166" y="49"/>
                    <a:pt x="167" y="51"/>
                  </a:cubicBezTo>
                  <a:cubicBezTo>
                    <a:pt x="168" y="52"/>
                    <a:pt x="169" y="53"/>
                    <a:pt x="169" y="55"/>
                  </a:cubicBezTo>
                  <a:close/>
                  <a:moveTo>
                    <a:pt x="169" y="103"/>
                  </a:moveTo>
                  <a:cubicBezTo>
                    <a:pt x="169" y="127"/>
                    <a:pt x="169" y="127"/>
                    <a:pt x="169" y="127"/>
                  </a:cubicBezTo>
                  <a:cubicBezTo>
                    <a:pt x="169" y="129"/>
                    <a:pt x="168" y="130"/>
                    <a:pt x="167" y="132"/>
                  </a:cubicBezTo>
                  <a:cubicBezTo>
                    <a:pt x="166" y="133"/>
                    <a:pt x="165" y="133"/>
                    <a:pt x="163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3"/>
                    <a:pt x="1" y="132"/>
                  </a:cubicBezTo>
                  <a:cubicBezTo>
                    <a:pt x="0" y="130"/>
                    <a:pt x="0" y="129"/>
                    <a:pt x="0" y="127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0" y="100"/>
                    <a:pt x="1" y="99"/>
                  </a:cubicBezTo>
                  <a:cubicBezTo>
                    <a:pt x="3" y="98"/>
                    <a:pt x="4" y="97"/>
                    <a:pt x="6" y="97"/>
                  </a:cubicBezTo>
                  <a:cubicBezTo>
                    <a:pt x="163" y="97"/>
                    <a:pt x="163" y="97"/>
                    <a:pt x="163" y="97"/>
                  </a:cubicBezTo>
                  <a:cubicBezTo>
                    <a:pt x="165" y="97"/>
                    <a:pt x="166" y="98"/>
                    <a:pt x="167" y="99"/>
                  </a:cubicBezTo>
                  <a:cubicBezTo>
                    <a:pt x="168" y="100"/>
                    <a:pt x="169" y="102"/>
                    <a:pt x="169" y="103"/>
                  </a:cubicBezTo>
                  <a:close/>
                  <a:moveTo>
                    <a:pt x="60" y="73"/>
                  </a:moveTo>
                  <a:cubicBezTo>
                    <a:pt x="157" y="73"/>
                    <a:pt x="157" y="73"/>
                    <a:pt x="157" y="73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60" y="61"/>
                    <a:pt x="60" y="61"/>
                    <a:pt x="60" y="61"/>
                  </a:cubicBezTo>
                  <a:lnTo>
                    <a:pt x="60" y="73"/>
                  </a:lnTo>
                  <a:close/>
                  <a:moveTo>
                    <a:pt x="96" y="121"/>
                  </a:moveTo>
                  <a:cubicBezTo>
                    <a:pt x="157" y="121"/>
                    <a:pt x="157" y="121"/>
                    <a:pt x="157" y="121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96" y="109"/>
                    <a:pt x="96" y="109"/>
                    <a:pt x="96" y="109"/>
                  </a:cubicBezTo>
                  <a:lnTo>
                    <a:pt x="96" y="121"/>
                  </a:lnTo>
                  <a:close/>
                  <a:moveTo>
                    <a:pt x="121" y="25"/>
                  </a:moveTo>
                  <a:cubicBezTo>
                    <a:pt x="157" y="25"/>
                    <a:pt x="157" y="25"/>
                    <a:pt x="157" y="25"/>
                  </a:cubicBezTo>
                  <a:cubicBezTo>
                    <a:pt x="157" y="12"/>
                    <a:pt x="157" y="12"/>
                    <a:pt x="157" y="12"/>
                  </a:cubicBezTo>
                  <a:cubicBezTo>
                    <a:pt x="121" y="12"/>
                    <a:pt x="121" y="12"/>
                    <a:pt x="121" y="12"/>
                  </a:cubicBezTo>
                  <a:lnTo>
                    <a:pt x="12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9" name="Freeform 170">
              <a:extLst>
                <a:ext uri="{FF2B5EF4-FFF2-40B4-BE49-F238E27FC236}">
                  <a16:creationId xmlns:a16="http://schemas.microsoft.com/office/drawing/2014/main" id="{F7FE9B03-A5DD-4A9A-8CC5-1940E55F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667" y="2807708"/>
              <a:ext cx="138956" cy="138956"/>
            </a:xfrm>
            <a:custGeom>
              <a:avLst/>
              <a:gdLst>
                <a:gd name="T0" fmla="*/ 133 w 135"/>
                <a:gd name="T1" fmla="*/ 4 h 134"/>
                <a:gd name="T2" fmla="*/ 132 w 135"/>
                <a:gd name="T3" fmla="*/ 11 h 134"/>
                <a:gd name="T4" fmla="*/ 86 w 135"/>
                <a:gd name="T5" fmla="*/ 57 h 134"/>
                <a:gd name="T6" fmla="*/ 86 w 135"/>
                <a:gd name="T7" fmla="*/ 128 h 134"/>
                <a:gd name="T8" fmla="*/ 82 w 135"/>
                <a:gd name="T9" fmla="*/ 133 h 134"/>
                <a:gd name="T10" fmla="*/ 80 w 135"/>
                <a:gd name="T11" fmla="*/ 134 h 134"/>
                <a:gd name="T12" fmla="*/ 75 w 135"/>
                <a:gd name="T13" fmla="*/ 132 h 134"/>
                <a:gd name="T14" fmla="*/ 51 w 135"/>
                <a:gd name="T15" fmla="*/ 108 h 134"/>
                <a:gd name="T16" fmla="*/ 49 w 135"/>
                <a:gd name="T17" fmla="*/ 103 h 134"/>
                <a:gd name="T18" fmla="*/ 49 w 135"/>
                <a:gd name="T19" fmla="*/ 57 h 134"/>
                <a:gd name="T20" fmla="*/ 3 w 135"/>
                <a:gd name="T21" fmla="*/ 11 h 134"/>
                <a:gd name="T22" fmla="*/ 1 w 135"/>
                <a:gd name="T23" fmla="*/ 4 h 134"/>
                <a:gd name="T24" fmla="*/ 7 w 135"/>
                <a:gd name="T25" fmla="*/ 0 h 134"/>
                <a:gd name="T26" fmla="*/ 128 w 135"/>
                <a:gd name="T27" fmla="*/ 0 h 134"/>
                <a:gd name="T28" fmla="*/ 133 w 135"/>
                <a:gd name="T29" fmla="*/ 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134">
                  <a:moveTo>
                    <a:pt x="133" y="4"/>
                  </a:moveTo>
                  <a:cubicBezTo>
                    <a:pt x="135" y="7"/>
                    <a:pt x="134" y="9"/>
                    <a:pt x="132" y="1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86" y="130"/>
                    <a:pt x="84" y="132"/>
                    <a:pt x="82" y="133"/>
                  </a:cubicBezTo>
                  <a:cubicBezTo>
                    <a:pt x="81" y="133"/>
                    <a:pt x="80" y="134"/>
                    <a:pt x="80" y="134"/>
                  </a:cubicBezTo>
                  <a:cubicBezTo>
                    <a:pt x="78" y="134"/>
                    <a:pt x="76" y="133"/>
                    <a:pt x="75" y="13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50" y="106"/>
                    <a:pt x="49" y="105"/>
                    <a:pt x="49" y="103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2" y="2"/>
                    <a:pt x="4" y="0"/>
                    <a:pt x="7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1" y="0"/>
                    <a:pt x="132" y="2"/>
                    <a:pt x="13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0" name="Freeform 171">
              <a:extLst>
                <a:ext uri="{FF2B5EF4-FFF2-40B4-BE49-F238E27FC236}">
                  <a16:creationId xmlns:a16="http://schemas.microsoft.com/office/drawing/2014/main" id="{AA3FCFE6-8367-4979-AE9F-44946CC11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779" y="2782727"/>
              <a:ext cx="174866" cy="149885"/>
            </a:xfrm>
            <a:custGeom>
              <a:avLst/>
              <a:gdLst>
                <a:gd name="T0" fmla="*/ 169 w 169"/>
                <a:gd name="T1" fmla="*/ 40 h 145"/>
                <a:gd name="T2" fmla="*/ 169 w 169"/>
                <a:gd name="T3" fmla="*/ 76 h 145"/>
                <a:gd name="T4" fmla="*/ 0 w 169"/>
                <a:gd name="T5" fmla="*/ 76 h 145"/>
                <a:gd name="T6" fmla="*/ 0 w 169"/>
                <a:gd name="T7" fmla="*/ 40 h 145"/>
                <a:gd name="T8" fmla="*/ 4 w 169"/>
                <a:gd name="T9" fmla="*/ 29 h 145"/>
                <a:gd name="T10" fmla="*/ 15 w 169"/>
                <a:gd name="T11" fmla="*/ 24 h 145"/>
                <a:gd name="T12" fmla="*/ 48 w 169"/>
                <a:gd name="T13" fmla="*/ 24 h 145"/>
                <a:gd name="T14" fmla="*/ 48 w 169"/>
                <a:gd name="T15" fmla="*/ 9 h 145"/>
                <a:gd name="T16" fmla="*/ 51 w 169"/>
                <a:gd name="T17" fmla="*/ 3 h 145"/>
                <a:gd name="T18" fmla="*/ 57 w 169"/>
                <a:gd name="T19" fmla="*/ 0 h 145"/>
                <a:gd name="T20" fmla="*/ 112 w 169"/>
                <a:gd name="T21" fmla="*/ 0 h 145"/>
                <a:gd name="T22" fmla="*/ 118 w 169"/>
                <a:gd name="T23" fmla="*/ 3 h 145"/>
                <a:gd name="T24" fmla="*/ 121 w 169"/>
                <a:gd name="T25" fmla="*/ 9 h 145"/>
                <a:gd name="T26" fmla="*/ 121 w 169"/>
                <a:gd name="T27" fmla="*/ 24 h 145"/>
                <a:gd name="T28" fmla="*/ 154 w 169"/>
                <a:gd name="T29" fmla="*/ 24 h 145"/>
                <a:gd name="T30" fmla="*/ 165 w 169"/>
                <a:gd name="T31" fmla="*/ 29 h 145"/>
                <a:gd name="T32" fmla="*/ 169 w 169"/>
                <a:gd name="T33" fmla="*/ 40 h 145"/>
                <a:gd name="T34" fmla="*/ 169 w 169"/>
                <a:gd name="T35" fmla="*/ 85 h 145"/>
                <a:gd name="T36" fmla="*/ 169 w 169"/>
                <a:gd name="T37" fmla="*/ 130 h 145"/>
                <a:gd name="T38" fmla="*/ 165 w 169"/>
                <a:gd name="T39" fmla="*/ 141 h 145"/>
                <a:gd name="T40" fmla="*/ 154 w 169"/>
                <a:gd name="T41" fmla="*/ 145 h 145"/>
                <a:gd name="T42" fmla="*/ 15 w 169"/>
                <a:gd name="T43" fmla="*/ 145 h 145"/>
                <a:gd name="T44" fmla="*/ 4 w 169"/>
                <a:gd name="T45" fmla="*/ 141 h 145"/>
                <a:gd name="T46" fmla="*/ 0 w 169"/>
                <a:gd name="T47" fmla="*/ 130 h 145"/>
                <a:gd name="T48" fmla="*/ 0 w 169"/>
                <a:gd name="T49" fmla="*/ 85 h 145"/>
                <a:gd name="T50" fmla="*/ 63 w 169"/>
                <a:gd name="T51" fmla="*/ 85 h 145"/>
                <a:gd name="T52" fmla="*/ 63 w 169"/>
                <a:gd name="T53" fmla="*/ 100 h 145"/>
                <a:gd name="T54" fmla="*/ 65 w 169"/>
                <a:gd name="T55" fmla="*/ 104 h 145"/>
                <a:gd name="T56" fmla="*/ 69 w 169"/>
                <a:gd name="T57" fmla="*/ 106 h 145"/>
                <a:gd name="T58" fmla="*/ 100 w 169"/>
                <a:gd name="T59" fmla="*/ 106 h 145"/>
                <a:gd name="T60" fmla="*/ 104 w 169"/>
                <a:gd name="T61" fmla="*/ 104 h 145"/>
                <a:gd name="T62" fmla="*/ 106 w 169"/>
                <a:gd name="T63" fmla="*/ 100 h 145"/>
                <a:gd name="T64" fmla="*/ 106 w 169"/>
                <a:gd name="T65" fmla="*/ 85 h 145"/>
                <a:gd name="T66" fmla="*/ 169 w 169"/>
                <a:gd name="T67" fmla="*/ 85 h 145"/>
                <a:gd name="T68" fmla="*/ 60 w 169"/>
                <a:gd name="T69" fmla="*/ 24 h 145"/>
                <a:gd name="T70" fmla="*/ 109 w 169"/>
                <a:gd name="T71" fmla="*/ 24 h 145"/>
                <a:gd name="T72" fmla="*/ 109 w 169"/>
                <a:gd name="T73" fmla="*/ 12 h 145"/>
                <a:gd name="T74" fmla="*/ 60 w 169"/>
                <a:gd name="T75" fmla="*/ 12 h 145"/>
                <a:gd name="T76" fmla="*/ 60 w 169"/>
                <a:gd name="T77" fmla="*/ 24 h 145"/>
                <a:gd name="T78" fmla="*/ 97 w 169"/>
                <a:gd name="T79" fmla="*/ 85 h 145"/>
                <a:gd name="T80" fmla="*/ 97 w 169"/>
                <a:gd name="T81" fmla="*/ 97 h 145"/>
                <a:gd name="T82" fmla="*/ 72 w 169"/>
                <a:gd name="T83" fmla="*/ 97 h 145"/>
                <a:gd name="T84" fmla="*/ 72 w 169"/>
                <a:gd name="T85" fmla="*/ 85 h 145"/>
                <a:gd name="T86" fmla="*/ 97 w 169"/>
                <a:gd name="T87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5">
                  <a:moveTo>
                    <a:pt x="169" y="40"/>
                  </a:moveTo>
                  <a:cubicBezTo>
                    <a:pt x="169" y="76"/>
                    <a:pt x="169" y="76"/>
                    <a:pt x="169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1" y="32"/>
                    <a:pt x="4" y="29"/>
                  </a:cubicBezTo>
                  <a:cubicBezTo>
                    <a:pt x="7" y="26"/>
                    <a:pt x="11" y="24"/>
                    <a:pt x="15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8" y="24"/>
                    <a:pt x="162" y="26"/>
                    <a:pt x="165" y="29"/>
                  </a:cubicBezTo>
                  <a:cubicBezTo>
                    <a:pt x="168" y="32"/>
                    <a:pt x="169" y="35"/>
                    <a:pt x="169" y="40"/>
                  </a:cubicBezTo>
                  <a:close/>
                  <a:moveTo>
                    <a:pt x="169" y="85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4"/>
                    <a:pt x="168" y="138"/>
                    <a:pt x="165" y="141"/>
                  </a:cubicBezTo>
                  <a:cubicBezTo>
                    <a:pt x="162" y="144"/>
                    <a:pt x="158" y="145"/>
                    <a:pt x="154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1" y="145"/>
                    <a:pt x="7" y="144"/>
                    <a:pt x="4" y="141"/>
                  </a:cubicBezTo>
                  <a:cubicBezTo>
                    <a:pt x="1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4" y="103"/>
                    <a:pt x="65" y="104"/>
                  </a:cubicBezTo>
                  <a:cubicBezTo>
                    <a:pt x="66" y="106"/>
                    <a:pt x="68" y="106"/>
                    <a:pt x="69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1" y="106"/>
                    <a:pt x="103" y="106"/>
                    <a:pt x="104" y="104"/>
                  </a:cubicBezTo>
                  <a:cubicBezTo>
                    <a:pt x="105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69" y="85"/>
                  </a:lnTo>
                  <a:close/>
                  <a:moveTo>
                    <a:pt x="60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85"/>
                    <a:pt x="72" y="85"/>
                    <a:pt x="72" y="85"/>
                  </a:cubicBezTo>
                  <a:lnTo>
                    <a:pt x="9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1" name="Freeform 172">
              <a:extLst>
                <a:ext uri="{FF2B5EF4-FFF2-40B4-BE49-F238E27FC236}">
                  <a16:creationId xmlns:a16="http://schemas.microsoft.com/office/drawing/2014/main" id="{13D921C6-1FBE-40D1-8E0E-72E1151CA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801" y="2795218"/>
              <a:ext cx="149885" cy="151447"/>
            </a:xfrm>
            <a:custGeom>
              <a:avLst/>
              <a:gdLst>
                <a:gd name="T0" fmla="*/ 121 w 145"/>
                <a:gd name="T1" fmla="*/ 39 h 146"/>
                <a:gd name="T2" fmla="*/ 88 w 145"/>
                <a:gd name="T3" fmla="*/ 73 h 146"/>
                <a:gd name="T4" fmla="*/ 121 w 145"/>
                <a:gd name="T5" fmla="*/ 107 h 146"/>
                <a:gd name="T6" fmla="*/ 135 w 145"/>
                <a:gd name="T7" fmla="*/ 93 h 146"/>
                <a:gd name="T8" fmla="*/ 142 w 145"/>
                <a:gd name="T9" fmla="*/ 92 h 146"/>
                <a:gd name="T10" fmla="*/ 145 w 145"/>
                <a:gd name="T11" fmla="*/ 97 h 146"/>
                <a:gd name="T12" fmla="*/ 145 w 145"/>
                <a:gd name="T13" fmla="*/ 140 h 146"/>
                <a:gd name="T14" fmla="*/ 143 w 145"/>
                <a:gd name="T15" fmla="*/ 144 h 146"/>
                <a:gd name="T16" fmla="*/ 139 w 145"/>
                <a:gd name="T17" fmla="*/ 146 h 146"/>
                <a:gd name="T18" fmla="*/ 97 w 145"/>
                <a:gd name="T19" fmla="*/ 146 h 146"/>
                <a:gd name="T20" fmla="*/ 91 w 145"/>
                <a:gd name="T21" fmla="*/ 142 h 146"/>
                <a:gd name="T22" fmla="*/ 93 w 145"/>
                <a:gd name="T23" fmla="*/ 135 h 146"/>
                <a:gd name="T24" fmla="*/ 106 w 145"/>
                <a:gd name="T25" fmla="*/ 122 h 146"/>
                <a:gd name="T26" fmla="*/ 73 w 145"/>
                <a:gd name="T27" fmla="*/ 88 h 146"/>
                <a:gd name="T28" fmla="*/ 39 w 145"/>
                <a:gd name="T29" fmla="*/ 122 h 146"/>
                <a:gd name="T30" fmla="*/ 53 w 145"/>
                <a:gd name="T31" fmla="*/ 135 h 146"/>
                <a:gd name="T32" fmla="*/ 54 w 145"/>
                <a:gd name="T33" fmla="*/ 142 h 146"/>
                <a:gd name="T34" fmla="*/ 48 w 145"/>
                <a:gd name="T35" fmla="*/ 146 h 146"/>
                <a:gd name="T36" fmla="*/ 6 w 145"/>
                <a:gd name="T37" fmla="*/ 146 h 146"/>
                <a:gd name="T38" fmla="*/ 2 w 145"/>
                <a:gd name="T39" fmla="*/ 144 h 146"/>
                <a:gd name="T40" fmla="*/ 0 w 145"/>
                <a:gd name="T41" fmla="*/ 140 h 146"/>
                <a:gd name="T42" fmla="*/ 0 w 145"/>
                <a:gd name="T43" fmla="*/ 97 h 146"/>
                <a:gd name="T44" fmla="*/ 4 w 145"/>
                <a:gd name="T45" fmla="*/ 92 h 146"/>
                <a:gd name="T46" fmla="*/ 10 w 145"/>
                <a:gd name="T47" fmla="*/ 93 h 146"/>
                <a:gd name="T48" fmla="*/ 24 w 145"/>
                <a:gd name="T49" fmla="*/ 107 h 146"/>
                <a:gd name="T50" fmla="*/ 57 w 145"/>
                <a:gd name="T51" fmla="*/ 73 h 146"/>
                <a:gd name="T52" fmla="*/ 24 w 145"/>
                <a:gd name="T53" fmla="*/ 39 h 146"/>
                <a:gd name="T54" fmla="*/ 10 w 145"/>
                <a:gd name="T55" fmla="*/ 53 h 146"/>
                <a:gd name="T56" fmla="*/ 6 w 145"/>
                <a:gd name="T57" fmla="*/ 55 h 146"/>
                <a:gd name="T58" fmla="*/ 4 w 145"/>
                <a:gd name="T59" fmla="*/ 54 h 146"/>
                <a:gd name="T60" fmla="*/ 0 w 145"/>
                <a:gd name="T61" fmla="*/ 49 h 146"/>
                <a:gd name="T62" fmla="*/ 0 w 145"/>
                <a:gd name="T63" fmla="*/ 6 h 146"/>
                <a:gd name="T64" fmla="*/ 2 w 145"/>
                <a:gd name="T65" fmla="*/ 2 h 146"/>
                <a:gd name="T66" fmla="*/ 6 w 145"/>
                <a:gd name="T67" fmla="*/ 0 h 146"/>
                <a:gd name="T68" fmla="*/ 48 w 145"/>
                <a:gd name="T69" fmla="*/ 0 h 146"/>
                <a:gd name="T70" fmla="*/ 54 w 145"/>
                <a:gd name="T71" fmla="*/ 4 h 146"/>
                <a:gd name="T72" fmla="*/ 53 w 145"/>
                <a:gd name="T73" fmla="*/ 11 h 146"/>
                <a:gd name="T74" fmla="*/ 39 w 145"/>
                <a:gd name="T75" fmla="*/ 24 h 146"/>
                <a:gd name="T76" fmla="*/ 73 w 145"/>
                <a:gd name="T77" fmla="*/ 58 h 146"/>
                <a:gd name="T78" fmla="*/ 106 w 145"/>
                <a:gd name="T79" fmla="*/ 24 h 146"/>
                <a:gd name="T80" fmla="*/ 93 w 145"/>
                <a:gd name="T81" fmla="*/ 11 h 146"/>
                <a:gd name="T82" fmla="*/ 91 w 145"/>
                <a:gd name="T83" fmla="*/ 4 h 146"/>
                <a:gd name="T84" fmla="*/ 97 w 145"/>
                <a:gd name="T85" fmla="*/ 0 h 146"/>
                <a:gd name="T86" fmla="*/ 139 w 145"/>
                <a:gd name="T87" fmla="*/ 0 h 146"/>
                <a:gd name="T88" fmla="*/ 143 w 145"/>
                <a:gd name="T89" fmla="*/ 2 h 146"/>
                <a:gd name="T90" fmla="*/ 145 w 145"/>
                <a:gd name="T91" fmla="*/ 6 h 146"/>
                <a:gd name="T92" fmla="*/ 145 w 145"/>
                <a:gd name="T93" fmla="*/ 49 h 146"/>
                <a:gd name="T94" fmla="*/ 142 w 145"/>
                <a:gd name="T95" fmla="*/ 54 h 146"/>
                <a:gd name="T96" fmla="*/ 139 w 145"/>
                <a:gd name="T97" fmla="*/ 55 h 146"/>
                <a:gd name="T98" fmla="*/ 135 w 145"/>
                <a:gd name="T99" fmla="*/ 53 h 146"/>
                <a:gd name="T100" fmla="*/ 121 w 145"/>
                <a:gd name="T101" fmla="*/ 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" h="146">
                  <a:moveTo>
                    <a:pt x="121" y="39"/>
                  </a:moveTo>
                  <a:cubicBezTo>
                    <a:pt x="88" y="73"/>
                    <a:pt x="88" y="73"/>
                    <a:pt x="88" y="73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37" y="91"/>
                    <a:pt x="139" y="90"/>
                    <a:pt x="142" y="92"/>
                  </a:cubicBezTo>
                  <a:cubicBezTo>
                    <a:pt x="144" y="93"/>
                    <a:pt x="145" y="94"/>
                    <a:pt x="145" y="97"/>
                  </a:cubicBezTo>
                  <a:cubicBezTo>
                    <a:pt x="145" y="140"/>
                    <a:pt x="145" y="140"/>
                    <a:pt x="145" y="140"/>
                  </a:cubicBezTo>
                  <a:cubicBezTo>
                    <a:pt x="145" y="141"/>
                    <a:pt x="145" y="143"/>
                    <a:pt x="143" y="144"/>
                  </a:cubicBezTo>
                  <a:cubicBezTo>
                    <a:pt x="142" y="145"/>
                    <a:pt x="141" y="146"/>
                    <a:pt x="139" y="146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4" y="146"/>
                    <a:pt x="92" y="144"/>
                    <a:pt x="91" y="142"/>
                  </a:cubicBezTo>
                  <a:cubicBezTo>
                    <a:pt x="90" y="139"/>
                    <a:pt x="91" y="137"/>
                    <a:pt x="93" y="135"/>
                  </a:cubicBezTo>
                  <a:cubicBezTo>
                    <a:pt x="106" y="122"/>
                    <a:pt x="106" y="122"/>
                    <a:pt x="106" y="122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39" y="122"/>
                    <a:pt x="39" y="122"/>
                    <a:pt x="39" y="122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37"/>
                    <a:pt x="55" y="139"/>
                    <a:pt x="54" y="142"/>
                  </a:cubicBezTo>
                  <a:cubicBezTo>
                    <a:pt x="53" y="144"/>
                    <a:pt x="51" y="146"/>
                    <a:pt x="48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4" y="146"/>
                    <a:pt x="3" y="145"/>
                    <a:pt x="2" y="144"/>
                  </a:cubicBezTo>
                  <a:cubicBezTo>
                    <a:pt x="1" y="143"/>
                    <a:pt x="0" y="141"/>
                    <a:pt x="0" y="14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4"/>
                    <a:pt x="1" y="93"/>
                    <a:pt x="4" y="92"/>
                  </a:cubicBezTo>
                  <a:cubicBezTo>
                    <a:pt x="6" y="90"/>
                    <a:pt x="8" y="91"/>
                    <a:pt x="10" y="93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4"/>
                    <a:pt x="8" y="55"/>
                    <a:pt x="6" y="55"/>
                  </a:cubicBezTo>
                  <a:cubicBezTo>
                    <a:pt x="5" y="55"/>
                    <a:pt x="5" y="55"/>
                    <a:pt x="4" y="54"/>
                  </a:cubicBezTo>
                  <a:cubicBezTo>
                    <a:pt x="1" y="53"/>
                    <a:pt x="0" y="51"/>
                    <a:pt x="0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3" y="2"/>
                    <a:pt x="54" y="4"/>
                  </a:cubicBezTo>
                  <a:cubicBezTo>
                    <a:pt x="55" y="7"/>
                    <a:pt x="55" y="9"/>
                    <a:pt x="53" y="11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1" y="9"/>
                    <a:pt x="90" y="7"/>
                    <a:pt x="91" y="4"/>
                  </a:cubicBezTo>
                  <a:cubicBezTo>
                    <a:pt x="92" y="2"/>
                    <a:pt x="94" y="0"/>
                    <a:pt x="97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2" y="1"/>
                    <a:pt x="143" y="2"/>
                  </a:cubicBezTo>
                  <a:cubicBezTo>
                    <a:pt x="145" y="3"/>
                    <a:pt x="145" y="5"/>
                    <a:pt x="145" y="6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51"/>
                    <a:pt x="144" y="53"/>
                    <a:pt x="142" y="54"/>
                  </a:cubicBezTo>
                  <a:cubicBezTo>
                    <a:pt x="141" y="55"/>
                    <a:pt x="140" y="55"/>
                    <a:pt x="139" y="55"/>
                  </a:cubicBezTo>
                  <a:cubicBezTo>
                    <a:pt x="138" y="55"/>
                    <a:pt x="136" y="54"/>
                    <a:pt x="135" y="53"/>
                  </a:cubicBezTo>
                  <a:lnTo>
                    <a:pt x="12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2" name="Freeform 173">
              <a:extLst>
                <a:ext uri="{FF2B5EF4-FFF2-40B4-BE49-F238E27FC236}">
                  <a16:creationId xmlns:a16="http://schemas.microsoft.com/office/drawing/2014/main" id="{B704AD46-9E3E-4E55-9960-3AC6C9B4A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6841" y="2782727"/>
              <a:ext cx="188918" cy="176428"/>
            </a:xfrm>
            <a:custGeom>
              <a:avLst/>
              <a:gdLst>
                <a:gd name="T0" fmla="*/ 31 w 182"/>
                <a:gd name="T1" fmla="*/ 97 h 170"/>
                <a:gd name="T2" fmla="*/ 5 w 182"/>
                <a:gd name="T3" fmla="*/ 93 h 170"/>
                <a:gd name="T4" fmla="*/ 12 w 182"/>
                <a:gd name="T5" fmla="*/ 49 h 170"/>
                <a:gd name="T6" fmla="*/ 25 w 182"/>
                <a:gd name="T7" fmla="*/ 55 h 170"/>
                <a:gd name="T8" fmla="*/ 49 w 182"/>
                <a:gd name="T9" fmla="*/ 54 h 170"/>
                <a:gd name="T10" fmla="*/ 56 w 182"/>
                <a:gd name="T11" fmla="*/ 85 h 170"/>
                <a:gd name="T12" fmla="*/ 61 w 182"/>
                <a:gd name="T13" fmla="*/ 24 h 170"/>
                <a:gd name="T14" fmla="*/ 36 w 182"/>
                <a:gd name="T15" fmla="*/ 49 h 170"/>
                <a:gd name="T16" fmla="*/ 12 w 182"/>
                <a:gd name="T17" fmla="*/ 24 h 170"/>
                <a:gd name="T18" fmla="*/ 36 w 182"/>
                <a:gd name="T19" fmla="*/ 0 h 170"/>
                <a:gd name="T20" fmla="*/ 157 w 182"/>
                <a:gd name="T21" fmla="*/ 145 h 170"/>
                <a:gd name="T22" fmla="*/ 132 w 182"/>
                <a:gd name="T23" fmla="*/ 170 h 170"/>
                <a:gd name="T24" fmla="*/ 31 w 182"/>
                <a:gd name="T25" fmla="*/ 163 h 170"/>
                <a:gd name="T26" fmla="*/ 25 w 182"/>
                <a:gd name="T27" fmla="*/ 135 h 170"/>
                <a:gd name="T28" fmla="*/ 28 w 182"/>
                <a:gd name="T29" fmla="*/ 115 h 170"/>
                <a:gd name="T30" fmla="*/ 38 w 182"/>
                <a:gd name="T31" fmla="*/ 98 h 170"/>
                <a:gd name="T32" fmla="*/ 57 w 182"/>
                <a:gd name="T33" fmla="*/ 91 h 170"/>
                <a:gd name="T34" fmla="*/ 68 w 182"/>
                <a:gd name="T35" fmla="*/ 98 h 170"/>
                <a:gd name="T36" fmla="*/ 91 w 182"/>
                <a:gd name="T37" fmla="*/ 104 h 170"/>
                <a:gd name="T38" fmla="*/ 114 w 182"/>
                <a:gd name="T39" fmla="*/ 98 h 170"/>
                <a:gd name="T40" fmla="*/ 125 w 182"/>
                <a:gd name="T41" fmla="*/ 91 h 170"/>
                <a:gd name="T42" fmla="*/ 143 w 182"/>
                <a:gd name="T43" fmla="*/ 98 h 170"/>
                <a:gd name="T44" fmla="*/ 153 w 182"/>
                <a:gd name="T45" fmla="*/ 115 h 170"/>
                <a:gd name="T46" fmla="*/ 157 w 182"/>
                <a:gd name="T47" fmla="*/ 135 h 170"/>
                <a:gd name="T48" fmla="*/ 116 w 182"/>
                <a:gd name="T49" fmla="*/ 35 h 170"/>
                <a:gd name="T50" fmla="*/ 116 w 182"/>
                <a:gd name="T51" fmla="*/ 86 h 170"/>
                <a:gd name="T52" fmla="*/ 65 w 182"/>
                <a:gd name="T53" fmla="*/ 86 h 170"/>
                <a:gd name="T54" fmla="*/ 65 w 182"/>
                <a:gd name="T55" fmla="*/ 35 h 170"/>
                <a:gd name="T56" fmla="*/ 116 w 182"/>
                <a:gd name="T57" fmla="*/ 35 h 170"/>
                <a:gd name="T58" fmla="*/ 169 w 182"/>
                <a:gd name="T59" fmla="*/ 24 h 170"/>
                <a:gd name="T60" fmla="*/ 145 w 182"/>
                <a:gd name="T61" fmla="*/ 49 h 170"/>
                <a:gd name="T62" fmla="*/ 121 w 182"/>
                <a:gd name="T63" fmla="*/ 24 h 170"/>
                <a:gd name="T64" fmla="*/ 145 w 182"/>
                <a:gd name="T65" fmla="*/ 0 h 170"/>
                <a:gd name="T66" fmla="*/ 182 w 182"/>
                <a:gd name="T67" fmla="*/ 82 h 170"/>
                <a:gd name="T68" fmla="*/ 163 w 182"/>
                <a:gd name="T69" fmla="*/ 97 h 170"/>
                <a:gd name="T70" fmla="*/ 125 w 182"/>
                <a:gd name="T71" fmla="*/ 85 h 170"/>
                <a:gd name="T72" fmla="*/ 133 w 182"/>
                <a:gd name="T73" fmla="*/ 54 h 170"/>
                <a:gd name="T74" fmla="*/ 156 w 182"/>
                <a:gd name="T75" fmla="*/ 55 h 170"/>
                <a:gd name="T76" fmla="*/ 170 w 182"/>
                <a:gd name="T77" fmla="*/ 4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70">
                  <a:moveTo>
                    <a:pt x="56" y="85"/>
                  </a:moveTo>
                  <a:cubicBezTo>
                    <a:pt x="46" y="85"/>
                    <a:pt x="37" y="89"/>
                    <a:pt x="31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3" y="97"/>
                    <a:pt x="9" y="96"/>
                    <a:pt x="5" y="93"/>
                  </a:cubicBezTo>
                  <a:cubicBezTo>
                    <a:pt x="2" y="91"/>
                    <a:pt x="0" y="87"/>
                    <a:pt x="0" y="82"/>
                  </a:cubicBezTo>
                  <a:cubicBezTo>
                    <a:pt x="0" y="60"/>
                    <a:pt x="4" y="49"/>
                    <a:pt x="12" y="49"/>
                  </a:cubicBezTo>
                  <a:cubicBezTo>
                    <a:pt x="12" y="49"/>
                    <a:pt x="13" y="49"/>
                    <a:pt x="16" y="51"/>
                  </a:cubicBezTo>
                  <a:cubicBezTo>
                    <a:pt x="18" y="52"/>
                    <a:pt x="21" y="53"/>
                    <a:pt x="25" y="55"/>
                  </a:cubicBezTo>
                  <a:cubicBezTo>
                    <a:pt x="29" y="56"/>
                    <a:pt x="33" y="57"/>
                    <a:pt x="36" y="57"/>
                  </a:cubicBezTo>
                  <a:cubicBezTo>
                    <a:pt x="41" y="57"/>
                    <a:pt x="45" y="56"/>
                    <a:pt x="49" y="54"/>
                  </a:cubicBezTo>
                  <a:cubicBezTo>
                    <a:pt x="49" y="57"/>
                    <a:pt x="48" y="59"/>
                    <a:pt x="48" y="61"/>
                  </a:cubicBezTo>
                  <a:cubicBezTo>
                    <a:pt x="48" y="69"/>
                    <a:pt x="51" y="78"/>
                    <a:pt x="56" y="85"/>
                  </a:cubicBezTo>
                  <a:close/>
                  <a:moveTo>
                    <a:pt x="53" y="7"/>
                  </a:moveTo>
                  <a:cubicBezTo>
                    <a:pt x="58" y="12"/>
                    <a:pt x="61" y="18"/>
                    <a:pt x="61" y="24"/>
                  </a:cubicBezTo>
                  <a:cubicBezTo>
                    <a:pt x="61" y="31"/>
                    <a:pt x="58" y="37"/>
                    <a:pt x="53" y="42"/>
                  </a:cubicBezTo>
                  <a:cubicBezTo>
                    <a:pt x="49" y="46"/>
                    <a:pt x="43" y="49"/>
                    <a:pt x="36" y="49"/>
                  </a:cubicBezTo>
                  <a:cubicBezTo>
                    <a:pt x="30" y="49"/>
                    <a:pt x="24" y="46"/>
                    <a:pt x="19" y="42"/>
                  </a:cubicBezTo>
                  <a:cubicBezTo>
                    <a:pt x="14" y="37"/>
                    <a:pt x="12" y="31"/>
                    <a:pt x="12" y="24"/>
                  </a:cubicBezTo>
                  <a:cubicBezTo>
                    <a:pt x="12" y="18"/>
                    <a:pt x="14" y="12"/>
                    <a:pt x="19" y="7"/>
                  </a:cubicBezTo>
                  <a:cubicBezTo>
                    <a:pt x="24" y="3"/>
                    <a:pt x="30" y="0"/>
                    <a:pt x="36" y="0"/>
                  </a:cubicBezTo>
                  <a:cubicBezTo>
                    <a:pt x="43" y="0"/>
                    <a:pt x="49" y="3"/>
                    <a:pt x="53" y="7"/>
                  </a:cubicBezTo>
                  <a:close/>
                  <a:moveTo>
                    <a:pt x="157" y="145"/>
                  </a:moveTo>
                  <a:cubicBezTo>
                    <a:pt x="157" y="153"/>
                    <a:pt x="155" y="159"/>
                    <a:pt x="150" y="163"/>
                  </a:cubicBezTo>
                  <a:cubicBezTo>
                    <a:pt x="146" y="167"/>
                    <a:pt x="140" y="170"/>
                    <a:pt x="132" y="170"/>
                  </a:cubicBezTo>
                  <a:cubicBezTo>
                    <a:pt x="49" y="170"/>
                    <a:pt x="49" y="170"/>
                    <a:pt x="49" y="170"/>
                  </a:cubicBezTo>
                  <a:cubicBezTo>
                    <a:pt x="42" y="170"/>
                    <a:pt x="36" y="167"/>
                    <a:pt x="31" y="163"/>
                  </a:cubicBezTo>
                  <a:cubicBezTo>
                    <a:pt x="26" y="159"/>
                    <a:pt x="24" y="153"/>
                    <a:pt x="24" y="145"/>
                  </a:cubicBezTo>
                  <a:cubicBezTo>
                    <a:pt x="24" y="142"/>
                    <a:pt x="24" y="139"/>
                    <a:pt x="25" y="135"/>
                  </a:cubicBezTo>
                  <a:cubicBezTo>
                    <a:pt x="25" y="132"/>
                    <a:pt x="25" y="129"/>
                    <a:pt x="26" y="125"/>
                  </a:cubicBezTo>
                  <a:cubicBezTo>
                    <a:pt x="27" y="121"/>
                    <a:pt x="27" y="118"/>
                    <a:pt x="28" y="115"/>
                  </a:cubicBezTo>
                  <a:cubicBezTo>
                    <a:pt x="29" y="112"/>
                    <a:pt x="31" y="109"/>
                    <a:pt x="32" y="106"/>
                  </a:cubicBezTo>
                  <a:cubicBezTo>
                    <a:pt x="34" y="103"/>
                    <a:pt x="36" y="100"/>
                    <a:pt x="38" y="98"/>
                  </a:cubicBezTo>
                  <a:cubicBezTo>
                    <a:pt x="40" y="96"/>
                    <a:pt x="43" y="94"/>
                    <a:pt x="46" y="93"/>
                  </a:cubicBezTo>
                  <a:cubicBezTo>
                    <a:pt x="50" y="92"/>
                    <a:pt x="53" y="91"/>
                    <a:pt x="57" y="91"/>
                  </a:cubicBezTo>
                  <a:cubicBezTo>
                    <a:pt x="58" y="91"/>
                    <a:pt x="59" y="92"/>
                    <a:pt x="61" y="93"/>
                  </a:cubicBezTo>
                  <a:cubicBezTo>
                    <a:pt x="63" y="94"/>
                    <a:pt x="65" y="96"/>
                    <a:pt x="68" y="98"/>
                  </a:cubicBezTo>
                  <a:cubicBezTo>
                    <a:pt x="70" y="99"/>
                    <a:pt x="74" y="101"/>
                    <a:pt x="78" y="102"/>
                  </a:cubicBezTo>
                  <a:cubicBezTo>
                    <a:pt x="82" y="103"/>
                    <a:pt x="86" y="104"/>
                    <a:pt x="91" y="104"/>
                  </a:cubicBezTo>
                  <a:cubicBezTo>
                    <a:pt x="95" y="104"/>
                    <a:pt x="99" y="103"/>
                    <a:pt x="104" y="102"/>
                  </a:cubicBezTo>
                  <a:cubicBezTo>
                    <a:pt x="108" y="101"/>
                    <a:pt x="111" y="99"/>
                    <a:pt x="114" y="98"/>
                  </a:cubicBezTo>
                  <a:cubicBezTo>
                    <a:pt x="116" y="96"/>
                    <a:pt x="118" y="94"/>
                    <a:pt x="121" y="93"/>
                  </a:cubicBezTo>
                  <a:cubicBezTo>
                    <a:pt x="123" y="92"/>
                    <a:pt x="124" y="91"/>
                    <a:pt x="125" y="91"/>
                  </a:cubicBezTo>
                  <a:cubicBezTo>
                    <a:pt x="128" y="91"/>
                    <a:pt x="132" y="92"/>
                    <a:pt x="135" y="93"/>
                  </a:cubicBezTo>
                  <a:cubicBezTo>
                    <a:pt x="138" y="94"/>
                    <a:pt x="141" y="96"/>
                    <a:pt x="143" y="98"/>
                  </a:cubicBezTo>
                  <a:cubicBezTo>
                    <a:pt x="145" y="100"/>
                    <a:pt x="147" y="103"/>
                    <a:pt x="149" y="106"/>
                  </a:cubicBezTo>
                  <a:cubicBezTo>
                    <a:pt x="151" y="109"/>
                    <a:pt x="152" y="112"/>
                    <a:pt x="153" y="115"/>
                  </a:cubicBezTo>
                  <a:cubicBezTo>
                    <a:pt x="154" y="118"/>
                    <a:pt x="155" y="121"/>
                    <a:pt x="156" y="125"/>
                  </a:cubicBezTo>
                  <a:cubicBezTo>
                    <a:pt x="156" y="129"/>
                    <a:pt x="157" y="132"/>
                    <a:pt x="157" y="135"/>
                  </a:cubicBezTo>
                  <a:cubicBezTo>
                    <a:pt x="157" y="139"/>
                    <a:pt x="157" y="142"/>
                    <a:pt x="157" y="145"/>
                  </a:cubicBezTo>
                  <a:close/>
                  <a:moveTo>
                    <a:pt x="116" y="35"/>
                  </a:moveTo>
                  <a:cubicBezTo>
                    <a:pt x="124" y="42"/>
                    <a:pt x="127" y="51"/>
                    <a:pt x="127" y="61"/>
                  </a:cubicBezTo>
                  <a:cubicBezTo>
                    <a:pt x="127" y="71"/>
                    <a:pt x="124" y="79"/>
                    <a:pt x="116" y="86"/>
                  </a:cubicBezTo>
                  <a:cubicBezTo>
                    <a:pt x="109" y="93"/>
                    <a:pt x="101" y="97"/>
                    <a:pt x="91" y="97"/>
                  </a:cubicBezTo>
                  <a:cubicBezTo>
                    <a:pt x="81" y="97"/>
                    <a:pt x="72" y="93"/>
                    <a:pt x="65" y="86"/>
                  </a:cubicBezTo>
                  <a:cubicBezTo>
                    <a:pt x="58" y="79"/>
                    <a:pt x="54" y="71"/>
                    <a:pt x="54" y="61"/>
                  </a:cubicBezTo>
                  <a:cubicBezTo>
                    <a:pt x="54" y="51"/>
                    <a:pt x="58" y="42"/>
                    <a:pt x="65" y="35"/>
                  </a:cubicBezTo>
                  <a:cubicBezTo>
                    <a:pt x="72" y="28"/>
                    <a:pt x="81" y="24"/>
                    <a:pt x="91" y="24"/>
                  </a:cubicBezTo>
                  <a:cubicBezTo>
                    <a:pt x="101" y="24"/>
                    <a:pt x="109" y="28"/>
                    <a:pt x="116" y="35"/>
                  </a:cubicBezTo>
                  <a:close/>
                  <a:moveTo>
                    <a:pt x="162" y="7"/>
                  </a:moveTo>
                  <a:cubicBezTo>
                    <a:pt x="167" y="12"/>
                    <a:pt x="169" y="18"/>
                    <a:pt x="169" y="24"/>
                  </a:cubicBezTo>
                  <a:cubicBezTo>
                    <a:pt x="169" y="31"/>
                    <a:pt x="167" y="37"/>
                    <a:pt x="162" y="42"/>
                  </a:cubicBezTo>
                  <a:cubicBezTo>
                    <a:pt x="158" y="46"/>
                    <a:pt x="152" y="49"/>
                    <a:pt x="145" y="49"/>
                  </a:cubicBezTo>
                  <a:cubicBezTo>
                    <a:pt x="139" y="49"/>
                    <a:pt x="133" y="46"/>
                    <a:pt x="128" y="42"/>
                  </a:cubicBezTo>
                  <a:cubicBezTo>
                    <a:pt x="123" y="37"/>
                    <a:pt x="121" y="31"/>
                    <a:pt x="121" y="24"/>
                  </a:cubicBezTo>
                  <a:cubicBezTo>
                    <a:pt x="121" y="18"/>
                    <a:pt x="123" y="12"/>
                    <a:pt x="128" y="7"/>
                  </a:cubicBezTo>
                  <a:cubicBezTo>
                    <a:pt x="133" y="3"/>
                    <a:pt x="139" y="0"/>
                    <a:pt x="145" y="0"/>
                  </a:cubicBezTo>
                  <a:cubicBezTo>
                    <a:pt x="152" y="0"/>
                    <a:pt x="158" y="3"/>
                    <a:pt x="162" y="7"/>
                  </a:cubicBezTo>
                  <a:close/>
                  <a:moveTo>
                    <a:pt x="182" y="82"/>
                  </a:moveTo>
                  <a:cubicBezTo>
                    <a:pt x="182" y="87"/>
                    <a:pt x="180" y="91"/>
                    <a:pt x="176" y="93"/>
                  </a:cubicBezTo>
                  <a:cubicBezTo>
                    <a:pt x="173" y="96"/>
                    <a:pt x="168" y="97"/>
                    <a:pt x="163" y="97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44" y="89"/>
                    <a:pt x="136" y="85"/>
                    <a:pt x="125" y="85"/>
                  </a:cubicBezTo>
                  <a:cubicBezTo>
                    <a:pt x="131" y="78"/>
                    <a:pt x="133" y="69"/>
                    <a:pt x="133" y="61"/>
                  </a:cubicBezTo>
                  <a:cubicBezTo>
                    <a:pt x="133" y="59"/>
                    <a:pt x="133" y="57"/>
                    <a:pt x="133" y="54"/>
                  </a:cubicBezTo>
                  <a:cubicBezTo>
                    <a:pt x="137" y="56"/>
                    <a:pt x="141" y="57"/>
                    <a:pt x="145" y="57"/>
                  </a:cubicBezTo>
                  <a:cubicBezTo>
                    <a:pt x="149" y="57"/>
                    <a:pt x="153" y="56"/>
                    <a:pt x="156" y="55"/>
                  </a:cubicBezTo>
                  <a:cubicBezTo>
                    <a:pt x="160" y="53"/>
                    <a:pt x="163" y="52"/>
                    <a:pt x="166" y="51"/>
                  </a:cubicBezTo>
                  <a:cubicBezTo>
                    <a:pt x="168" y="49"/>
                    <a:pt x="169" y="49"/>
                    <a:pt x="170" y="49"/>
                  </a:cubicBezTo>
                  <a:cubicBezTo>
                    <a:pt x="178" y="49"/>
                    <a:pt x="182" y="60"/>
                    <a:pt x="182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3" name="Freeform 174">
              <a:extLst>
                <a:ext uri="{FF2B5EF4-FFF2-40B4-BE49-F238E27FC236}">
                  <a16:creationId xmlns:a16="http://schemas.microsoft.com/office/drawing/2014/main" id="{8E01DD6C-6C6E-457E-9A3A-E5DBF995B6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9476" y="2784288"/>
              <a:ext cx="159253" cy="159253"/>
            </a:xfrm>
            <a:custGeom>
              <a:avLst/>
              <a:gdLst>
                <a:gd name="T0" fmla="*/ 146 w 154"/>
                <a:gd name="T1" fmla="*/ 132 h 154"/>
                <a:gd name="T2" fmla="*/ 113 w 154"/>
                <a:gd name="T3" fmla="*/ 154 h 154"/>
                <a:gd name="T4" fmla="*/ 74 w 154"/>
                <a:gd name="T5" fmla="*/ 126 h 154"/>
                <a:gd name="T6" fmla="*/ 75 w 154"/>
                <a:gd name="T7" fmla="*/ 87 h 154"/>
                <a:gd name="T8" fmla="*/ 47 w 154"/>
                <a:gd name="T9" fmla="*/ 87 h 154"/>
                <a:gd name="T10" fmla="*/ 8 w 154"/>
                <a:gd name="T11" fmla="*/ 60 h 154"/>
                <a:gd name="T12" fmla="*/ 8 w 154"/>
                <a:gd name="T13" fmla="*/ 21 h 154"/>
                <a:gd name="T14" fmla="*/ 41 w 154"/>
                <a:gd name="T15" fmla="*/ 0 h 154"/>
                <a:gd name="T16" fmla="*/ 80 w 154"/>
                <a:gd name="T17" fmla="*/ 27 h 154"/>
                <a:gd name="T18" fmla="*/ 79 w 154"/>
                <a:gd name="T19" fmla="*/ 66 h 154"/>
                <a:gd name="T20" fmla="*/ 107 w 154"/>
                <a:gd name="T21" fmla="*/ 66 h 154"/>
                <a:gd name="T22" fmla="*/ 146 w 154"/>
                <a:gd name="T23" fmla="*/ 94 h 154"/>
                <a:gd name="T24" fmla="*/ 70 w 154"/>
                <a:gd name="T25" fmla="*/ 47 h 154"/>
                <a:gd name="T26" fmla="*/ 47 w 154"/>
                <a:gd name="T27" fmla="*/ 21 h 154"/>
                <a:gd name="T28" fmla="*/ 35 w 154"/>
                <a:gd name="T29" fmla="*/ 20 h 154"/>
                <a:gd name="T30" fmla="*/ 18 w 154"/>
                <a:gd name="T31" fmla="*/ 41 h 154"/>
                <a:gd name="T32" fmla="*/ 40 w 154"/>
                <a:gd name="T33" fmla="*/ 67 h 154"/>
                <a:gd name="T34" fmla="*/ 54 w 154"/>
                <a:gd name="T35" fmla="*/ 66 h 154"/>
                <a:gd name="T36" fmla="*/ 50 w 154"/>
                <a:gd name="T37" fmla="*/ 63 h 154"/>
                <a:gd name="T38" fmla="*/ 47 w 154"/>
                <a:gd name="T39" fmla="*/ 58 h 154"/>
                <a:gd name="T40" fmla="*/ 49 w 154"/>
                <a:gd name="T41" fmla="*/ 49 h 154"/>
                <a:gd name="T42" fmla="*/ 58 w 154"/>
                <a:gd name="T43" fmla="*/ 47 h 154"/>
                <a:gd name="T44" fmla="*/ 63 w 154"/>
                <a:gd name="T45" fmla="*/ 50 h 154"/>
                <a:gd name="T46" fmla="*/ 66 w 154"/>
                <a:gd name="T47" fmla="*/ 53 h 154"/>
                <a:gd name="T48" fmla="*/ 136 w 154"/>
                <a:gd name="T49" fmla="*/ 113 h 154"/>
                <a:gd name="T50" fmla="*/ 114 w 154"/>
                <a:gd name="T51" fmla="*/ 87 h 154"/>
                <a:gd name="T52" fmla="*/ 100 w 154"/>
                <a:gd name="T53" fmla="*/ 87 h 154"/>
                <a:gd name="T54" fmla="*/ 104 w 154"/>
                <a:gd name="T55" fmla="*/ 91 h 154"/>
                <a:gd name="T56" fmla="*/ 107 w 154"/>
                <a:gd name="T57" fmla="*/ 95 h 154"/>
                <a:gd name="T58" fmla="*/ 105 w 154"/>
                <a:gd name="T59" fmla="*/ 104 h 154"/>
                <a:gd name="T60" fmla="*/ 96 w 154"/>
                <a:gd name="T61" fmla="*/ 107 h 154"/>
                <a:gd name="T62" fmla="*/ 91 w 154"/>
                <a:gd name="T63" fmla="*/ 104 h 154"/>
                <a:gd name="T64" fmla="*/ 88 w 154"/>
                <a:gd name="T65" fmla="*/ 100 h 154"/>
                <a:gd name="T66" fmla="*/ 87 w 154"/>
                <a:gd name="T67" fmla="*/ 114 h 154"/>
                <a:gd name="T68" fmla="*/ 113 w 154"/>
                <a:gd name="T69" fmla="*/ 136 h 154"/>
                <a:gd name="T70" fmla="*/ 133 w 154"/>
                <a:gd name="T71" fmla="*/ 12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154">
                  <a:moveTo>
                    <a:pt x="154" y="113"/>
                  </a:moveTo>
                  <a:cubicBezTo>
                    <a:pt x="154" y="121"/>
                    <a:pt x="151" y="127"/>
                    <a:pt x="146" y="132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27" y="151"/>
                    <a:pt x="121" y="154"/>
                    <a:pt x="113" y="154"/>
                  </a:cubicBezTo>
                  <a:cubicBezTo>
                    <a:pt x="105" y="154"/>
                    <a:pt x="99" y="151"/>
                    <a:pt x="94" y="14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69" y="121"/>
                    <a:pt x="66" y="115"/>
                    <a:pt x="66" y="107"/>
                  </a:cubicBezTo>
                  <a:cubicBezTo>
                    <a:pt x="66" y="99"/>
                    <a:pt x="69" y="93"/>
                    <a:pt x="75" y="87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1" y="85"/>
                    <a:pt x="54" y="87"/>
                    <a:pt x="47" y="87"/>
                  </a:cubicBezTo>
                  <a:cubicBezTo>
                    <a:pt x="39" y="87"/>
                    <a:pt x="33" y="85"/>
                    <a:pt x="27" y="8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2" y="55"/>
                    <a:pt x="0" y="48"/>
                    <a:pt x="0" y="41"/>
                  </a:cubicBezTo>
                  <a:cubicBezTo>
                    <a:pt x="0" y="33"/>
                    <a:pt x="3" y="27"/>
                    <a:pt x="8" y="2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7" y="2"/>
                    <a:pt x="33" y="0"/>
                    <a:pt x="41" y="0"/>
                  </a:cubicBezTo>
                  <a:cubicBezTo>
                    <a:pt x="49" y="0"/>
                    <a:pt x="55" y="2"/>
                    <a:pt x="60" y="8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5" y="33"/>
                    <a:pt x="88" y="39"/>
                    <a:pt x="88" y="47"/>
                  </a:cubicBezTo>
                  <a:cubicBezTo>
                    <a:pt x="88" y="54"/>
                    <a:pt x="85" y="61"/>
                    <a:pt x="79" y="66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93" y="69"/>
                    <a:pt x="100" y="66"/>
                    <a:pt x="107" y="66"/>
                  </a:cubicBezTo>
                  <a:cubicBezTo>
                    <a:pt x="115" y="66"/>
                    <a:pt x="121" y="69"/>
                    <a:pt x="127" y="7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51" y="99"/>
                    <a:pt x="154" y="106"/>
                    <a:pt x="154" y="113"/>
                  </a:cubicBezTo>
                  <a:close/>
                  <a:moveTo>
                    <a:pt x="70" y="47"/>
                  </a:moveTo>
                  <a:cubicBezTo>
                    <a:pt x="70" y="44"/>
                    <a:pt x="69" y="42"/>
                    <a:pt x="67" y="40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19"/>
                    <a:pt x="43" y="18"/>
                    <a:pt x="41" y="18"/>
                  </a:cubicBezTo>
                  <a:cubicBezTo>
                    <a:pt x="39" y="18"/>
                    <a:pt x="36" y="19"/>
                    <a:pt x="35" y="2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19" y="36"/>
                    <a:pt x="18" y="38"/>
                    <a:pt x="18" y="41"/>
                  </a:cubicBezTo>
                  <a:cubicBezTo>
                    <a:pt x="18" y="43"/>
                    <a:pt x="19" y="45"/>
                    <a:pt x="21" y="4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2" y="68"/>
                    <a:pt x="44" y="69"/>
                    <a:pt x="47" y="69"/>
                  </a:cubicBezTo>
                  <a:cubicBezTo>
                    <a:pt x="49" y="69"/>
                    <a:pt x="52" y="68"/>
                    <a:pt x="54" y="66"/>
                  </a:cubicBezTo>
                  <a:cubicBezTo>
                    <a:pt x="53" y="66"/>
                    <a:pt x="53" y="66"/>
                    <a:pt x="52" y="65"/>
                  </a:cubicBezTo>
                  <a:cubicBezTo>
                    <a:pt x="51" y="64"/>
                    <a:pt x="50" y="63"/>
                    <a:pt x="50" y="63"/>
                  </a:cubicBezTo>
                  <a:cubicBezTo>
                    <a:pt x="49" y="62"/>
                    <a:pt x="49" y="62"/>
                    <a:pt x="48" y="61"/>
                  </a:cubicBezTo>
                  <a:cubicBezTo>
                    <a:pt x="48" y="60"/>
                    <a:pt x="47" y="59"/>
                    <a:pt x="47" y="58"/>
                  </a:cubicBezTo>
                  <a:cubicBezTo>
                    <a:pt x="47" y="58"/>
                    <a:pt x="47" y="57"/>
                    <a:pt x="47" y="56"/>
                  </a:cubicBezTo>
                  <a:cubicBezTo>
                    <a:pt x="47" y="53"/>
                    <a:pt x="48" y="51"/>
                    <a:pt x="49" y="49"/>
                  </a:cubicBezTo>
                  <a:cubicBezTo>
                    <a:pt x="51" y="48"/>
                    <a:pt x="53" y="47"/>
                    <a:pt x="56" y="47"/>
                  </a:cubicBezTo>
                  <a:cubicBezTo>
                    <a:pt x="57" y="47"/>
                    <a:pt x="58" y="47"/>
                    <a:pt x="58" y="47"/>
                  </a:cubicBezTo>
                  <a:cubicBezTo>
                    <a:pt x="59" y="47"/>
                    <a:pt x="60" y="48"/>
                    <a:pt x="61" y="48"/>
                  </a:cubicBezTo>
                  <a:cubicBezTo>
                    <a:pt x="62" y="49"/>
                    <a:pt x="62" y="49"/>
                    <a:pt x="63" y="50"/>
                  </a:cubicBezTo>
                  <a:cubicBezTo>
                    <a:pt x="63" y="50"/>
                    <a:pt x="64" y="51"/>
                    <a:pt x="65" y="52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51"/>
                    <a:pt x="70" y="49"/>
                    <a:pt x="70" y="47"/>
                  </a:cubicBezTo>
                  <a:close/>
                  <a:moveTo>
                    <a:pt x="136" y="113"/>
                  </a:moveTo>
                  <a:cubicBezTo>
                    <a:pt x="136" y="111"/>
                    <a:pt x="135" y="109"/>
                    <a:pt x="133" y="107"/>
                  </a:cubicBezTo>
                  <a:cubicBezTo>
                    <a:pt x="114" y="87"/>
                    <a:pt x="114" y="87"/>
                    <a:pt x="114" y="87"/>
                  </a:cubicBezTo>
                  <a:cubicBezTo>
                    <a:pt x="112" y="85"/>
                    <a:pt x="110" y="84"/>
                    <a:pt x="107" y="84"/>
                  </a:cubicBezTo>
                  <a:cubicBezTo>
                    <a:pt x="105" y="84"/>
                    <a:pt x="102" y="85"/>
                    <a:pt x="100" y="87"/>
                  </a:cubicBezTo>
                  <a:cubicBezTo>
                    <a:pt x="101" y="88"/>
                    <a:pt x="101" y="88"/>
                    <a:pt x="102" y="89"/>
                  </a:cubicBezTo>
                  <a:cubicBezTo>
                    <a:pt x="103" y="90"/>
                    <a:pt x="104" y="91"/>
                    <a:pt x="104" y="91"/>
                  </a:cubicBezTo>
                  <a:cubicBezTo>
                    <a:pt x="105" y="92"/>
                    <a:pt x="105" y="92"/>
                    <a:pt x="106" y="93"/>
                  </a:cubicBezTo>
                  <a:cubicBezTo>
                    <a:pt x="106" y="94"/>
                    <a:pt x="107" y="95"/>
                    <a:pt x="107" y="95"/>
                  </a:cubicBezTo>
                  <a:cubicBezTo>
                    <a:pt x="107" y="96"/>
                    <a:pt x="107" y="97"/>
                    <a:pt x="107" y="98"/>
                  </a:cubicBezTo>
                  <a:cubicBezTo>
                    <a:pt x="107" y="101"/>
                    <a:pt x="106" y="103"/>
                    <a:pt x="105" y="104"/>
                  </a:cubicBezTo>
                  <a:cubicBezTo>
                    <a:pt x="103" y="106"/>
                    <a:pt x="101" y="107"/>
                    <a:pt x="98" y="107"/>
                  </a:cubicBezTo>
                  <a:cubicBezTo>
                    <a:pt x="97" y="107"/>
                    <a:pt x="96" y="107"/>
                    <a:pt x="96" y="107"/>
                  </a:cubicBezTo>
                  <a:cubicBezTo>
                    <a:pt x="95" y="107"/>
                    <a:pt x="94" y="106"/>
                    <a:pt x="93" y="106"/>
                  </a:cubicBezTo>
                  <a:cubicBezTo>
                    <a:pt x="92" y="105"/>
                    <a:pt x="92" y="105"/>
                    <a:pt x="91" y="104"/>
                  </a:cubicBezTo>
                  <a:cubicBezTo>
                    <a:pt x="91" y="104"/>
                    <a:pt x="90" y="103"/>
                    <a:pt x="89" y="102"/>
                  </a:cubicBezTo>
                  <a:cubicBezTo>
                    <a:pt x="88" y="101"/>
                    <a:pt x="88" y="101"/>
                    <a:pt x="88" y="100"/>
                  </a:cubicBezTo>
                  <a:cubicBezTo>
                    <a:pt x="85" y="102"/>
                    <a:pt x="84" y="105"/>
                    <a:pt x="84" y="107"/>
                  </a:cubicBezTo>
                  <a:cubicBezTo>
                    <a:pt x="84" y="110"/>
                    <a:pt x="85" y="112"/>
                    <a:pt x="87" y="114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8" y="135"/>
                    <a:pt x="110" y="136"/>
                    <a:pt x="113" y="136"/>
                  </a:cubicBezTo>
                  <a:cubicBezTo>
                    <a:pt x="116" y="136"/>
                    <a:pt x="118" y="135"/>
                    <a:pt x="119" y="133"/>
                  </a:cubicBezTo>
                  <a:cubicBezTo>
                    <a:pt x="133" y="120"/>
                    <a:pt x="133" y="120"/>
                    <a:pt x="133" y="120"/>
                  </a:cubicBezTo>
                  <a:cubicBezTo>
                    <a:pt x="135" y="118"/>
                    <a:pt x="136" y="116"/>
                    <a:pt x="13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4" name="Freeform 175">
              <a:extLst>
                <a:ext uri="{FF2B5EF4-FFF2-40B4-BE49-F238E27FC236}">
                  <a16:creationId xmlns:a16="http://schemas.microsoft.com/office/drawing/2014/main" id="{E295D5DD-0F5F-4473-86C7-697D6AC67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446" y="2795218"/>
              <a:ext cx="187357" cy="137395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4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4 h 133"/>
                <a:gd name="T36" fmla="*/ 182 w 182"/>
                <a:gd name="T37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2" y="61"/>
                    <a:pt x="18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4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3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4"/>
                  </a:cubicBezTo>
                  <a:cubicBezTo>
                    <a:pt x="179" y="81"/>
                    <a:pt x="182" y="89"/>
                    <a:pt x="182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5" name="Freeform 176">
              <a:extLst>
                <a:ext uri="{FF2B5EF4-FFF2-40B4-BE49-F238E27FC236}">
                  <a16:creationId xmlns:a16="http://schemas.microsoft.com/office/drawing/2014/main" id="{38D54565-9D3C-4D57-B6D3-F954F5EBD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2887" y="2795218"/>
              <a:ext cx="143640" cy="151447"/>
            </a:xfrm>
            <a:custGeom>
              <a:avLst/>
              <a:gdLst>
                <a:gd name="T0" fmla="*/ 135 w 139"/>
                <a:gd name="T1" fmla="*/ 125 h 146"/>
                <a:gd name="T2" fmla="*/ 137 w 139"/>
                <a:gd name="T3" fmla="*/ 140 h 146"/>
                <a:gd name="T4" fmla="*/ 124 w 139"/>
                <a:gd name="T5" fmla="*/ 146 h 146"/>
                <a:gd name="T6" fmla="*/ 15 w 139"/>
                <a:gd name="T7" fmla="*/ 146 h 146"/>
                <a:gd name="T8" fmla="*/ 2 w 139"/>
                <a:gd name="T9" fmla="*/ 140 h 146"/>
                <a:gd name="T10" fmla="*/ 4 w 139"/>
                <a:gd name="T11" fmla="*/ 125 h 146"/>
                <a:gd name="T12" fmla="*/ 51 w 139"/>
                <a:gd name="T13" fmla="*/ 50 h 146"/>
                <a:gd name="T14" fmla="*/ 51 w 139"/>
                <a:gd name="T15" fmla="*/ 12 h 146"/>
                <a:gd name="T16" fmla="*/ 45 w 139"/>
                <a:gd name="T17" fmla="*/ 12 h 146"/>
                <a:gd name="T18" fmla="*/ 41 w 139"/>
                <a:gd name="T19" fmla="*/ 11 h 146"/>
                <a:gd name="T20" fmla="*/ 39 w 139"/>
                <a:gd name="T21" fmla="*/ 6 h 146"/>
                <a:gd name="T22" fmla="*/ 41 w 139"/>
                <a:gd name="T23" fmla="*/ 2 h 146"/>
                <a:gd name="T24" fmla="*/ 45 w 139"/>
                <a:gd name="T25" fmla="*/ 0 h 146"/>
                <a:gd name="T26" fmla="*/ 94 w 139"/>
                <a:gd name="T27" fmla="*/ 0 h 146"/>
                <a:gd name="T28" fmla="*/ 98 w 139"/>
                <a:gd name="T29" fmla="*/ 2 h 146"/>
                <a:gd name="T30" fmla="*/ 100 w 139"/>
                <a:gd name="T31" fmla="*/ 6 h 146"/>
                <a:gd name="T32" fmla="*/ 98 w 139"/>
                <a:gd name="T33" fmla="*/ 11 h 146"/>
                <a:gd name="T34" fmla="*/ 94 w 139"/>
                <a:gd name="T35" fmla="*/ 12 h 146"/>
                <a:gd name="T36" fmla="*/ 88 w 139"/>
                <a:gd name="T37" fmla="*/ 12 h 146"/>
                <a:gd name="T38" fmla="*/ 88 w 139"/>
                <a:gd name="T39" fmla="*/ 50 h 146"/>
                <a:gd name="T40" fmla="*/ 135 w 139"/>
                <a:gd name="T41" fmla="*/ 125 h 146"/>
                <a:gd name="T42" fmla="*/ 61 w 139"/>
                <a:gd name="T43" fmla="*/ 57 h 146"/>
                <a:gd name="T44" fmla="*/ 36 w 139"/>
                <a:gd name="T45" fmla="*/ 97 h 146"/>
                <a:gd name="T46" fmla="*/ 103 w 139"/>
                <a:gd name="T47" fmla="*/ 97 h 146"/>
                <a:gd name="T48" fmla="*/ 77 w 139"/>
                <a:gd name="T49" fmla="*/ 57 h 146"/>
                <a:gd name="T50" fmla="*/ 75 w 139"/>
                <a:gd name="T51" fmla="*/ 54 h 146"/>
                <a:gd name="T52" fmla="*/ 75 w 139"/>
                <a:gd name="T53" fmla="*/ 50 h 146"/>
                <a:gd name="T54" fmla="*/ 75 w 139"/>
                <a:gd name="T55" fmla="*/ 12 h 146"/>
                <a:gd name="T56" fmla="*/ 63 w 139"/>
                <a:gd name="T57" fmla="*/ 12 h 146"/>
                <a:gd name="T58" fmla="*/ 63 w 139"/>
                <a:gd name="T59" fmla="*/ 50 h 146"/>
                <a:gd name="T60" fmla="*/ 63 w 139"/>
                <a:gd name="T61" fmla="*/ 54 h 146"/>
                <a:gd name="T62" fmla="*/ 61 w 139"/>
                <a:gd name="T63" fmla="*/ 5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9" h="146">
                  <a:moveTo>
                    <a:pt x="135" y="125"/>
                  </a:moveTo>
                  <a:cubicBezTo>
                    <a:pt x="139" y="131"/>
                    <a:pt x="139" y="136"/>
                    <a:pt x="137" y="140"/>
                  </a:cubicBezTo>
                  <a:cubicBezTo>
                    <a:pt x="135" y="144"/>
                    <a:pt x="131" y="146"/>
                    <a:pt x="124" y="146"/>
                  </a:cubicBezTo>
                  <a:cubicBezTo>
                    <a:pt x="15" y="146"/>
                    <a:pt x="15" y="146"/>
                    <a:pt x="15" y="146"/>
                  </a:cubicBezTo>
                  <a:cubicBezTo>
                    <a:pt x="8" y="146"/>
                    <a:pt x="4" y="144"/>
                    <a:pt x="2" y="140"/>
                  </a:cubicBezTo>
                  <a:cubicBezTo>
                    <a:pt x="0" y="136"/>
                    <a:pt x="0" y="131"/>
                    <a:pt x="4" y="125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2" y="12"/>
                    <a:pt x="41" y="11"/>
                  </a:cubicBezTo>
                  <a:cubicBezTo>
                    <a:pt x="40" y="9"/>
                    <a:pt x="39" y="8"/>
                    <a:pt x="39" y="6"/>
                  </a:cubicBezTo>
                  <a:cubicBezTo>
                    <a:pt x="39" y="5"/>
                    <a:pt x="40" y="3"/>
                    <a:pt x="41" y="2"/>
                  </a:cubicBezTo>
                  <a:cubicBezTo>
                    <a:pt x="42" y="1"/>
                    <a:pt x="44" y="0"/>
                    <a:pt x="4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0"/>
                    <a:pt x="97" y="1"/>
                    <a:pt x="98" y="2"/>
                  </a:cubicBezTo>
                  <a:cubicBezTo>
                    <a:pt x="99" y="3"/>
                    <a:pt x="100" y="5"/>
                    <a:pt x="100" y="6"/>
                  </a:cubicBezTo>
                  <a:cubicBezTo>
                    <a:pt x="100" y="8"/>
                    <a:pt x="99" y="9"/>
                    <a:pt x="98" y="11"/>
                  </a:cubicBezTo>
                  <a:cubicBezTo>
                    <a:pt x="97" y="12"/>
                    <a:pt x="95" y="12"/>
                    <a:pt x="94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0"/>
                    <a:pt x="88" y="50"/>
                    <a:pt x="88" y="50"/>
                  </a:cubicBezTo>
                  <a:lnTo>
                    <a:pt x="135" y="125"/>
                  </a:lnTo>
                  <a:close/>
                  <a:moveTo>
                    <a:pt x="61" y="57"/>
                  </a:moveTo>
                  <a:cubicBezTo>
                    <a:pt x="36" y="97"/>
                    <a:pt x="36" y="97"/>
                    <a:pt x="36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6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6" name="Freeform 177">
              <a:extLst>
                <a:ext uri="{FF2B5EF4-FFF2-40B4-BE49-F238E27FC236}">
                  <a16:creationId xmlns:a16="http://schemas.microsoft.com/office/drawing/2014/main" id="{1FB7908C-DE5F-41B3-A6C1-57D5EF769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6489" y="2807708"/>
              <a:ext cx="176428" cy="138956"/>
            </a:xfrm>
            <a:custGeom>
              <a:avLst/>
              <a:gdLst>
                <a:gd name="T0" fmla="*/ 168 w 170"/>
                <a:gd name="T1" fmla="*/ 105 h 134"/>
                <a:gd name="T2" fmla="*/ 167 w 170"/>
                <a:gd name="T3" fmla="*/ 115 h 134"/>
                <a:gd name="T4" fmla="*/ 152 w 170"/>
                <a:gd name="T5" fmla="*/ 121 h 134"/>
                <a:gd name="T6" fmla="*/ 84 w 170"/>
                <a:gd name="T7" fmla="*/ 84 h 134"/>
                <a:gd name="T8" fmla="*/ 72 w 170"/>
                <a:gd name="T9" fmla="*/ 91 h 134"/>
                <a:gd name="T10" fmla="*/ 68 w 170"/>
                <a:gd name="T11" fmla="*/ 114 h 134"/>
                <a:gd name="T12" fmla="*/ 29 w 170"/>
                <a:gd name="T13" fmla="*/ 134 h 134"/>
                <a:gd name="T14" fmla="*/ 1 w 170"/>
                <a:gd name="T15" fmla="*/ 107 h 134"/>
                <a:gd name="T16" fmla="*/ 19 w 170"/>
                <a:gd name="T17" fmla="*/ 81 h 134"/>
                <a:gd name="T18" fmla="*/ 59 w 170"/>
                <a:gd name="T19" fmla="*/ 76 h 134"/>
                <a:gd name="T20" fmla="*/ 73 w 170"/>
                <a:gd name="T21" fmla="*/ 67 h 134"/>
                <a:gd name="T22" fmla="*/ 59 w 170"/>
                <a:gd name="T23" fmla="*/ 58 h 134"/>
                <a:gd name="T24" fmla="*/ 19 w 170"/>
                <a:gd name="T25" fmla="*/ 53 h 134"/>
                <a:gd name="T26" fmla="*/ 1 w 170"/>
                <a:gd name="T27" fmla="*/ 27 h 134"/>
                <a:gd name="T28" fmla="*/ 8 w 170"/>
                <a:gd name="T29" fmla="*/ 8 h 134"/>
                <a:gd name="T30" fmla="*/ 56 w 170"/>
                <a:gd name="T31" fmla="*/ 8 h 134"/>
                <a:gd name="T32" fmla="*/ 73 w 170"/>
                <a:gd name="T33" fmla="*/ 34 h 134"/>
                <a:gd name="T34" fmla="*/ 74 w 170"/>
                <a:gd name="T35" fmla="*/ 44 h 134"/>
                <a:gd name="T36" fmla="*/ 149 w 170"/>
                <a:gd name="T37" fmla="*/ 13 h 134"/>
                <a:gd name="T38" fmla="*/ 155 w 170"/>
                <a:gd name="T39" fmla="*/ 13 h 134"/>
                <a:gd name="T40" fmla="*/ 170 w 170"/>
                <a:gd name="T41" fmla="*/ 24 h 134"/>
                <a:gd name="T42" fmla="*/ 120 w 170"/>
                <a:gd name="T43" fmla="*/ 67 h 134"/>
                <a:gd name="T44" fmla="*/ 58 w 170"/>
                <a:gd name="T45" fmla="*/ 102 h 134"/>
                <a:gd name="T46" fmla="*/ 45 w 170"/>
                <a:gd name="T47" fmla="*/ 88 h 134"/>
                <a:gd name="T48" fmla="*/ 17 w 170"/>
                <a:gd name="T49" fmla="*/ 105 h 134"/>
                <a:gd name="T50" fmla="*/ 29 w 170"/>
                <a:gd name="T51" fmla="*/ 118 h 134"/>
                <a:gd name="T52" fmla="*/ 56 w 170"/>
                <a:gd name="T53" fmla="*/ 42 h 134"/>
                <a:gd name="T54" fmla="*/ 48 w 170"/>
                <a:gd name="T55" fmla="*/ 21 h 134"/>
                <a:gd name="T56" fmla="*/ 19 w 170"/>
                <a:gd name="T57" fmla="*/ 19 h 134"/>
                <a:gd name="T58" fmla="*/ 27 w 170"/>
                <a:gd name="T59" fmla="*/ 40 h 134"/>
                <a:gd name="T60" fmla="*/ 56 w 170"/>
                <a:gd name="T61" fmla="*/ 42 h 134"/>
                <a:gd name="T62" fmla="*/ 95 w 170"/>
                <a:gd name="T63" fmla="*/ 79 h 134"/>
                <a:gd name="T64" fmla="*/ 152 w 170"/>
                <a:gd name="T65" fmla="*/ 19 h 134"/>
                <a:gd name="T66" fmla="*/ 80 w 170"/>
                <a:gd name="T67" fmla="*/ 70 h 134"/>
                <a:gd name="T68" fmla="*/ 65 w 170"/>
                <a:gd name="T69" fmla="*/ 80 h 134"/>
                <a:gd name="T70" fmla="*/ 67 w 170"/>
                <a:gd name="T71" fmla="*/ 82 h 134"/>
                <a:gd name="T72" fmla="*/ 70 w 170"/>
                <a:gd name="T73" fmla="*/ 85 h 134"/>
                <a:gd name="T74" fmla="*/ 64 w 170"/>
                <a:gd name="T75" fmla="*/ 55 h 134"/>
                <a:gd name="T76" fmla="*/ 73 w 170"/>
                <a:gd name="T77" fmla="*/ 59 h 134"/>
                <a:gd name="T78" fmla="*/ 78 w 170"/>
                <a:gd name="T79" fmla="*/ 53 h 134"/>
                <a:gd name="T80" fmla="*/ 68 w 170"/>
                <a:gd name="T81" fmla="*/ 51 h 134"/>
                <a:gd name="T82" fmla="*/ 66 w 170"/>
                <a:gd name="T83" fmla="*/ 53 h 134"/>
                <a:gd name="T84" fmla="*/ 65 w 170"/>
                <a:gd name="T85" fmla="*/ 54 h 134"/>
                <a:gd name="T86" fmla="*/ 87 w 170"/>
                <a:gd name="T87" fmla="*/ 63 h 134"/>
                <a:gd name="T88" fmla="*/ 96 w 170"/>
                <a:gd name="T89" fmla="*/ 63 h 134"/>
                <a:gd name="T90" fmla="*/ 96 w 170"/>
                <a:gd name="T91" fmla="*/ 71 h 134"/>
                <a:gd name="T92" fmla="*/ 87 w 170"/>
                <a:gd name="T93" fmla="*/ 71 h 134"/>
                <a:gd name="T94" fmla="*/ 87 w 170"/>
                <a:gd name="T95" fmla="*/ 63 h 134"/>
                <a:gd name="T96" fmla="*/ 164 w 170"/>
                <a:gd name="T97" fmla="*/ 109 h 134"/>
                <a:gd name="T98" fmla="*/ 98 w 170"/>
                <a:gd name="T99" fmla="*/ 84 h 134"/>
                <a:gd name="T100" fmla="*/ 152 w 170"/>
                <a:gd name="T101" fmla="*/ 11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34">
                  <a:moveTo>
                    <a:pt x="120" y="67"/>
                  </a:moveTo>
                  <a:cubicBezTo>
                    <a:pt x="168" y="105"/>
                    <a:pt x="168" y="105"/>
                    <a:pt x="168" y="105"/>
                  </a:cubicBezTo>
                  <a:cubicBezTo>
                    <a:pt x="170" y="106"/>
                    <a:pt x="170" y="108"/>
                    <a:pt x="170" y="110"/>
                  </a:cubicBezTo>
                  <a:cubicBezTo>
                    <a:pt x="170" y="112"/>
                    <a:pt x="169" y="114"/>
                    <a:pt x="167" y="115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4" y="121"/>
                    <a:pt x="153" y="121"/>
                    <a:pt x="152" y="121"/>
                  </a:cubicBezTo>
                  <a:cubicBezTo>
                    <a:pt x="151" y="121"/>
                    <a:pt x="150" y="121"/>
                    <a:pt x="149" y="121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1"/>
                    <a:pt x="73" y="91"/>
                    <a:pt x="72" y="91"/>
                  </a:cubicBezTo>
                  <a:cubicBezTo>
                    <a:pt x="73" y="94"/>
                    <a:pt x="74" y="97"/>
                    <a:pt x="73" y="100"/>
                  </a:cubicBezTo>
                  <a:cubicBezTo>
                    <a:pt x="73" y="105"/>
                    <a:pt x="71" y="109"/>
                    <a:pt x="68" y="114"/>
                  </a:cubicBezTo>
                  <a:cubicBezTo>
                    <a:pt x="65" y="118"/>
                    <a:pt x="61" y="122"/>
                    <a:pt x="56" y="126"/>
                  </a:cubicBezTo>
                  <a:cubicBezTo>
                    <a:pt x="47" y="131"/>
                    <a:pt x="39" y="134"/>
                    <a:pt x="29" y="134"/>
                  </a:cubicBezTo>
                  <a:cubicBezTo>
                    <a:pt x="21" y="134"/>
                    <a:pt x="14" y="131"/>
                    <a:pt x="8" y="126"/>
                  </a:cubicBezTo>
                  <a:cubicBezTo>
                    <a:pt x="3" y="121"/>
                    <a:pt x="0" y="114"/>
                    <a:pt x="1" y="107"/>
                  </a:cubicBezTo>
                  <a:cubicBezTo>
                    <a:pt x="1" y="102"/>
                    <a:pt x="3" y="97"/>
                    <a:pt x="6" y="93"/>
                  </a:cubicBezTo>
                  <a:cubicBezTo>
                    <a:pt x="9" y="88"/>
                    <a:pt x="13" y="84"/>
                    <a:pt x="19" y="81"/>
                  </a:cubicBezTo>
                  <a:cubicBezTo>
                    <a:pt x="27" y="76"/>
                    <a:pt x="36" y="73"/>
                    <a:pt x="45" y="73"/>
                  </a:cubicBezTo>
                  <a:cubicBezTo>
                    <a:pt x="50" y="73"/>
                    <a:pt x="55" y="74"/>
                    <a:pt x="59" y="76"/>
                  </a:cubicBezTo>
                  <a:cubicBezTo>
                    <a:pt x="60" y="75"/>
                    <a:pt x="60" y="74"/>
                    <a:pt x="61" y="7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60"/>
                    <a:pt x="60" y="59"/>
                    <a:pt x="59" y="58"/>
                  </a:cubicBezTo>
                  <a:cubicBezTo>
                    <a:pt x="55" y="60"/>
                    <a:pt x="50" y="61"/>
                    <a:pt x="45" y="61"/>
                  </a:cubicBezTo>
                  <a:cubicBezTo>
                    <a:pt x="36" y="61"/>
                    <a:pt x="27" y="58"/>
                    <a:pt x="19" y="53"/>
                  </a:cubicBezTo>
                  <a:cubicBezTo>
                    <a:pt x="13" y="50"/>
                    <a:pt x="9" y="46"/>
                    <a:pt x="6" y="41"/>
                  </a:cubicBezTo>
                  <a:cubicBezTo>
                    <a:pt x="3" y="37"/>
                    <a:pt x="1" y="32"/>
                    <a:pt x="1" y="27"/>
                  </a:cubicBezTo>
                  <a:cubicBezTo>
                    <a:pt x="1" y="24"/>
                    <a:pt x="1" y="20"/>
                    <a:pt x="2" y="17"/>
                  </a:cubicBezTo>
                  <a:cubicBezTo>
                    <a:pt x="4" y="13"/>
                    <a:pt x="6" y="10"/>
                    <a:pt x="8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9" y="0"/>
                    <a:pt x="47" y="3"/>
                    <a:pt x="56" y="8"/>
                  </a:cubicBezTo>
                  <a:cubicBezTo>
                    <a:pt x="61" y="12"/>
                    <a:pt x="65" y="16"/>
                    <a:pt x="68" y="20"/>
                  </a:cubicBezTo>
                  <a:cubicBezTo>
                    <a:pt x="71" y="24"/>
                    <a:pt x="73" y="29"/>
                    <a:pt x="73" y="34"/>
                  </a:cubicBezTo>
                  <a:cubicBezTo>
                    <a:pt x="74" y="37"/>
                    <a:pt x="73" y="40"/>
                    <a:pt x="72" y="43"/>
                  </a:cubicBezTo>
                  <a:cubicBezTo>
                    <a:pt x="73" y="43"/>
                    <a:pt x="73" y="43"/>
                    <a:pt x="74" y="4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149" y="13"/>
                    <a:pt x="149" y="13"/>
                    <a:pt x="149" y="13"/>
                  </a:cubicBezTo>
                  <a:cubicBezTo>
                    <a:pt x="150" y="13"/>
                    <a:pt x="151" y="13"/>
                    <a:pt x="152" y="13"/>
                  </a:cubicBezTo>
                  <a:cubicBezTo>
                    <a:pt x="153" y="13"/>
                    <a:pt x="154" y="13"/>
                    <a:pt x="155" y="13"/>
                  </a:cubicBezTo>
                  <a:cubicBezTo>
                    <a:pt x="167" y="19"/>
                    <a:pt x="167" y="19"/>
                    <a:pt x="167" y="19"/>
                  </a:cubicBezTo>
                  <a:cubicBezTo>
                    <a:pt x="169" y="20"/>
                    <a:pt x="170" y="22"/>
                    <a:pt x="170" y="24"/>
                  </a:cubicBezTo>
                  <a:cubicBezTo>
                    <a:pt x="170" y="26"/>
                    <a:pt x="170" y="28"/>
                    <a:pt x="168" y="29"/>
                  </a:cubicBezTo>
                  <a:lnTo>
                    <a:pt x="120" y="67"/>
                  </a:lnTo>
                  <a:close/>
                  <a:moveTo>
                    <a:pt x="48" y="113"/>
                  </a:moveTo>
                  <a:cubicBezTo>
                    <a:pt x="53" y="110"/>
                    <a:pt x="56" y="106"/>
                    <a:pt x="58" y="102"/>
                  </a:cubicBezTo>
                  <a:cubicBezTo>
                    <a:pt x="59" y="98"/>
                    <a:pt x="59" y="94"/>
                    <a:pt x="56" y="92"/>
                  </a:cubicBezTo>
                  <a:cubicBezTo>
                    <a:pt x="53" y="89"/>
                    <a:pt x="50" y="88"/>
                    <a:pt x="45" y="88"/>
                  </a:cubicBezTo>
                  <a:cubicBezTo>
                    <a:pt x="39" y="88"/>
                    <a:pt x="33" y="90"/>
                    <a:pt x="27" y="94"/>
                  </a:cubicBezTo>
                  <a:cubicBezTo>
                    <a:pt x="22" y="97"/>
                    <a:pt x="18" y="101"/>
                    <a:pt x="17" y="105"/>
                  </a:cubicBezTo>
                  <a:cubicBezTo>
                    <a:pt x="15" y="109"/>
                    <a:pt x="16" y="112"/>
                    <a:pt x="19" y="115"/>
                  </a:cubicBezTo>
                  <a:cubicBezTo>
                    <a:pt x="21" y="117"/>
                    <a:pt x="25" y="118"/>
                    <a:pt x="29" y="118"/>
                  </a:cubicBezTo>
                  <a:cubicBezTo>
                    <a:pt x="36" y="118"/>
                    <a:pt x="42" y="117"/>
                    <a:pt x="48" y="113"/>
                  </a:cubicBezTo>
                  <a:close/>
                  <a:moveTo>
                    <a:pt x="56" y="42"/>
                  </a:moveTo>
                  <a:cubicBezTo>
                    <a:pt x="59" y="40"/>
                    <a:pt x="59" y="36"/>
                    <a:pt x="58" y="32"/>
                  </a:cubicBezTo>
                  <a:cubicBezTo>
                    <a:pt x="56" y="28"/>
                    <a:pt x="53" y="24"/>
                    <a:pt x="48" y="21"/>
                  </a:cubicBezTo>
                  <a:cubicBezTo>
                    <a:pt x="42" y="17"/>
                    <a:pt x="36" y="16"/>
                    <a:pt x="29" y="16"/>
                  </a:cubicBezTo>
                  <a:cubicBezTo>
                    <a:pt x="25" y="16"/>
                    <a:pt x="21" y="17"/>
                    <a:pt x="19" y="19"/>
                  </a:cubicBezTo>
                  <a:cubicBezTo>
                    <a:pt x="16" y="22"/>
                    <a:pt x="15" y="25"/>
                    <a:pt x="17" y="29"/>
                  </a:cubicBezTo>
                  <a:cubicBezTo>
                    <a:pt x="18" y="33"/>
                    <a:pt x="22" y="37"/>
                    <a:pt x="27" y="40"/>
                  </a:cubicBezTo>
                  <a:cubicBezTo>
                    <a:pt x="33" y="44"/>
                    <a:pt x="39" y="46"/>
                    <a:pt x="45" y="46"/>
                  </a:cubicBezTo>
                  <a:cubicBezTo>
                    <a:pt x="50" y="46"/>
                    <a:pt x="53" y="45"/>
                    <a:pt x="56" y="42"/>
                  </a:cubicBezTo>
                  <a:close/>
                  <a:moveTo>
                    <a:pt x="86" y="76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5" y="80"/>
                    <a:pt x="66" y="80"/>
                    <a:pt x="66" y="80"/>
                  </a:cubicBezTo>
                  <a:cubicBezTo>
                    <a:pt x="66" y="81"/>
                    <a:pt x="67" y="81"/>
                    <a:pt x="67" y="82"/>
                  </a:cubicBezTo>
                  <a:cubicBezTo>
                    <a:pt x="67" y="82"/>
                    <a:pt x="68" y="82"/>
                    <a:pt x="68" y="83"/>
                  </a:cubicBezTo>
                  <a:cubicBezTo>
                    <a:pt x="70" y="85"/>
                    <a:pt x="70" y="85"/>
                    <a:pt x="70" y="85"/>
                  </a:cubicBezTo>
                  <a:lnTo>
                    <a:pt x="86" y="76"/>
                  </a:lnTo>
                  <a:close/>
                  <a:moveTo>
                    <a:pt x="64" y="55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7"/>
                    <a:pt x="75" y="55"/>
                    <a:pt x="77" y="54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2"/>
                    <a:pt x="67" y="52"/>
                  </a:cubicBezTo>
                  <a:cubicBezTo>
                    <a:pt x="67" y="53"/>
                    <a:pt x="66" y="53"/>
                    <a:pt x="66" y="53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5" y="54"/>
                    <a:pt x="65" y="54"/>
                    <a:pt x="65" y="54"/>
                  </a:cubicBezTo>
                  <a:lnTo>
                    <a:pt x="64" y="55"/>
                  </a:lnTo>
                  <a:close/>
                  <a:moveTo>
                    <a:pt x="87" y="63"/>
                  </a:moveTo>
                  <a:cubicBezTo>
                    <a:pt x="89" y="62"/>
                    <a:pt x="90" y="61"/>
                    <a:pt x="92" y="61"/>
                  </a:cubicBezTo>
                  <a:cubicBezTo>
                    <a:pt x="93" y="61"/>
                    <a:pt x="95" y="62"/>
                    <a:pt x="96" y="63"/>
                  </a:cubicBezTo>
                  <a:cubicBezTo>
                    <a:pt x="97" y="64"/>
                    <a:pt x="98" y="65"/>
                    <a:pt x="98" y="67"/>
                  </a:cubicBezTo>
                  <a:cubicBezTo>
                    <a:pt x="98" y="69"/>
                    <a:pt x="97" y="70"/>
                    <a:pt x="96" y="71"/>
                  </a:cubicBezTo>
                  <a:cubicBezTo>
                    <a:pt x="95" y="72"/>
                    <a:pt x="93" y="73"/>
                    <a:pt x="92" y="73"/>
                  </a:cubicBezTo>
                  <a:cubicBezTo>
                    <a:pt x="90" y="73"/>
                    <a:pt x="89" y="72"/>
                    <a:pt x="87" y="71"/>
                  </a:cubicBezTo>
                  <a:cubicBezTo>
                    <a:pt x="86" y="70"/>
                    <a:pt x="86" y="69"/>
                    <a:pt x="86" y="67"/>
                  </a:cubicBezTo>
                  <a:cubicBezTo>
                    <a:pt x="86" y="65"/>
                    <a:pt x="86" y="64"/>
                    <a:pt x="87" y="63"/>
                  </a:cubicBezTo>
                  <a:close/>
                  <a:moveTo>
                    <a:pt x="152" y="115"/>
                  </a:moveTo>
                  <a:cubicBezTo>
                    <a:pt x="164" y="109"/>
                    <a:pt x="164" y="109"/>
                    <a:pt x="164" y="109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8" y="84"/>
                    <a:pt x="98" y="84"/>
                    <a:pt x="97" y="84"/>
                  </a:cubicBezTo>
                  <a:lnTo>
                    <a:pt x="15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7" name="Freeform 178">
              <a:extLst>
                <a:ext uri="{FF2B5EF4-FFF2-40B4-BE49-F238E27FC236}">
                  <a16:creationId xmlns:a16="http://schemas.microsoft.com/office/drawing/2014/main" id="{F391266E-3AA1-475F-B173-2C6DAEC87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072" y="2782727"/>
              <a:ext cx="176428" cy="176428"/>
            </a:xfrm>
            <a:custGeom>
              <a:avLst/>
              <a:gdLst>
                <a:gd name="T0" fmla="*/ 160 w 170"/>
                <a:gd name="T1" fmla="*/ 37 h 170"/>
                <a:gd name="T2" fmla="*/ 167 w 170"/>
                <a:gd name="T3" fmla="*/ 39 h 170"/>
                <a:gd name="T4" fmla="*/ 170 w 170"/>
                <a:gd name="T5" fmla="*/ 46 h 170"/>
                <a:gd name="T6" fmla="*/ 170 w 170"/>
                <a:gd name="T7" fmla="*/ 161 h 170"/>
                <a:gd name="T8" fmla="*/ 167 w 170"/>
                <a:gd name="T9" fmla="*/ 167 h 170"/>
                <a:gd name="T10" fmla="*/ 160 w 170"/>
                <a:gd name="T11" fmla="*/ 170 h 170"/>
                <a:gd name="T12" fmla="*/ 70 w 170"/>
                <a:gd name="T13" fmla="*/ 170 h 170"/>
                <a:gd name="T14" fmla="*/ 63 w 170"/>
                <a:gd name="T15" fmla="*/ 167 h 170"/>
                <a:gd name="T16" fmla="*/ 61 w 170"/>
                <a:gd name="T17" fmla="*/ 161 h 170"/>
                <a:gd name="T18" fmla="*/ 61 w 170"/>
                <a:gd name="T19" fmla="*/ 133 h 170"/>
                <a:gd name="T20" fmla="*/ 9 w 170"/>
                <a:gd name="T21" fmla="*/ 133 h 170"/>
                <a:gd name="T22" fmla="*/ 3 w 170"/>
                <a:gd name="T23" fmla="*/ 131 h 170"/>
                <a:gd name="T24" fmla="*/ 0 w 170"/>
                <a:gd name="T25" fmla="*/ 124 h 170"/>
                <a:gd name="T26" fmla="*/ 0 w 170"/>
                <a:gd name="T27" fmla="*/ 61 h 170"/>
                <a:gd name="T28" fmla="*/ 2 w 170"/>
                <a:gd name="T29" fmla="*/ 52 h 170"/>
                <a:gd name="T30" fmla="*/ 7 w 170"/>
                <a:gd name="T31" fmla="*/ 45 h 170"/>
                <a:gd name="T32" fmla="*/ 45 w 170"/>
                <a:gd name="T33" fmla="*/ 7 h 170"/>
                <a:gd name="T34" fmla="*/ 52 w 170"/>
                <a:gd name="T35" fmla="*/ 2 h 170"/>
                <a:gd name="T36" fmla="*/ 61 w 170"/>
                <a:gd name="T37" fmla="*/ 0 h 170"/>
                <a:gd name="T38" fmla="*/ 100 w 170"/>
                <a:gd name="T39" fmla="*/ 0 h 170"/>
                <a:gd name="T40" fmla="*/ 106 w 170"/>
                <a:gd name="T41" fmla="*/ 3 h 170"/>
                <a:gd name="T42" fmla="*/ 109 w 170"/>
                <a:gd name="T43" fmla="*/ 9 h 170"/>
                <a:gd name="T44" fmla="*/ 109 w 170"/>
                <a:gd name="T45" fmla="*/ 40 h 170"/>
                <a:gd name="T46" fmla="*/ 121 w 170"/>
                <a:gd name="T47" fmla="*/ 37 h 170"/>
                <a:gd name="T48" fmla="*/ 160 w 170"/>
                <a:gd name="T49" fmla="*/ 37 h 170"/>
                <a:gd name="T50" fmla="*/ 67 w 170"/>
                <a:gd name="T51" fmla="*/ 82 h 170"/>
                <a:gd name="T52" fmla="*/ 97 w 170"/>
                <a:gd name="T53" fmla="*/ 52 h 170"/>
                <a:gd name="T54" fmla="*/ 97 w 170"/>
                <a:gd name="T55" fmla="*/ 12 h 170"/>
                <a:gd name="T56" fmla="*/ 61 w 170"/>
                <a:gd name="T57" fmla="*/ 12 h 170"/>
                <a:gd name="T58" fmla="*/ 61 w 170"/>
                <a:gd name="T59" fmla="*/ 52 h 170"/>
                <a:gd name="T60" fmla="*/ 58 w 170"/>
                <a:gd name="T61" fmla="*/ 58 h 170"/>
                <a:gd name="T62" fmla="*/ 52 w 170"/>
                <a:gd name="T63" fmla="*/ 61 h 170"/>
                <a:gd name="T64" fmla="*/ 12 w 170"/>
                <a:gd name="T65" fmla="*/ 61 h 170"/>
                <a:gd name="T66" fmla="*/ 12 w 170"/>
                <a:gd name="T67" fmla="*/ 121 h 170"/>
                <a:gd name="T68" fmla="*/ 61 w 170"/>
                <a:gd name="T69" fmla="*/ 121 h 170"/>
                <a:gd name="T70" fmla="*/ 61 w 170"/>
                <a:gd name="T71" fmla="*/ 97 h 170"/>
                <a:gd name="T72" fmla="*/ 63 w 170"/>
                <a:gd name="T73" fmla="*/ 89 h 170"/>
                <a:gd name="T74" fmla="*/ 67 w 170"/>
                <a:gd name="T75" fmla="*/ 82 h 170"/>
                <a:gd name="T76" fmla="*/ 49 w 170"/>
                <a:gd name="T77" fmla="*/ 20 h 170"/>
                <a:gd name="T78" fmla="*/ 20 w 170"/>
                <a:gd name="T79" fmla="*/ 49 h 170"/>
                <a:gd name="T80" fmla="*/ 49 w 170"/>
                <a:gd name="T81" fmla="*/ 49 h 170"/>
                <a:gd name="T82" fmla="*/ 49 w 170"/>
                <a:gd name="T83" fmla="*/ 20 h 170"/>
                <a:gd name="T84" fmla="*/ 157 w 170"/>
                <a:gd name="T85" fmla="*/ 158 h 170"/>
                <a:gd name="T86" fmla="*/ 157 w 170"/>
                <a:gd name="T87" fmla="*/ 49 h 170"/>
                <a:gd name="T88" fmla="*/ 121 w 170"/>
                <a:gd name="T89" fmla="*/ 49 h 170"/>
                <a:gd name="T90" fmla="*/ 121 w 170"/>
                <a:gd name="T91" fmla="*/ 88 h 170"/>
                <a:gd name="T92" fmla="*/ 118 w 170"/>
                <a:gd name="T93" fmla="*/ 94 h 170"/>
                <a:gd name="T94" fmla="*/ 112 w 170"/>
                <a:gd name="T95" fmla="*/ 97 h 170"/>
                <a:gd name="T96" fmla="*/ 73 w 170"/>
                <a:gd name="T97" fmla="*/ 97 h 170"/>
                <a:gd name="T98" fmla="*/ 73 w 170"/>
                <a:gd name="T99" fmla="*/ 158 h 170"/>
                <a:gd name="T100" fmla="*/ 157 w 170"/>
                <a:gd name="T101" fmla="*/ 158 h 170"/>
                <a:gd name="T102" fmla="*/ 109 w 170"/>
                <a:gd name="T103" fmla="*/ 57 h 170"/>
                <a:gd name="T104" fmla="*/ 81 w 170"/>
                <a:gd name="T105" fmla="*/ 85 h 170"/>
                <a:gd name="T106" fmla="*/ 109 w 170"/>
                <a:gd name="T107" fmla="*/ 85 h 170"/>
                <a:gd name="T108" fmla="*/ 109 w 170"/>
                <a:gd name="T109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170">
                  <a:moveTo>
                    <a:pt x="160" y="37"/>
                  </a:moveTo>
                  <a:cubicBezTo>
                    <a:pt x="163" y="37"/>
                    <a:pt x="165" y="37"/>
                    <a:pt x="167" y="39"/>
                  </a:cubicBezTo>
                  <a:cubicBezTo>
                    <a:pt x="169" y="41"/>
                    <a:pt x="170" y="43"/>
                    <a:pt x="170" y="46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70" y="163"/>
                    <a:pt x="169" y="165"/>
                    <a:pt x="167" y="167"/>
                  </a:cubicBezTo>
                  <a:cubicBezTo>
                    <a:pt x="165" y="169"/>
                    <a:pt x="163" y="170"/>
                    <a:pt x="160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7" y="170"/>
                    <a:pt x="65" y="169"/>
                    <a:pt x="63" y="167"/>
                  </a:cubicBezTo>
                  <a:cubicBezTo>
                    <a:pt x="62" y="165"/>
                    <a:pt x="61" y="163"/>
                    <a:pt x="61" y="161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7" y="133"/>
                    <a:pt x="5" y="132"/>
                    <a:pt x="3" y="131"/>
                  </a:cubicBezTo>
                  <a:cubicBezTo>
                    <a:pt x="1" y="129"/>
                    <a:pt x="0" y="127"/>
                    <a:pt x="0" y="12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1" y="55"/>
                    <a:pt x="2" y="52"/>
                  </a:cubicBezTo>
                  <a:cubicBezTo>
                    <a:pt x="3" y="49"/>
                    <a:pt x="5" y="47"/>
                    <a:pt x="7" y="45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7" y="5"/>
                    <a:pt x="49" y="3"/>
                    <a:pt x="52" y="2"/>
                  </a:cubicBezTo>
                  <a:cubicBezTo>
                    <a:pt x="55" y="1"/>
                    <a:pt x="58" y="0"/>
                    <a:pt x="6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5" y="1"/>
                    <a:pt x="106" y="3"/>
                  </a:cubicBezTo>
                  <a:cubicBezTo>
                    <a:pt x="108" y="5"/>
                    <a:pt x="109" y="7"/>
                    <a:pt x="109" y="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3" y="38"/>
                    <a:pt x="117" y="37"/>
                    <a:pt x="121" y="37"/>
                  </a:cubicBezTo>
                  <a:lnTo>
                    <a:pt x="160" y="37"/>
                  </a:lnTo>
                  <a:close/>
                  <a:moveTo>
                    <a:pt x="67" y="82"/>
                  </a:moveTo>
                  <a:cubicBezTo>
                    <a:pt x="97" y="52"/>
                    <a:pt x="97" y="52"/>
                    <a:pt x="97" y="5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4"/>
                    <a:pt x="60" y="56"/>
                    <a:pt x="58" y="58"/>
                  </a:cubicBezTo>
                  <a:cubicBezTo>
                    <a:pt x="56" y="60"/>
                    <a:pt x="54" y="61"/>
                    <a:pt x="5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5"/>
                    <a:pt x="61" y="92"/>
                    <a:pt x="63" y="89"/>
                  </a:cubicBezTo>
                  <a:cubicBezTo>
                    <a:pt x="64" y="86"/>
                    <a:pt x="65" y="83"/>
                    <a:pt x="67" y="82"/>
                  </a:cubicBezTo>
                  <a:close/>
                  <a:moveTo>
                    <a:pt x="49" y="2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49" y="49"/>
                    <a:pt x="49" y="49"/>
                    <a:pt x="49" y="49"/>
                  </a:cubicBezTo>
                  <a:lnTo>
                    <a:pt x="49" y="20"/>
                  </a:lnTo>
                  <a:close/>
                  <a:moveTo>
                    <a:pt x="157" y="158"/>
                  </a:moveTo>
                  <a:cubicBezTo>
                    <a:pt x="157" y="49"/>
                    <a:pt x="157" y="49"/>
                    <a:pt x="157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1" y="90"/>
                    <a:pt x="120" y="93"/>
                    <a:pt x="118" y="94"/>
                  </a:cubicBezTo>
                  <a:cubicBezTo>
                    <a:pt x="117" y="96"/>
                    <a:pt x="115" y="97"/>
                    <a:pt x="112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158"/>
                    <a:pt x="73" y="158"/>
                    <a:pt x="73" y="158"/>
                  </a:cubicBezTo>
                  <a:lnTo>
                    <a:pt x="157" y="158"/>
                  </a:lnTo>
                  <a:close/>
                  <a:moveTo>
                    <a:pt x="109" y="57"/>
                  </a:moveTo>
                  <a:cubicBezTo>
                    <a:pt x="81" y="85"/>
                    <a:pt x="81" y="85"/>
                    <a:pt x="81" y="85"/>
                  </a:cubicBezTo>
                  <a:cubicBezTo>
                    <a:pt x="109" y="85"/>
                    <a:pt x="109" y="85"/>
                    <a:pt x="109" y="85"/>
                  </a:cubicBezTo>
                  <a:lnTo>
                    <a:pt x="10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8" name="Freeform 179">
              <a:extLst>
                <a:ext uri="{FF2B5EF4-FFF2-40B4-BE49-F238E27FC236}">
                  <a16:creationId xmlns:a16="http://schemas.microsoft.com/office/drawing/2014/main" id="{97550E6C-6C72-4130-BA0B-F84005CA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655" y="2796779"/>
              <a:ext cx="137395" cy="148324"/>
            </a:xfrm>
            <a:custGeom>
              <a:avLst/>
              <a:gdLst>
                <a:gd name="T0" fmla="*/ 132 w 132"/>
                <a:gd name="T1" fmla="*/ 118 h 144"/>
                <a:gd name="T2" fmla="*/ 125 w 132"/>
                <a:gd name="T3" fmla="*/ 137 h 144"/>
                <a:gd name="T4" fmla="*/ 106 w 132"/>
                <a:gd name="T5" fmla="*/ 144 h 144"/>
                <a:gd name="T6" fmla="*/ 84 w 132"/>
                <a:gd name="T7" fmla="*/ 135 h 144"/>
                <a:gd name="T8" fmla="*/ 10 w 132"/>
                <a:gd name="T9" fmla="*/ 61 h 144"/>
                <a:gd name="T10" fmla="*/ 0 w 132"/>
                <a:gd name="T11" fmla="*/ 36 h 144"/>
                <a:gd name="T12" fmla="*/ 10 w 132"/>
                <a:gd name="T13" fmla="*/ 10 h 144"/>
                <a:gd name="T14" fmla="*/ 36 w 132"/>
                <a:gd name="T15" fmla="*/ 0 h 144"/>
                <a:gd name="T16" fmla="*/ 61 w 132"/>
                <a:gd name="T17" fmla="*/ 10 h 144"/>
                <a:gd name="T18" fmla="*/ 119 w 132"/>
                <a:gd name="T19" fmla="*/ 68 h 144"/>
                <a:gd name="T20" fmla="*/ 120 w 132"/>
                <a:gd name="T21" fmla="*/ 70 h 144"/>
                <a:gd name="T22" fmla="*/ 117 w 132"/>
                <a:gd name="T23" fmla="*/ 74 h 144"/>
                <a:gd name="T24" fmla="*/ 112 w 132"/>
                <a:gd name="T25" fmla="*/ 77 h 144"/>
                <a:gd name="T26" fmla="*/ 110 w 132"/>
                <a:gd name="T27" fmla="*/ 76 h 144"/>
                <a:gd name="T28" fmla="*/ 53 w 132"/>
                <a:gd name="T29" fmla="*/ 19 h 144"/>
                <a:gd name="T30" fmla="*/ 36 w 132"/>
                <a:gd name="T31" fmla="*/ 11 h 144"/>
                <a:gd name="T32" fmla="*/ 19 w 132"/>
                <a:gd name="T33" fmla="*/ 19 h 144"/>
                <a:gd name="T34" fmla="*/ 12 w 132"/>
                <a:gd name="T35" fmla="*/ 36 h 144"/>
                <a:gd name="T36" fmla="*/ 19 w 132"/>
                <a:gd name="T37" fmla="*/ 53 h 144"/>
                <a:gd name="T38" fmla="*/ 92 w 132"/>
                <a:gd name="T39" fmla="*/ 126 h 144"/>
                <a:gd name="T40" fmla="*/ 106 w 132"/>
                <a:gd name="T41" fmla="*/ 132 h 144"/>
                <a:gd name="T42" fmla="*/ 116 w 132"/>
                <a:gd name="T43" fmla="*/ 128 h 144"/>
                <a:gd name="T44" fmla="*/ 120 w 132"/>
                <a:gd name="T45" fmla="*/ 118 h 144"/>
                <a:gd name="T46" fmla="*/ 114 w 132"/>
                <a:gd name="T47" fmla="*/ 104 h 144"/>
                <a:gd name="T48" fmla="*/ 59 w 132"/>
                <a:gd name="T49" fmla="*/ 50 h 144"/>
                <a:gd name="T50" fmla="*/ 54 w 132"/>
                <a:gd name="T51" fmla="*/ 47 h 144"/>
                <a:gd name="T52" fmla="*/ 49 w 132"/>
                <a:gd name="T53" fmla="*/ 49 h 144"/>
                <a:gd name="T54" fmla="*/ 47 w 132"/>
                <a:gd name="T55" fmla="*/ 54 h 144"/>
                <a:gd name="T56" fmla="*/ 50 w 132"/>
                <a:gd name="T57" fmla="*/ 59 h 144"/>
                <a:gd name="T58" fmla="*/ 88 w 132"/>
                <a:gd name="T59" fmla="*/ 98 h 144"/>
                <a:gd name="T60" fmla="*/ 89 w 132"/>
                <a:gd name="T61" fmla="*/ 100 h 144"/>
                <a:gd name="T62" fmla="*/ 86 w 132"/>
                <a:gd name="T63" fmla="*/ 104 h 144"/>
                <a:gd name="T64" fmla="*/ 82 w 132"/>
                <a:gd name="T65" fmla="*/ 107 h 144"/>
                <a:gd name="T66" fmla="*/ 80 w 132"/>
                <a:gd name="T67" fmla="*/ 106 h 144"/>
                <a:gd name="T68" fmla="*/ 41 w 132"/>
                <a:gd name="T69" fmla="*/ 68 h 144"/>
                <a:gd name="T70" fmla="*/ 35 w 132"/>
                <a:gd name="T71" fmla="*/ 54 h 144"/>
                <a:gd name="T72" fmla="*/ 40 w 132"/>
                <a:gd name="T73" fmla="*/ 40 h 144"/>
                <a:gd name="T74" fmla="*/ 54 w 132"/>
                <a:gd name="T75" fmla="*/ 35 h 144"/>
                <a:gd name="T76" fmla="*/ 68 w 132"/>
                <a:gd name="T77" fmla="*/ 41 h 144"/>
                <a:gd name="T78" fmla="*/ 123 w 132"/>
                <a:gd name="T79" fmla="*/ 96 h 144"/>
                <a:gd name="T80" fmla="*/ 132 w 132"/>
                <a:gd name="T81" fmla="*/ 1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2" h="144">
                  <a:moveTo>
                    <a:pt x="132" y="118"/>
                  </a:moveTo>
                  <a:cubicBezTo>
                    <a:pt x="132" y="126"/>
                    <a:pt x="130" y="132"/>
                    <a:pt x="125" y="137"/>
                  </a:cubicBezTo>
                  <a:cubicBezTo>
                    <a:pt x="120" y="142"/>
                    <a:pt x="113" y="144"/>
                    <a:pt x="106" y="144"/>
                  </a:cubicBezTo>
                  <a:cubicBezTo>
                    <a:pt x="98" y="144"/>
                    <a:pt x="90" y="141"/>
                    <a:pt x="84" y="135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3" y="54"/>
                    <a:pt x="0" y="46"/>
                    <a:pt x="0" y="36"/>
                  </a:cubicBezTo>
                  <a:cubicBezTo>
                    <a:pt x="0" y="26"/>
                    <a:pt x="3" y="17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6" y="0"/>
                    <a:pt x="54" y="3"/>
                    <a:pt x="61" y="10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8"/>
                    <a:pt x="120" y="69"/>
                    <a:pt x="120" y="70"/>
                  </a:cubicBezTo>
                  <a:cubicBezTo>
                    <a:pt x="120" y="71"/>
                    <a:pt x="119" y="72"/>
                    <a:pt x="117" y="74"/>
                  </a:cubicBezTo>
                  <a:cubicBezTo>
                    <a:pt x="115" y="76"/>
                    <a:pt x="113" y="77"/>
                    <a:pt x="112" y="77"/>
                  </a:cubicBezTo>
                  <a:cubicBezTo>
                    <a:pt x="111" y="77"/>
                    <a:pt x="111" y="77"/>
                    <a:pt x="110" y="76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8" y="14"/>
                    <a:pt x="42" y="11"/>
                    <a:pt x="36" y="11"/>
                  </a:cubicBezTo>
                  <a:cubicBezTo>
                    <a:pt x="29" y="11"/>
                    <a:pt x="23" y="14"/>
                    <a:pt x="19" y="19"/>
                  </a:cubicBezTo>
                  <a:cubicBezTo>
                    <a:pt x="14" y="23"/>
                    <a:pt x="12" y="29"/>
                    <a:pt x="12" y="36"/>
                  </a:cubicBezTo>
                  <a:cubicBezTo>
                    <a:pt x="12" y="42"/>
                    <a:pt x="14" y="48"/>
                    <a:pt x="19" y="53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6" y="130"/>
                    <a:pt x="101" y="132"/>
                    <a:pt x="106" y="132"/>
                  </a:cubicBezTo>
                  <a:cubicBezTo>
                    <a:pt x="110" y="132"/>
                    <a:pt x="113" y="131"/>
                    <a:pt x="116" y="128"/>
                  </a:cubicBezTo>
                  <a:cubicBezTo>
                    <a:pt x="119" y="126"/>
                    <a:pt x="120" y="122"/>
                    <a:pt x="120" y="118"/>
                  </a:cubicBezTo>
                  <a:cubicBezTo>
                    <a:pt x="120" y="113"/>
                    <a:pt x="118" y="108"/>
                    <a:pt x="114" y="104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8" y="48"/>
                    <a:pt x="56" y="47"/>
                    <a:pt x="54" y="47"/>
                  </a:cubicBezTo>
                  <a:cubicBezTo>
                    <a:pt x="52" y="47"/>
                    <a:pt x="50" y="48"/>
                    <a:pt x="49" y="49"/>
                  </a:cubicBezTo>
                  <a:cubicBezTo>
                    <a:pt x="48" y="50"/>
                    <a:pt x="47" y="52"/>
                    <a:pt x="47" y="54"/>
                  </a:cubicBezTo>
                  <a:cubicBezTo>
                    <a:pt x="47" y="56"/>
                    <a:pt x="48" y="57"/>
                    <a:pt x="50" y="59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9" y="99"/>
                    <a:pt x="89" y="99"/>
                    <a:pt x="89" y="100"/>
                  </a:cubicBezTo>
                  <a:cubicBezTo>
                    <a:pt x="89" y="101"/>
                    <a:pt x="88" y="103"/>
                    <a:pt x="86" y="104"/>
                  </a:cubicBezTo>
                  <a:cubicBezTo>
                    <a:pt x="84" y="106"/>
                    <a:pt x="83" y="107"/>
                    <a:pt x="82" y="107"/>
                  </a:cubicBezTo>
                  <a:cubicBezTo>
                    <a:pt x="81" y="107"/>
                    <a:pt x="80" y="107"/>
                    <a:pt x="80" y="106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7" y="64"/>
                    <a:pt x="35" y="59"/>
                    <a:pt x="35" y="54"/>
                  </a:cubicBezTo>
                  <a:cubicBezTo>
                    <a:pt x="35" y="48"/>
                    <a:pt x="37" y="44"/>
                    <a:pt x="40" y="40"/>
                  </a:cubicBezTo>
                  <a:cubicBezTo>
                    <a:pt x="44" y="37"/>
                    <a:pt x="48" y="35"/>
                    <a:pt x="54" y="35"/>
                  </a:cubicBezTo>
                  <a:cubicBezTo>
                    <a:pt x="59" y="35"/>
                    <a:pt x="64" y="37"/>
                    <a:pt x="68" y="41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9" y="102"/>
                    <a:pt x="132" y="110"/>
                    <a:pt x="132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9" name="Freeform 180">
              <a:extLst>
                <a:ext uri="{FF2B5EF4-FFF2-40B4-BE49-F238E27FC236}">
                  <a16:creationId xmlns:a16="http://schemas.microsoft.com/office/drawing/2014/main" id="{ED3D5A07-B855-4C1F-8E4E-928D83FFB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3205" y="2795218"/>
              <a:ext cx="149885" cy="151447"/>
            </a:xfrm>
            <a:custGeom>
              <a:avLst/>
              <a:gdLst>
                <a:gd name="T0" fmla="*/ 145 w 145"/>
                <a:gd name="T1" fmla="*/ 49 h 146"/>
                <a:gd name="T2" fmla="*/ 145 w 145"/>
                <a:gd name="T3" fmla="*/ 136 h 146"/>
                <a:gd name="T4" fmla="*/ 143 w 145"/>
                <a:gd name="T5" fmla="*/ 143 h 146"/>
                <a:gd name="T6" fmla="*/ 136 w 145"/>
                <a:gd name="T7" fmla="*/ 146 h 146"/>
                <a:gd name="T8" fmla="*/ 9 w 145"/>
                <a:gd name="T9" fmla="*/ 146 h 146"/>
                <a:gd name="T10" fmla="*/ 3 w 145"/>
                <a:gd name="T11" fmla="*/ 143 h 146"/>
                <a:gd name="T12" fmla="*/ 0 w 145"/>
                <a:gd name="T13" fmla="*/ 136 h 146"/>
                <a:gd name="T14" fmla="*/ 0 w 145"/>
                <a:gd name="T15" fmla="*/ 9 h 146"/>
                <a:gd name="T16" fmla="*/ 3 w 145"/>
                <a:gd name="T17" fmla="*/ 3 h 146"/>
                <a:gd name="T18" fmla="*/ 9 w 145"/>
                <a:gd name="T19" fmla="*/ 0 h 146"/>
                <a:gd name="T20" fmla="*/ 97 w 145"/>
                <a:gd name="T21" fmla="*/ 0 h 146"/>
                <a:gd name="T22" fmla="*/ 105 w 145"/>
                <a:gd name="T23" fmla="*/ 2 h 146"/>
                <a:gd name="T24" fmla="*/ 113 w 145"/>
                <a:gd name="T25" fmla="*/ 7 h 146"/>
                <a:gd name="T26" fmla="*/ 139 w 145"/>
                <a:gd name="T27" fmla="*/ 33 h 146"/>
                <a:gd name="T28" fmla="*/ 144 w 145"/>
                <a:gd name="T29" fmla="*/ 40 h 146"/>
                <a:gd name="T30" fmla="*/ 145 w 145"/>
                <a:gd name="T31" fmla="*/ 49 h 146"/>
                <a:gd name="T32" fmla="*/ 121 w 145"/>
                <a:gd name="T33" fmla="*/ 133 h 146"/>
                <a:gd name="T34" fmla="*/ 133 w 145"/>
                <a:gd name="T35" fmla="*/ 133 h 146"/>
                <a:gd name="T36" fmla="*/ 133 w 145"/>
                <a:gd name="T37" fmla="*/ 49 h 146"/>
                <a:gd name="T38" fmla="*/ 132 w 145"/>
                <a:gd name="T39" fmla="*/ 45 h 146"/>
                <a:gd name="T40" fmla="*/ 131 w 145"/>
                <a:gd name="T41" fmla="*/ 42 h 146"/>
                <a:gd name="T42" fmla="*/ 104 w 145"/>
                <a:gd name="T43" fmla="*/ 15 h 146"/>
                <a:gd name="T44" fmla="*/ 101 w 145"/>
                <a:gd name="T45" fmla="*/ 13 h 146"/>
                <a:gd name="T46" fmla="*/ 97 w 145"/>
                <a:gd name="T47" fmla="*/ 12 h 146"/>
                <a:gd name="T48" fmla="*/ 97 w 145"/>
                <a:gd name="T49" fmla="*/ 52 h 146"/>
                <a:gd name="T50" fmla="*/ 94 w 145"/>
                <a:gd name="T51" fmla="*/ 58 h 146"/>
                <a:gd name="T52" fmla="*/ 88 w 145"/>
                <a:gd name="T53" fmla="*/ 61 h 146"/>
                <a:gd name="T54" fmla="*/ 34 w 145"/>
                <a:gd name="T55" fmla="*/ 61 h 146"/>
                <a:gd name="T56" fmla="*/ 27 w 145"/>
                <a:gd name="T57" fmla="*/ 58 h 146"/>
                <a:gd name="T58" fmla="*/ 24 w 145"/>
                <a:gd name="T59" fmla="*/ 52 h 146"/>
                <a:gd name="T60" fmla="*/ 24 w 145"/>
                <a:gd name="T61" fmla="*/ 12 h 146"/>
                <a:gd name="T62" fmla="*/ 12 w 145"/>
                <a:gd name="T63" fmla="*/ 12 h 146"/>
                <a:gd name="T64" fmla="*/ 12 w 145"/>
                <a:gd name="T65" fmla="*/ 133 h 146"/>
                <a:gd name="T66" fmla="*/ 24 w 145"/>
                <a:gd name="T67" fmla="*/ 133 h 146"/>
                <a:gd name="T68" fmla="*/ 24 w 145"/>
                <a:gd name="T69" fmla="*/ 94 h 146"/>
                <a:gd name="T70" fmla="*/ 27 w 145"/>
                <a:gd name="T71" fmla="*/ 88 h 146"/>
                <a:gd name="T72" fmla="*/ 34 w 145"/>
                <a:gd name="T73" fmla="*/ 85 h 146"/>
                <a:gd name="T74" fmla="*/ 112 w 145"/>
                <a:gd name="T75" fmla="*/ 85 h 146"/>
                <a:gd name="T76" fmla="*/ 119 w 145"/>
                <a:gd name="T77" fmla="*/ 88 h 146"/>
                <a:gd name="T78" fmla="*/ 121 w 145"/>
                <a:gd name="T79" fmla="*/ 94 h 146"/>
                <a:gd name="T80" fmla="*/ 121 w 145"/>
                <a:gd name="T81" fmla="*/ 133 h 146"/>
                <a:gd name="T82" fmla="*/ 37 w 145"/>
                <a:gd name="T83" fmla="*/ 133 h 146"/>
                <a:gd name="T84" fmla="*/ 109 w 145"/>
                <a:gd name="T85" fmla="*/ 133 h 146"/>
                <a:gd name="T86" fmla="*/ 109 w 145"/>
                <a:gd name="T87" fmla="*/ 97 h 146"/>
                <a:gd name="T88" fmla="*/ 37 w 145"/>
                <a:gd name="T89" fmla="*/ 97 h 146"/>
                <a:gd name="T90" fmla="*/ 37 w 145"/>
                <a:gd name="T91" fmla="*/ 133 h 146"/>
                <a:gd name="T92" fmla="*/ 85 w 145"/>
                <a:gd name="T93" fmla="*/ 46 h 146"/>
                <a:gd name="T94" fmla="*/ 85 w 145"/>
                <a:gd name="T95" fmla="*/ 15 h 146"/>
                <a:gd name="T96" fmla="*/ 84 w 145"/>
                <a:gd name="T97" fmla="*/ 13 h 146"/>
                <a:gd name="T98" fmla="*/ 82 w 145"/>
                <a:gd name="T99" fmla="*/ 12 h 146"/>
                <a:gd name="T100" fmla="*/ 64 w 145"/>
                <a:gd name="T101" fmla="*/ 12 h 146"/>
                <a:gd name="T102" fmla="*/ 62 w 145"/>
                <a:gd name="T103" fmla="*/ 13 h 146"/>
                <a:gd name="T104" fmla="*/ 61 w 145"/>
                <a:gd name="T105" fmla="*/ 15 h 146"/>
                <a:gd name="T106" fmla="*/ 61 w 145"/>
                <a:gd name="T107" fmla="*/ 46 h 146"/>
                <a:gd name="T108" fmla="*/ 62 w 145"/>
                <a:gd name="T109" fmla="*/ 48 h 146"/>
                <a:gd name="T110" fmla="*/ 64 w 145"/>
                <a:gd name="T111" fmla="*/ 49 h 146"/>
                <a:gd name="T112" fmla="*/ 82 w 145"/>
                <a:gd name="T113" fmla="*/ 49 h 146"/>
                <a:gd name="T114" fmla="*/ 84 w 145"/>
                <a:gd name="T115" fmla="*/ 48 h 146"/>
                <a:gd name="T116" fmla="*/ 85 w 145"/>
                <a:gd name="T117" fmla="*/ 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6">
                  <a:moveTo>
                    <a:pt x="145" y="49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9"/>
                    <a:pt x="145" y="141"/>
                    <a:pt x="143" y="143"/>
                  </a:cubicBezTo>
                  <a:cubicBezTo>
                    <a:pt x="141" y="145"/>
                    <a:pt x="139" y="146"/>
                    <a:pt x="136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7" y="146"/>
                    <a:pt x="5" y="145"/>
                    <a:pt x="3" y="143"/>
                  </a:cubicBezTo>
                  <a:cubicBezTo>
                    <a:pt x="1" y="141"/>
                    <a:pt x="0" y="139"/>
                    <a:pt x="0" y="1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2" y="1"/>
                    <a:pt x="105" y="2"/>
                  </a:cubicBezTo>
                  <a:cubicBezTo>
                    <a:pt x="108" y="3"/>
                    <a:pt x="111" y="5"/>
                    <a:pt x="113" y="7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41" y="35"/>
                    <a:pt x="142" y="37"/>
                    <a:pt x="144" y="40"/>
                  </a:cubicBezTo>
                  <a:cubicBezTo>
                    <a:pt x="145" y="43"/>
                    <a:pt x="145" y="46"/>
                    <a:pt x="145" y="49"/>
                  </a:cubicBezTo>
                  <a:close/>
                  <a:moveTo>
                    <a:pt x="121" y="133"/>
                  </a:moveTo>
                  <a:cubicBezTo>
                    <a:pt x="133" y="133"/>
                    <a:pt x="133" y="133"/>
                    <a:pt x="133" y="133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3" y="47"/>
                    <a:pt x="132" y="45"/>
                  </a:cubicBezTo>
                  <a:cubicBezTo>
                    <a:pt x="132" y="44"/>
                    <a:pt x="131" y="42"/>
                    <a:pt x="131" y="42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3" y="15"/>
                    <a:pt x="102" y="14"/>
                    <a:pt x="101" y="13"/>
                  </a:cubicBezTo>
                  <a:cubicBezTo>
                    <a:pt x="99" y="13"/>
                    <a:pt x="98" y="12"/>
                    <a:pt x="97" y="12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4"/>
                    <a:pt x="96" y="56"/>
                    <a:pt x="94" y="58"/>
                  </a:cubicBezTo>
                  <a:cubicBezTo>
                    <a:pt x="93" y="60"/>
                    <a:pt x="91" y="61"/>
                    <a:pt x="88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1" y="61"/>
                    <a:pt x="29" y="60"/>
                    <a:pt x="27" y="58"/>
                  </a:cubicBezTo>
                  <a:cubicBezTo>
                    <a:pt x="25" y="56"/>
                    <a:pt x="24" y="54"/>
                    <a:pt x="24" y="5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2"/>
                    <a:pt x="25" y="89"/>
                    <a:pt x="27" y="88"/>
                  </a:cubicBezTo>
                  <a:cubicBezTo>
                    <a:pt x="29" y="86"/>
                    <a:pt x="31" y="85"/>
                    <a:pt x="34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15" y="85"/>
                    <a:pt x="117" y="86"/>
                    <a:pt x="119" y="88"/>
                  </a:cubicBezTo>
                  <a:cubicBezTo>
                    <a:pt x="120" y="89"/>
                    <a:pt x="121" y="92"/>
                    <a:pt x="121" y="94"/>
                  </a:cubicBezTo>
                  <a:lnTo>
                    <a:pt x="121" y="133"/>
                  </a:lnTo>
                  <a:close/>
                  <a:moveTo>
                    <a:pt x="37" y="133"/>
                  </a:moveTo>
                  <a:cubicBezTo>
                    <a:pt x="109" y="133"/>
                    <a:pt x="109" y="133"/>
                    <a:pt x="109" y="133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37" y="97"/>
                    <a:pt x="37" y="97"/>
                    <a:pt x="37" y="97"/>
                  </a:cubicBezTo>
                  <a:lnTo>
                    <a:pt x="37" y="133"/>
                  </a:lnTo>
                  <a:close/>
                  <a:moveTo>
                    <a:pt x="85" y="46"/>
                  </a:moveTo>
                  <a:cubicBezTo>
                    <a:pt x="85" y="15"/>
                    <a:pt x="85" y="15"/>
                    <a:pt x="85" y="15"/>
                  </a:cubicBezTo>
                  <a:cubicBezTo>
                    <a:pt x="85" y="15"/>
                    <a:pt x="85" y="14"/>
                    <a:pt x="84" y="13"/>
                  </a:cubicBezTo>
                  <a:cubicBezTo>
                    <a:pt x="83" y="13"/>
                    <a:pt x="83" y="12"/>
                    <a:pt x="82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5"/>
                    <a:pt x="61" y="1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7"/>
                    <a:pt x="61" y="47"/>
                    <a:pt x="62" y="48"/>
                  </a:cubicBezTo>
                  <a:cubicBezTo>
                    <a:pt x="62" y="48"/>
                    <a:pt x="63" y="49"/>
                    <a:pt x="64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3" y="48"/>
                    <a:pt x="84" y="48"/>
                  </a:cubicBezTo>
                  <a:cubicBezTo>
                    <a:pt x="85" y="47"/>
                    <a:pt x="85" y="47"/>
                    <a:pt x="8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0" name="Freeform 181">
              <a:extLst>
                <a:ext uri="{FF2B5EF4-FFF2-40B4-BE49-F238E27FC236}">
                  <a16:creationId xmlns:a16="http://schemas.microsoft.com/office/drawing/2014/main" id="{ED570299-DF28-466F-A8F0-BF16228C3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7401" y="2807708"/>
              <a:ext cx="151447" cy="124904"/>
            </a:xfrm>
            <a:custGeom>
              <a:avLst/>
              <a:gdLst>
                <a:gd name="T0" fmla="*/ 145 w 145"/>
                <a:gd name="T1" fmla="*/ 6 h 121"/>
                <a:gd name="T2" fmla="*/ 145 w 145"/>
                <a:gd name="T3" fmla="*/ 19 h 121"/>
                <a:gd name="T4" fmla="*/ 143 w 145"/>
                <a:gd name="T5" fmla="*/ 23 h 121"/>
                <a:gd name="T6" fmla="*/ 139 w 145"/>
                <a:gd name="T7" fmla="*/ 25 h 121"/>
                <a:gd name="T8" fmla="*/ 6 w 145"/>
                <a:gd name="T9" fmla="*/ 25 h 121"/>
                <a:gd name="T10" fmla="*/ 2 w 145"/>
                <a:gd name="T11" fmla="*/ 23 h 121"/>
                <a:gd name="T12" fmla="*/ 0 w 145"/>
                <a:gd name="T13" fmla="*/ 19 h 121"/>
                <a:gd name="T14" fmla="*/ 0 w 145"/>
                <a:gd name="T15" fmla="*/ 6 h 121"/>
                <a:gd name="T16" fmla="*/ 2 w 145"/>
                <a:gd name="T17" fmla="*/ 2 h 121"/>
                <a:gd name="T18" fmla="*/ 6 w 145"/>
                <a:gd name="T19" fmla="*/ 0 h 121"/>
                <a:gd name="T20" fmla="*/ 139 w 145"/>
                <a:gd name="T21" fmla="*/ 0 h 121"/>
                <a:gd name="T22" fmla="*/ 143 w 145"/>
                <a:gd name="T23" fmla="*/ 2 h 121"/>
                <a:gd name="T24" fmla="*/ 145 w 145"/>
                <a:gd name="T25" fmla="*/ 6 h 121"/>
                <a:gd name="T26" fmla="*/ 145 w 145"/>
                <a:gd name="T27" fmla="*/ 55 h 121"/>
                <a:gd name="T28" fmla="*/ 145 w 145"/>
                <a:gd name="T29" fmla="*/ 67 h 121"/>
                <a:gd name="T30" fmla="*/ 143 w 145"/>
                <a:gd name="T31" fmla="*/ 71 h 121"/>
                <a:gd name="T32" fmla="*/ 139 w 145"/>
                <a:gd name="T33" fmla="*/ 73 h 121"/>
                <a:gd name="T34" fmla="*/ 6 w 145"/>
                <a:gd name="T35" fmla="*/ 73 h 121"/>
                <a:gd name="T36" fmla="*/ 2 w 145"/>
                <a:gd name="T37" fmla="*/ 71 h 121"/>
                <a:gd name="T38" fmla="*/ 0 w 145"/>
                <a:gd name="T39" fmla="*/ 67 h 121"/>
                <a:gd name="T40" fmla="*/ 0 w 145"/>
                <a:gd name="T41" fmla="*/ 55 h 121"/>
                <a:gd name="T42" fmla="*/ 2 w 145"/>
                <a:gd name="T43" fmla="*/ 51 h 121"/>
                <a:gd name="T44" fmla="*/ 6 w 145"/>
                <a:gd name="T45" fmla="*/ 49 h 121"/>
                <a:gd name="T46" fmla="*/ 139 w 145"/>
                <a:gd name="T47" fmla="*/ 49 h 121"/>
                <a:gd name="T48" fmla="*/ 143 w 145"/>
                <a:gd name="T49" fmla="*/ 51 h 121"/>
                <a:gd name="T50" fmla="*/ 145 w 145"/>
                <a:gd name="T51" fmla="*/ 55 h 121"/>
                <a:gd name="T52" fmla="*/ 145 w 145"/>
                <a:gd name="T53" fmla="*/ 103 h 121"/>
                <a:gd name="T54" fmla="*/ 145 w 145"/>
                <a:gd name="T55" fmla="*/ 115 h 121"/>
                <a:gd name="T56" fmla="*/ 143 w 145"/>
                <a:gd name="T57" fmla="*/ 120 h 121"/>
                <a:gd name="T58" fmla="*/ 139 w 145"/>
                <a:gd name="T59" fmla="*/ 121 h 121"/>
                <a:gd name="T60" fmla="*/ 6 w 145"/>
                <a:gd name="T61" fmla="*/ 121 h 121"/>
                <a:gd name="T62" fmla="*/ 2 w 145"/>
                <a:gd name="T63" fmla="*/ 120 h 121"/>
                <a:gd name="T64" fmla="*/ 0 w 145"/>
                <a:gd name="T65" fmla="*/ 115 h 121"/>
                <a:gd name="T66" fmla="*/ 0 w 145"/>
                <a:gd name="T67" fmla="*/ 103 h 121"/>
                <a:gd name="T68" fmla="*/ 2 w 145"/>
                <a:gd name="T69" fmla="*/ 99 h 121"/>
                <a:gd name="T70" fmla="*/ 6 w 145"/>
                <a:gd name="T71" fmla="*/ 97 h 121"/>
                <a:gd name="T72" fmla="*/ 139 w 145"/>
                <a:gd name="T73" fmla="*/ 97 h 121"/>
                <a:gd name="T74" fmla="*/ 143 w 145"/>
                <a:gd name="T75" fmla="*/ 99 h 121"/>
                <a:gd name="T76" fmla="*/ 145 w 145"/>
                <a:gd name="T7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21">
                  <a:moveTo>
                    <a:pt x="145" y="6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5" y="20"/>
                    <a:pt x="145" y="22"/>
                    <a:pt x="143" y="23"/>
                  </a:cubicBezTo>
                  <a:cubicBezTo>
                    <a:pt x="142" y="24"/>
                    <a:pt x="141" y="25"/>
                    <a:pt x="139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5"/>
                    <a:pt x="3" y="24"/>
                    <a:pt x="2" y="23"/>
                  </a:cubicBezTo>
                  <a:cubicBezTo>
                    <a:pt x="1" y="22"/>
                    <a:pt x="0" y="20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2" y="1"/>
                    <a:pt x="143" y="2"/>
                  </a:cubicBezTo>
                  <a:cubicBezTo>
                    <a:pt x="145" y="3"/>
                    <a:pt x="145" y="5"/>
                    <a:pt x="145" y="6"/>
                  </a:cubicBezTo>
                  <a:close/>
                  <a:moveTo>
                    <a:pt x="145" y="55"/>
                  </a:moveTo>
                  <a:cubicBezTo>
                    <a:pt x="145" y="67"/>
                    <a:pt x="145" y="67"/>
                    <a:pt x="145" y="67"/>
                  </a:cubicBezTo>
                  <a:cubicBezTo>
                    <a:pt x="145" y="69"/>
                    <a:pt x="145" y="70"/>
                    <a:pt x="143" y="71"/>
                  </a:cubicBezTo>
                  <a:cubicBezTo>
                    <a:pt x="142" y="72"/>
                    <a:pt x="141" y="73"/>
                    <a:pt x="139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3"/>
                    <a:pt x="3" y="72"/>
                    <a:pt x="2" y="71"/>
                  </a:cubicBezTo>
                  <a:cubicBezTo>
                    <a:pt x="1" y="70"/>
                    <a:pt x="0" y="69"/>
                    <a:pt x="0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1"/>
                  </a:cubicBezTo>
                  <a:cubicBezTo>
                    <a:pt x="3" y="49"/>
                    <a:pt x="4" y="49"/>
                    <a:pt x="6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41" y="49"/>
                    <a:pt x="142" y="49"/>
                    <a:pt x="143" y="51"/>
                  </a:cubicBezTo>
                  <a:cubicBezTo>
                    <a:pt x="145" y="52"/>
                    <a:pt x="145" y="53"/>
                    <a:pt x="145" y="55"/>
                  </a:cubicBezTo>
                  <a:close/>
                  <a:moveTo>
                    <a:pt x="145" y="103"/>
                  </a:moveTo>
                  <a:cubicBezTo>
                    <a:pt x="145" y="115"/>
                    <a:pt x="145" y="115"/>
                    <a:pt x="145" y="115"/>
                  </a:cubicBezTo>
                  <a:cubicBezTo>
                    <a:pt x="145" y="117"/>
                    <a:pt x="145" y="118"/>
                    <a:pt x="143" y="120"/>
                  </a:cubicBezTo>
                  <a:cubicBezTo>
                    <a:pt x="142" y="121"/>
                    <a:pt x="141" y="121"/>
                    <a:pt x="139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4" y="121"/>
                    <a:pt x="3" y="121"/>
                    <a:pt x="2" y="120"/>
                  </a:cubicBezTo>
                  <a:cubicBezTo>
                    <a:pt x="1" y="118"/>
                    <a:pt x="0" y="117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1" y="100"/>
                    <a:pt x="2" y="99"/>
                  </a:cubicBezTo>
                  <a:cubicBezTo>
                    <a:pt x="3" y="98"/>
                    <a:pt x="4" y="97"/>
                    <a:pt x="6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41" y="97"/>
                    <a:pt x="142" y="98"/>
                    <a:pt x="143" y="99"/>
                  </a:cubicBezTo>
                  <a:cubicBezTo>
                    <a:pt x="145" y="100"/>
                    <a:pt x="145" y="102"/>
                    <a:pt x="14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1" name="Freeform 182">
              <a:extLst>
                <a:ext uri="{FF2B5EF4-FFF2-40B4-BE49-F238E27FC236}">
                  <a16:creationId xmlns:a16="http://schemas.microsoft.com/office/drawing/2014/main" id="{76AB4AE8-5E0F-4165-B971-9EA16A1AE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51003" y="2801463"/>
              <a:ext cx="174866" cy="138956"/>
            </a:xfrm>
            <a:custGeom>
              <a:avLst/>
              <a:gdLst>
                <a:gd name="T0" fmla="*/ 36 w 170"/>
                <a:gd name="T1" fmla="*/ 19 h 134"/>
                <a:gd name="T2" fmla="*/ 18 w 170"/>
                <a:gd name="T3" fmla="*/ 37 h 134"/>
                <a:gd name="T4" fmla="*/ 0 w 170"/>
                <a:gd name="T5" fmla="*/ 19 h 134"/>
                <a:gd name="T6" fmla="*/ 18 w 170"/>
                <a:gd name="T7" fmla="*/ 0 h 134"/>
                <a:gd name="T8" fmla="*/ 31 w 170"/>
                <a:gd name="T9" fmla="*/ 54 h 134"/>
                <a:gd name="T10" fmla="*/ 31 w 170"/>
                <a:gd name="T11" fmla="*/ 80 h 134"/>
                <a:gd name="T12" fmla="*/ 5 w 170"/>
                <a:gd name="T13" fmla="*/ 80 h 134"/>
                <a:gd name="T14" fmla="*/ 5 w 170"/>
                <a:gd name="T15" fmla="*/ 54 h 134"/>
                <a:gd name="T16" fmla="*/ 31 w 170"/>
                <a:gd name="T17" fmla="*/ 54 h 134"/>
                <a:gd name="T18" fmla="*/ 36 w 170"/>
                <a:gd name="T19" fmla="*/ 115 h 134"/>
                <a:gd name="T20" fmla="*/ 18 w 170"/>
                <a:gd name="T21" fmla="*/ 134 h 134"/>
                <a:gd name="T22" fmla="*/ 0 w 170"/>
                <a:gd name="T23" fmla="*/ 115 h 134"/>
                <a:gd name="T24" fmla="*/ 18 w 170"/>
                <a:gd name="T25" fmla="*/ 97 h 134"/>
                <a:gd name="T26" fmla="*/ 170 w 170"/>
                <a:gd name="T27" fmla="*/ 9 h 134"/>
                <a:gd name="T28" fmla="*/ 169 w 170"/>
                <a:gd name="T29" fmla="*/ 30 h 134"/>
                <a:gd name="T30" fmla="*/ 52 w 170"/>
                <a:gd name="T31" fmla="*/ 31 h 134"/>
                <a:gd name="T32" fmla="*/ 48 w 170"/>
                <a:gd name="T33" fmla="*/ 28 h 134"/>
                <a:gd name="T34" fmla="*/ 49 w 170"/>
                <a:gd name="T35" fmla="*/ 7 h 134"/>
                <a:gd name="T36" fmla="*/ 166 w 170"/>
                <a:gd name="T37" fmla="*/ 6 h 134"/>
                <a:gd name="T38" fmla="*/ 170 w 170"/>
                <a:gd name="T39" fmla="*/ 9 h 134"/>
                <a:gd name="T40" fmla="*/ 170 w 170"/>
                <a:gd name="T41" fmla="*/ 76 h 134"/>
                <a:gd name="T42" fmla="*/ 166 w 170"/>
                <a:gd name="T43" fmla="*/ 79 h 134"/>
                <a:gd name="T44" fmla="*/ 49 w 170"/>
                <a:gd name="T45" fmla="*/ 78 h 134"/>
                <a:gd name="T46" fmla="*/ 48 w 170"/>
                <a:gd name="T47" fmla="*/ 58 h 134"/>
                <a:gd name="T48" fmla="*/ 52 w 170"/>
                <a:gd name="T49" fmla="*/ 55 h 134"/>
                <a:gd name="T50" fmla="*/ 169 w 170"/>
                <a:gd name="T51" fmla="*/ 56 h 134"/>
                <a:gd name="T52" fmla="*/ 170 w 170"/>
                <a:gd name="T53" fmla="*/ 106 h 134"/>
                <a:gd name="T54" fmla="*/ 169 w 170"/>
                <a:gd name="T55" fmla="*/ 127 h 134"/>
                <a:gd name="T56" fmla="*/ 52 w 170"/>
                <a:gd name="T57" fmla="*/ 127 h 134"/>
                <a:gd name="T58" fmla="*/ 48 w 170"/>
                <a:gd name="T59" fmla="*/ 124 h 134"/>
                <a:gd name="T60" fmla="*/ 49 w 170"/>
                <a:gd name="T61" fmla="*/ 104 h 134"/>
                <a:gd name="T62" fmla="*/ 166 w 170"/>
                <a:gd name="T63" fmla="*/ 103 h 134"/>
                <a:gd name="T64" fmla="*/ 170 w 170"/>
                <a:gd name="T65" fmla="*/ 10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34">
                  <a:moveTo>
                    <a:pt x="31" y="6"/>
                  </a:moveTo>
                  <a:cubicBezTo>
                    <a:pt x="35" y="9"/>
                    <a:pt x="36" y="13"/>
                    <a:pt x="36" y="19"/>
                  </a:cubicBezTo>
                  <a:cubicBezTo>
                    <a:pt x="36" y="24"/>
                    <a:pt x="35" y="28"/>
                    <a:pt x="31" y="31"/>
                  </a:cubicBezTo>
                  <a:cubicBezTo>
                    <a:pt x="28" y="35"/>
                    <a:pt x="23" y="37"/>
                    <a:pt x="18" y="37"/>
                  </a:cubicBezTo>
                  <a:cubicBezTo>
                    <a:pt x="13" y="37"/>
                    <a:pt x="9" y="35"/>
                    <a:pt x="5" y="31"/>
                  </a:cubicBezTo>
                  <a:cubicBezTo>
                    <a:pt x="2" y="28"/>
                    <a:pt x="0" y="24"/>
                    <a:pt x="0" y="19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3" y="0"/>
                    <a:pt x="28" y="2"/>
                    <a:pt x="31" y="6"/>
                  </a:cubicBezTo>
                  <a:close/>
                  <a:moveTo>
                    <a:pt x="31" y="54"/>
                  </a:moveTo>
                  <a:cubicBezTo>
                    <a:pt x="35" y="58"/>
                    <a:pt x="36" y="62"/>
                    <a:pt x="36" y="67"/>
                  </a:cubicBezTo>
                  <a:cubicBezTo>
                    <a:pt x="36" y="72"/>
                    <a:pt x="35" y="76"/>
                    <a:pt x="31" y="80"/>
                  </a:cubicBezTo>
                  <a:cubicBezTo>
                    <a:pt x="28" y="83"/>
                    <a:pt x="23" y="85"/>
                    <a:pt x="18" y="85"/>
                  </a:cubicBezTo>
                  <a:cubicBezTo>
                    <a:pt x="13" y="85"/>
                    <a:pt x="9" y="83"/>
                    <a:pt x="5" y="80"/>
                  </a:cubicBezTo>
                  <a:cubicBezTo>
                    <a:pt x="2" y="76"/>
                    <a:pt x="0" y="72"/>
                    <a:pt x="0" y="67"/>
                  </a:cubicBezTo>
                  <a:cubicBezTo>
                    <a:pt x="0" y="62"/>
                    <a:pt x="2" y="58"/>
                    <a:pt x="5" y="54"/>
                  </a:cubicBezTo>
                  <a:cubicBezTo>
                    <a:pt x="9" y="51"/>
                    <a:pt x="13" y="49"/>
                    <a:pt x="18" y="49"/>
                  </a:cubicBezTo>
                  <a:cubicBezTo>
                    <a:pt x="23" y="49"/>
                    <a:pt x="28" y="51"/>
                    <a:pt x="31" y="54"/>
                  </a:cubicBezTo>
                  <a:close/>
                  <a:moveTo>
                    <a:pt x="31" y="102"/>
                  </a:moveTo>
                  <a:cubicBezTo>
                    <a:pt x="35" y="106"/>
                    <a:pt x="36" y="110"/>
                    <a:pt x="36" y="115"/>
                  </a:cubicBezTo>
                  <a:cubicBezTo>
                    <a:pt x="36" y="120"/>
                    <a:pt x="35" y="125"/>
                    <a:pt x="31" y="128"/>
                  </a:cubicBezTo>
                  <a:cubicBezTo>
                    <a:pt x="28" y="132"/>
                    <a:pt x="23" y="134"/>
                    <a:pt x="18" y="134"/>
                  </a:cubicBezTo>
                  <a:cubicBezTo>
                    <a:pt x="13" y="134"/>
                    <a:pt x="9" y="132"/>
                    <a:pt x="5" y="128"/>
                  </a:cubicBezTo>
                  <a:cubicBezTo>
                    <a:pt x="2" y="125"/>
                    <a:pt x="0" y="120"/>
                    <a:pt x="0" y="115"/>
                  </a:cubicBezTo>
                  <a:cubicBezTo>
                    <a:pt x="0" y="110"/>
                    <a:pt x="2" y="106"/>
                    <a:pt x="5" y="102"/>
                  </a:cubicBezTo>
                  <a:cubicBezTo>
                    <a:pt x="9" y="99"/>
                    <a:pt x="13" y="97"/>
                    <a:pt x="18" y="97"/>
                  </a:cubicBezTo>
                  <a:cubicBezTo>
                    <a:pt x="23" y="97"/>
                    <a:pt x="28" y="99"/>
                    <a:pt x="31" y="102"/>
                  </a:cubicBezTo>
                  <a:close/>
                  <a:moveTo>
                    <a:pt x="170" y="9"/>
                  </a:moveTo>
                  <a:cubicBezTo>
                    <a:pt x="170" y="28"/>
                    <a:pt x="170" y="28"/>
                    <a:pt x="170" y="28"/>
                  </a:cubicBezTo>
                  <a:cubicBezTo>
                    <a:pt x="170" y="28"/>
                    <a:pt x="169" y="29"/>
                    <a:pt x="169" y="30"/>
                  </a:cubicBezTo>
                  <a:cubicBezTo>
                    <a:pt x="168" y="30"/>
                    <a:pt x="167" y="31"/>
                    <a:pt x="166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50" y="30"/>
                    <a:pt x="49" y="30"/>
                  </a:cubicBezTo>
                  <a:cubicBezTo>
                    <a:pt x="49" y="29"/>
                    <a:pt x="48" y="28"/>
                    <a:pt x="48" y="28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50" y="7"/>
                    <a:pt x="51" y="6"/>
                    <a:pt x="52" y="6"/>
                  </a:cubicBezTo>
                  <a:cubicBezTo>
                    <a:pt x="166" y="6"/>
                    <a:pt x="166" y="6"/>
                    <a:pt x="166" y="6"/>
                  </a:cubicBezTo>
                  <a:cubicBezTo>
                    <a:pt x="167" y="6"/>
                    <a:pt x="168" y="7"/>
                    <a:pt x="169" y="7"/>
                  </a:cubicBezTo>
                  <a:cubicBezTo>
                    <a:pt x="169" y="8"/>
                    <a:pt x="170" y="9"/>
                    <a:pt x="170" y="9"/>
                  </a:cubicBezTo>
                  <a:close/>
                  <a:moveTo>
                    <a:pt x="170" y="58"/>
                  </a:moveTo>
                  <a:cubicBezTo>
                    <a:pt x="170" y="76"/>
                    <a:pt x="170" y="76"/>
                    <a:pt x="170" y="76"/>
                  </a:cubicBezTo>
                  <a:cubicBezTo>
                    <a:pt x="170" y="77"/>
                    <a:pt x="169" y="78"/>
                    <a:pt x="169" y="78"/>
                  </a:cubicBezTo>
                  <a:cubicBezTo>
                    <a:pt x="168" y="79"/>
                    <a:pt x="167" y="79"/>
                    <a:pt x="166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1" y="79"/>
                    <a:pt x="50" y="79"/>
                    <a:pt x="49" y="78"/>
                  </a:cubicBezTo>
                  <a:cubicBezTo>
                    <a:pt x="49" y="78"/>
                    <a:pt x="48" y="77"/>
                    <a:pt x="48" y="76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7"/>
                    <a:pt x="49" y="56"/>
                    <a:pt x="49" y="56"/>
                  </a:cubicBezTo>
                  <a:cubicBezTo>
                    <a:pt x="50" y="55"/>
                    <a:pt x="51" y="55"/>
                    <a:pt x="52" y="55"/>
                  </a:cubicBezTo>
                  <a:cubicBezTo>
                    <a:pt x="166" y="55"/>
                    <a:pt x="166" y="55"/>
                    <a:pt x="166" y="55"/>
                  </a:cubicBezTo>
                  <a:cubicBezTo>
                    <a:pt x="167" y="55"/>
                    <a:pt x="168" y="55"/>
                    <a:pt x="169" y="56"/>
                  </a:cubicBezTo>
                  <a:cubicBezTo>
                    <a:pt x="169" y="56"/>
                    <a:pt x="170" y="57"/>
                    <a:pt x="170" y="58"/>
                  </a:cubicBezTo>
                  <a:close/>
                  <a:moveTo>
                    <a:pt x="170" y="106"/>
                  </a:moveTo>
                  <a:cubicBezTo>
                    <a:pt x="170" y="124"/>
                    <a:pt x="170" y="124"/>
                    <a:pt x="170" y="124"/>
                  </a:cubicBezTo>
                  <a:cubicBezTo>
                    <a:pt x="170" y="125"/>
                    <a:pt x="169" y="126"/>
                    <a:pt x="169" y="127"/>
                  </a:cubicBezTo>
                  <a:cubicBezTo>
                    <a:pt x="168" y="127"/>
                    <a:pt x="167" y="127"/>
                    <a:pt x="166" y="127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1" y="127"/>
                    <a:pt x="50" y="127"/>
                    <a:pt x="49" y="127"/>
                  </a:cubicBezTo>
                  <a:cubicBezTo>
                    <a:pt x="49" y="126"/>
                    <a:pt x="48" y="125"/>
                    <a:pt x="48" y="124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5"/>
                    <a:pt x="49" y="105"/>
                    <a:pt x="49" y="104"/>
                  </a:cubicBezTo>
                  <a:cubicBezTo>
                    <a:pt x="50" y="104"/>
                    <a:pt x="51" y="103"/>
                    <a:pt x="52" y="103"/>
                  </a:cubicBezTo>
                  <a:cubicBezTo>
                    <a:pt x="166" y="103"/>
                    <a:pt x="166" y="103"/>
                    <a:pt x="166" y="103"/>
                  </a:cubicBezTo>
                  <a:cubicBezTo>
                    <a:pt x="167" y="103"/>
                    <a:pt x="168" y="104"/>
                    <a:pt x="169" y="104"/>
                  </a:cubicBezTo>
                  <a:cubicBezTo>
                    <a:pt x="169" y="105"/>
                    <a:pt x="170" y="105"/>
                    <a:pt x="17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2" name="Freeform 183">
              <a:extLst>
                <a:ext uri="{FF2B5EF4-FFF2-40B4-BE49-F238E27FC236}">
                  <a16:creationId xmlns:a16="http://schemas.microsoft.com/office/drawing/2014/main" id="{799EEBB4-E959-43B9-9AFD-EC7A551A49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9586" y="2784288"/>
              <a:ext cx="174866" cy="174866"/>
            </a:xfrm>
            <a:custGeom>
              <a:avLst/>
              <a:gdLst>
                <a:gd name="T0" fmla="*/ 35 w 168"/>
                <a:gd name="T1" fmla="*/ 108 h 169"/>
                <a:gd name="T2" fmla="*/ 0 w 168"/>
                <a:gd name="T3" fmla="*/ 103 h 169"/>
                <a:gd name="T4" fmla="*/ 7 w 168"/>
                <a:gd name="T5" fmla="*/ 88 h 169"/>
                <a:gd name="T6" fmla="*/ 19 w 168"/>
                <a:gd name="T7" fmla="*/ 79 h 169"/>
                <a:gd name="T8" fmla="*/ 20 w 168"/>
                <a:gd name="T9" fmla="*/ 71 h 169"/>
                <a:gd name="T10" fmla="*/ 8 w 168"/>
                <a:gd name="T11" fmla="*/ 76 h 169"/>
                <a:gd name="T12" fmla="*/ 7 w 168"/>
                <a:gd name="T13" fmla="*/ 62 h 169"/>
                <a:gd name="T14" fmla="*/ 29 w 168"/>
                <a:gd name="T15" fmla="*/ 64 h 169"/>
                <a:gd name="T16" fmla="*/ 30 w 168"/>
                <a:gd name="T17" fmla="*/ 83 h 169"/>
                <a:gd name="T18" fmla="*/ 16 w 168"/>
                <a:gd name="T19" fmla="*/ 94 h 169"/>
                <a:gd name="T20" fmla="*/ 25 w 168"/>
                <a:gd name="T21" fmla="*/ 99 h 169"/>
                <a:gd name="T22" fmla="*/ 35 w 168"/>
                <a:gd name="T23" fmla="*/ 93 h 169"/>
                <a:gd name="T24" fmla="*/ 29 w 168"/>
                <a:gd name="T25" fmla="*/ 164 h 169"/>
                <a:gd name="T26" fmla="*/ 0 w 168"/>
                <a:gd name="T27" fmla="*/ 162 h 169"/>
                <a:gd name="T28" fmla="*/ 16 w 168"/>
                <a:gd name="T29" fmla="*/ 158 h 169"/>
                <a:gd name="T30" fmla="*/ 22 w 168"/>
                <a:gd name="T31" fmla="*/ 153 h 169"/>
                <a:gd name="T32" fmla="*/ 10 w 168"/>
                <a:gd name="T33" fmla="*/ 142 h 169"/>
                <a:gd name="T34" fmla="*/ 17 w 168"/>
                <a:gd name="T35" fmla="*/ 133 h 169"/>
                <a:gd name="T36" fmla="*/ 21 w 168"/>
                <a:gd name="T37" fmla="*/ 129 h 169"/>
                <a:gd name="T38" fmla="*/ 11 w 168"/>
                <a:gd name="T39" fmla="*/ 130 h 169"/>
                <a:gd name="T40" fmla="*/ 1 w 168"/>
                <a:gd name="T41" fmla="*/ 135 h 169"/>
                <a:gd name="T42" fmla="*/ 33 w 168"/>
                <a:gd name="T43" fmla="*/ 120 h 169"/>
                <a:gd name="T44" fmla="*/ 24 w 168"/>
                <a:gd name="T45" fmla="*/ 139 h 169"/>
                <a:gd name="T46" fmla="*/ 34 w 168"/>
                <a:gd name="T47" fmla="*/ 152 h 169"/>
                <a:gd name="T48" fmla="*/ 35 w 168"/>
                <a:gd name="T49" fmla="*/ 48 h 169"/>
                <a:gd name="T50" fmla="*/ 3 w 168"/>
                <a:gd name="T51" fmla="*/ 38 h 169"/>
                <a:gd name="T52" fmla="*/ 13 w 168"/>
                <a:gd name="T53" fmla="*/ 27 h 169"/>
                <a:gd name="T54" fmla="*/ 13 w 168"/>
                <a:gd name="T55" fmla="*/ 14 h 169"/>
                <a:gd name="T56" fmla="*/ 8 w 168"/>
                <a:gd name="T57" fmla="*/ 19 h 169"/>
                <a:gd name="T58" fmla="*/ 14 w 168"/>
                <a:gd name="T59" fmla="*/ 0 h 169"/>
                <a:gd name="T60" fmla="*/ 24 w 168"/>
                <a:gd name="T61" fmla="*/ 38 h 169"/>
                <a:gd name="T62" fmla="*/ 168 w 168"/>
                <a:gd name="T63" fmla="*/ 26 h 169"/>
                <a:gd name="T64" fmla="*/ 167 w 168"/>
                <a:gd name="T65" fmla="*/ 47 h 169"/>
                <a:gd name="T66" fmla="*/ 50 w 168"/>
                <a:gd name="T67" fmla="*/ 48 h 169"/>
                <a:gd name="T68" fmla="*/ 47 w 168"/>
                <a:gd name="T69" fmla="*/ 45 h 169"/>
                <a:gd name="T70" fmla="*/ 48 w 168"/>
                <a:gd name="T71" fmla="*/ 24 h 169"/>
                <a:gd name="T72" fmla="*/ 165 w 168"/>
                <a:gd name="T73" fmla="*/ 23 h 169"/>
                <a:gd name="T74" fmla="*/ 168 w 168"/>
                <a:gd name="T75" fmla="*/ 26 h 169"/>
                <a:gd name="T76" fmla="*/ 168 w 168"/>
                <a:gd name="T77" fmla="*/ 93 h 169"/>
                <a:gd name="T78" fmla="*/ 165 w 168"/>
                <a:gd name="T79" fmla="*/ 96 h 169"/>
                <a:gd name="T80" fmla="*/ 48 w 168"/>
                <a:gd name="T81" fmla="*/ 95 h 169"/>
                <a:gd name="T82" fmla="*/ 47 w 168"/>
                <a:gd name="T83" fmla="*/ 75 h 169"/>
                <a:gd name="T84" fmla="*/ 50 w 168"/>
                <a:gd name="T85" fmla="*/ 72 h 169"/>
                <a:gd name="T86" fmla="*/ 167 w 168"/>
                <a:gd name="T87" fmla="*/ 73 h 169"/>
                <a:gd name="T88" fmla="*/ 168 w 168"/>
                <a:gd name="T89" fmla="*/ 123 h 169"/>
                <a:gd name="T90" fmla="*/ 167 w 168"/>
                <a:gd name="T91" fmla="*/ 144 h 169"/>
                <a:gd name="T92" fmla="*/ 50 w 168"/>
                <a:gd name="T93" fmla="*/ 144 h 169"/>
                <a:gd name="T94" fmla="*/ 47 w 168"/>
                <a:gd name="T95" fmla="*/ 141 h 169"/>
                <a:gd name="T96" fmla="*/ 48 w 168"/>
                <a:gd name="T97" fmla="*/ 121 h 169"/>
                <a:gd name="T98" fmla="*/ 165 w 168"/>
                <a:gd name="T99" fmla="*/ 120 h 169"/>
                <a:gd name="T100" fmla="*/ 168 w 168"/>
                <a:gd name="T101" fmla="*/ 12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169">
                  <a:moveTo>
                    <a:pt x="35" y="93"/>
                  </a:moveTo>
                  <a:cubicBezTo>
                    <a:pt x="35" y="108"/>
                    <a:pt x="35" y="108"/>
                    <a:pt x="35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6"/>
                    <a:pt x="0" y="104"/>
                    <a:pt x="0" y="103"/>
                  </a:cubicBezTo>
                  <a:cubicBezTo>
                    <a:pt x="0" y="100"/>
                    <a:pt x="0" y="97"/>
                    <a:pt x="2" y="94"/>
                  </a:cubicBezTo>
                  <a:cubicBezTo>
                    <a:pt x="3" y="92"/>
                    <a:pt x="5" y="89"/>
                    <a:pt x="7" y="88"/>
                  </a:cubicBezTo>
                  <a:cubicBezTo>
                    <a:pt x="9" y="86"/>
                    <a:pt x="11" y="85"/>
                    <a:pt x="14" y="83"/>
                  </a:cubicBezTo>
                  <a:cubicBezTo>
                    <a:pt x="16" y="82"/>
                    <a:pt x="17" y="81"/>
                    <a:pt x="19" y="79"/>
                  </a:cubicBezTo>
                  <a:cubicBezTo>
                    <a:pt x="20" y="78"/>
                    <a:pt x="21" y="76"/>
                    <a:pt x="21" y="75"/>
                  </a:cubicBezTo>
                  <a:cubicBezTo>
                    <a:pt x="21" y="73"/>
                    <a:pt x="21" y="72"/>
                    <a:pt x="20" y="71"/>
                  </a:cubicBezTo>
                  <a:cubicBezTo>
                    <a:pt x="19" y="70"/>
                    <a:pt x="18" y="70"/>
                    <a:pt x="16" y="70"/>
                  </a:cubicBezTo>
                  <a:cubicBezTo>
                    <a:pt x="13" y="70"/>
                    <a:pt x="11" y="72"/>
                    <a:pt x="8" y="76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2" y="67"/>
                    <a:pt x="4" y="64"/>
                    <a:pt x="7" y="62"/>
                  </a:cubicBezTo>
                  <a:cubicBezTo>
                    <a:pt x="10" y="61"/>
                    <a:pt x="13" y="60"/>
                    <a:pt x="17" y="60"/>
                  </a:cubicBezTo>
                  <a:cubicBezTo>
                    <a:pt x="22" y="60"/>
                    <a:pt x="25" y="61"/>
                    <a:pt x="29" y="64"/>
                  </a:cubicBezTo>
                  <a:cubicBezTo>
                    <a:pt x="32" y="66"/>
                    <a:pt x="33" y="70"/>
                    <a:pt x="33" y="74"/>
                  </a:cubicBezTo>
                  <a:cubicBezTo>
                    <a:pt x="33" y="77"/>
                    <a:pt x="32" y="80"/>
                    <a:pt x="30" y="83"/>
                  </a:cubicBezTo>
                  <a:cubicBezTo>
                    <a:pt x="28" y="86"/>
                    <a:pt x="26" y="88"/>
                    <a:pt x="23" y="89"/>
                  </a:cubicBezTo>
                  <a:cubicBezTo>
                    <a:pt x="20" y="90"/>
                    <a:pt x="18" y="92"/>
                    <a:pt x="16" y="94"/>
                  </a:cubicBezTo>
                  <a:cubicBezTo>
                    <a:pt x="14" y="96"/>
                    <a:pt x="13" y="97"/>
                    <a:pt x="13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3"/>
                    <a:pt x="25" y="93"/>
                    <a:pt x="25" y="93"/>
                  </a:cubicBezTo>
                  <a:lnTo>
                    <a:pt x="35" y="93"/>
                  </a:lnTo>
                  <a:close/>
                  <a:moveTo>
                    <a:pt x="34" y="152"/>
                  </a:moveTo>
                  <a:cubicBezTo>
                    <a:pt x="34" y="157"/>
                    <a:pt x="33" y="161"/>
                    <a:pt x="29" y="164"/>
                  </a:cubicBezTo>
                  <a:cubicBezTo>
                    <a:pt x="26" y="167"/>
                    <a:pt x="21" y="169"/>
                    <a:pt x="16" y="169"/>
                  </a:cubicBezTo>
                  <a:cubicBezTo>
                    <a:pt x="10" y="169"/>
                    <a:pt x="4" y="167"/>
                    <a:pt x="0" y="16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9" y="157"/>
                    <a:pt x="12" y="158"/>
                    <a:pt x="16" y="158"/>
                  </a:cubicBezTo>
                  <a:cubicBezTo>
                    <a:pt x="17" y="158"/>
                    <a:pt x="19" y="158"/>
                    <a:pt x="20" y="157"/>
                  </a:cubicBezTo>
                  <a:cubicBezTo>
                    <a:pt x="22" y="156"/>
                    <a:pt x="22" y="155"/>
                    <a:pt x="22" y="153"/>
                  </a:cubicBezTo>
                  <a:cubicBezTo>
                    <a:pt x="22" y="149"/>
                    <a:pt x="19" y="147"/>
                    <a:pt x="12" y="148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1" y="140"/>
                    <a:pt x="13" y="138"/>
                  </a:cubicBezTo>
                  <a:cubicBezTo>
                    <a:pt x="15" y="136"/>
                    <a:pt x="16" y="134"/>
                    <a:pt x="17" y="133"/>
                  </a:cubicBezTo>
                  <a:cubicBezTo>
                    <a:pt x="18" y="132"/>
                    <a:pt x="19" y="131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0" y="129"/>
                    <a:pt x="18" y="129"/>
                    <a:pt x="16" y="130"/>
                  </a:cubicBezTo>
                  <a:cubicBezTo>
                    <a:pt x="14" y="130"/>
                    <a:pt x="12" y="130"/>
                    <a:pt x="11" y="13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7" y="140"/>
                    <a:pt x="30" y="142"/>
                    <a:pt x="31" y="144"/>
                  </a:cubicBezTo>
                  <a:cubicBezTo>
                    <a:pt x="33" y="146"/>
                    <a:pt x="34" y="149"/>
                    <a:pt x="34" y="152"/>
                  </a:cubicBezTo>
                  <a:close/>
                  <a:moveTo>
                    <a:pt x="35" y="38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6"/>
                    <a:pt x="13" y="32"/>
                    <a:pt x="13" y="27"/>
                  </a:cubicBezTo>
                  <a:cubicBezTo>
                    <a:pt x="13" y="22"/>
                    <a:pt x="13" y="18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5"/>
                    <a:pt x="11" y="17"/>
                    <a:pt x="8" y="1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8"/>
                    <a:pt x="24" y="38"/>
                    <a:pt x="24" y="38"/>
                  </a:cubicBezTo>
                  <a:lnTo>
                    <a:pt x="35" y="38"/>
                  </a:lnTo>
                  <a:close/>
                  <a:moveTo>
                    <a:pt x="168" y="26"/>
                  </a:moveTo>
                  <a:cubicBezTo>
                    <a:pt x="168" y="45"/>
                    <a:pt x="168" y="45"/>
                    <a:pt x="168" y="45"/>
                  </a:cubicBezTo>
                  <a:cubicBezTo>
                    <a:pt x="168" y="45"/>
                    <a:pt x="167" y="46"/>
                    <a:pt x="167" y="47"/>
                  </a:cubicBezTo>
                  <a:cubicBezTo>
                    <a:pt x="166" y="47"/>
                    <a:pt x="166" y="48"/>
                    <a:pt x="165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8" y="47"/>
                    <a:pt x="48" y="47"/>
                  </a:cubicBezTo>
                  <a:cubicBezTo>
                    <a:pt x="47" y="46"/>
                    <a:pt x="47" y="45"/>
                    <a:pt x="47" y="4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5"/>
                    <a:pt x="48" y="24"/>
                  </a:cubicBezTo>
                  <a:cubicBezTo>
                    <a:pt x="48" y="24"/>
                    <a:pt x="49" y="23"/>
                    <a:pt x="50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6" y="23"/>
                    <a:pt x="166" y="24"/>
                    <a:pt x="167" y="24"/>
                  </a:cubicBezTo>
                  <a:cubicBezTo>
                    <a:pt x="167" y="25"/>
                    <a:pt x="168" y="26"/>
                    <a:pt x="168" y="26"/>
                  </a:cubicBezTo>
                  <a:close/>
                  <a:moveTo>
                    <a:pt x="168" y="75"/>
                  </a:moveTo>
                  <a:cubicBezTo>
                    <a:pt x="168" y="93"/>
                    <a:pt x="168" y="93"/>
                    <a:pt x="168" y="93"/>
                  </a:cubicBezTo>
                  <a:cubicBezTo>
                    <a:pt x="168" y="94"/>
                    <a:pt x="167" y="95"/>
                    <a:pt x="167" y="95"/>
                  </a:cubicBezTo>
                  <a:cubicBezTo>
                    <a:pt x="166" y="96"/>
                    <a:pt x="166" y="96"/>
                    <a:pt x="165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6"/>
                    <a:pt x="48" y="96"/>
                    <a:pt x="48" y="95"/>
                  </a:cubicBezTo>
                  <a:cubicBezTo>
                    <a:pt x="47" y="95"/>
                    <a:pt x="47" y="94"/>
                    <a:pt x="47" y="93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4"/>
                    <a:pt x="47" y="73"/>
                    <a:pt x="48" y="73"/>
                  </a:cubicBezTo>
                  <a:cubicBezTo>
                    <a:pt x="48" y="72"/>
                    <a:pt x="49" y="72"/>
                    <a:pt x="50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6" y="72"/>
                    <a:pt x="166" y="72"/>
                    <a:pt x="167" y="73"/>
                  </a:cubicBezTo>
                  <a:cubicBezTo>
                    <a:pt x="167" y="73"/>
                    <a:pt x="168" y="74"/>
                    <a:pt x="168" y="75"/>
                  </a:cubicBezTo>
                  <a:close/>
                  <a:moveTo>
                    <a:pt x="168" y="123"/>
                  </a:moveTo>
                  <a:cubicBezTo>
                    <a:pt x="168" y="141"/>
                    <a:pt x="168" y="141"/>
                    <a:pt x="168" y="141"/>
                  </a:cubicBezTo>
                  <a:cubicBezTo>
                    <a:pt x="168" y="142"/>
                    <a:pt x="167" y="143"/>
                    <a:pt x="167" y="144"/>
                  </a:cubicBezTo>
                  <a:cubicBezTo>
                    <a:pt x="166" y="144"/>
                    <a:pt x="166" y="144"/>
                    <a:pt x="165" y="144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44"/>
                    <a:pt x="48" y="144"/>
                    <a:pt x="48" y="144"/>
                  </a:cubicBezTo>
                  <a:cubicBezTo>
                    <a:pt x="47" y="143"/>
                    <a:pt x="47" y="142"/>
                    <a:pt x="47" y="141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2"/>
                    <a:pt x="47" y="122"/>
                    <a:pt x="48" y="121"/>
                  </a:cubicBezTo>
                  <a:cubicBezTo>
                    <a:pt x="48" y="121"/>
                    <a:pt x="49" y="120"/>
                    <a:pt x="50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6" y="120"/>
                    <a:pt x="166" y="121"/>
                    <a:pt x="167" y="121"/>
                  </a:cubicBezTo>
                  <a:cubicBezTo>
                    <a:pt x="167" y="122"/>
                    <a:pt x="168" y="122"/>
                    <a:pt x="16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3" name="Freeform 184">
              <a:extLst>
                <a:ext uri="{FF2B5EF4-FFF2-40B4-BE49-F238E27FC236}">
                  <a16:creationId xmlns:a16="http://schemas.microsoft.com/office/drawing/2014/main" id="{FB5B62F9-6AAA-4283-B59D-D551EF1BD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6608" y="2795218"/>
              <a:ext cx="174866" cy="151447"/>
            </a:xfrm>
            <a:custGeom>
              <a:avLst/>
              <a:gdLst>
                <a:gd name="T0" fmla="*/ 168 w 169"/>
                <a:gd name="T1" fmla="*/ 74 h 146"/>
                <a:gd name="T2" fmla="*/ 169 w 169"/>
                <a:gd name="T3" fmla="*/ 82 h 146"/>
                <a:gd name="T4" fmla="*/ 166 w 169"/>
                <a:gd name="T5" fmla="*/ 85 h 146"/>
                <a:gd name="T6" fmla="*/ 0 w 169"/>
                <a:gd name="T7" fmla="*/ 84 h 146"/>
                <a:gd name="T8" fmla="*/ 0 w 169"/>
                <a:gd name="T9" fmla="*/ 76 h 146"/>
                <a:gd name="T10" fmla="*/ 3 w 169"/>
                <a:gd name="T11" fmla="*/ 73 h 146"/>
                <a:gd name="T12" fmla="*/ 45 w 169"/>
                <a:gd name="T13" fmla="*/ 67 h 146"/>
                <a:gd name="T14" fmla="*/ 36 w 169"/>
                <a:gd name="T15" fmla="*/ 42 h 146"/>
                <a:gd name="T16" fmla="*/ 86 w 169"/>
                <a:gd name="T17" fmla="*/ 0 h 146"/>
                <a:gd name="T18" fmla="*/ 118 w 169"/>
                <a:gd name="T19" fmla="*/ 7 h 146"/>
                <a:gd name="T20" fmla="*/ 121 w 169"/>
                <a:gd name="T21" fmla="*/ 35 h 146"/>
                <a:gd name="T22" fmla="*/ 120 w 169"/>
                <a:gd name="T23" fmla="*/ 40 h 146"/>
                <a:gd name="T24" fmla="*/ 111 w 169"/>
                <a:gd name="T25" fmla="*/ 39 h 146"/>
                <a:gd name="T26" fmla="*/ 81 w 169"/>
                <a:gd name="T27" fmla="*/ 11 h 146"/>
                <a:gd name="T28" fmla="*/ 57 w 169"/>
                <a:gd name="T29" fmla="*/ 30 h 146"/>
                <a:gd name="T30" fmla="*/ 90 w 169"/>
                <a:gd name="T31" fmla="*/ 56 h 146"/>
                <a:gd name="T32" fmla="*/ 115 w 169"/>
                <a:gd name="T33" fmla="*/ 67 h 146"/>
                <a:gd name="T34" fmla="*/ 93 w 169"/>
                <a:gd name="T35" fmla="*/ 91 h 146"/>
                <a:gd name="T36" fmla="*/ 133 w 169"/>
                <a:gd name="T37" fmla="*/ 100 h 146"/>
                <a:gd name="T38" fmla="*/ 122 w 169"/>
                <a:gd name="T39" fmla="*/ 130 h 146"/>
                <a:gd name="T40" fmla="*/ 97 w 169"/>
                <a:gd name="T41" fmla="*/ 144 h 146"/>
                <a:gd name="T42" fmla="*/ 60 w 169"/>
                <a:gd name="T43" fmla="*/ 143 h 146"/>
                <a:gd name="T44" fmla="*/ 40 w 169"/>
                <a:gd name="T45" fmla="*/ 137 h 146"/>
                <a:gd name="T46" fmla="*/ 39 w 169"/>
                <a:gd name="T47" fmla="*/ 134 h 146"/>
                <a:gd name="T48" fmla="*/ 39 w 169"/>
                <a:gd name="T49" fmla="*/ 112 h 146"/>
                <a:gd name="T50" fmla="*/ 39 w 169"/>
                <a:gd name="T51" fmla="*/ 105 h 146"/>
                <a:gd name="T52" fmla="*/ 51 w 169"/>
                <a:gd name="T53" fmla="*/ 111 h 146"/>
                <a:gd name="T54" fmla="*/ 55 w 169"/>
                <a:gd name="T55" fmla="*/ 119 h 146"/>
                <a:gd name="T56" fmla="*/ 72 w 169"/>
                <a:gd name="T57" fmla="*/ 133 h 146"/>
                <a:gd name="T58" fmla="*/ 98 w 169"/>
                <a:gd name="T59" fmla="*/ 133 h 146"/>
                <a:gd name="T60" fmla="*/ 114 w 169"/>
                <a:gd name="T61" fmla="*/ 113 h 146"/>
                <a:gd name="T62" fmla="*/ 93 w 169"/>
                <a:gd name="T63" fmla="*/ 9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146">
                  <a:moveTo>
                    <a:pt x="166" y="73"/>
                  </a:moveTo>
                  <a:cubicBezTo>
                    <a:pt x="167" y="73"/>
                    <a:pt x="168" y="73"/>
                    <a:pt x="168" y="74"/>
                  </a:cubicBezTo>
                  <a:cubicBezTo>
                    <a:pt x="169" y="74"/>
                    <a:pt x="169" y="75"/>
                    <a:pt x="169" y="76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69" y="83"/>
                    <a:pt x="169" y="84"/>
                    <a:pt x="168" y="84"/>
                  </a:cubicBezTo>
                  <a:cubicBezTo>
                    <a:pt x="168" y="85"/>
                    <a:pt x="167" y="85"/>
                    <a:pt x="166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2" y="85"/>
                    <a:pt x="1" y="85"/>
                    <a:pt x="0" y="84"/>
                  </a:cubicBezTo>
                  <a:cubicBezTo>
                    <a:pt x="0" y="84"/>
                    <a:pt x="0" y="83"/>
                    <a:pt x="0" y="8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5"/>
                    <a:pt x="0" y="74"/>
                    <a:pt x="0" y="74"/>
                  </a:cubicBezTo>
                  <a:cubicBezTo>
                    <a:pt x="1" y="73"/>
                    <a:pt x="2" y="73"/>
                    <a:pt x="3" y="73"/>
                  </a:cubicBezTo>
                  <a:lnTo>
                    <a:pt x="166" y="73"/>
                  </a:lnTo>
                  <a:close/>
                  <a:moveTo>
                    <a:pt x="45" y="67"/>
                  </a:moveTo>
                  <a:cubicBezTo>
                    <a:pt x="43" y="65"/>
                    <a:pt x="42" y="62"/>
                    <a:pt x="40" y="59"/>
                  </a:cubicBezTo>
                  <a:cubicBezTo>
                    <a:pt x="37" y="53"/>
                    <a:pt x="36" y="47"/>
                    <a:pt x="36" y="42"/>
                  </a:cubicBezTo>
                  <a:cubicBezTo>
                    <a:pt x="36" y="30"/>
                    <a:pt x="40" y="20"/>
                    <a:pt x="48" y="12"/>
                  </a:cubicBezTo>
                  <a:cubicBezTo>
                    <a:pt x="57" y="4"/>
                    <a:pt x="69" y="0"/>
                    <a:pt x="86" y="0"/>
                  </a:cubicBezTo>
                  <a:cubicBezTo>
                    <a:pt x="89" y="0"/>
                    <a:pt x="94" y="1"/>
                    <a:pt x="101" y="2"/>
                  </a:cubicBezTo>
                  <a:cubicBezTo>
                    <a:pt x="106" y="3"/>
                    <a:pt x="111" y="4"/>
                    <a:pt x="118" y="7"/>
                  </a:cubicBezTo>
                  <a:cubicBezTo>
                    <a:pt x="119" y="9"/>
                    <a:pt x="119" y="13"/>
                    <a:pt x="120" y="18"/>
                  </a:cubicBezTo>
                  <a:cubicBezTo>
                    <a:pt x="121" y="26"/>
                    <a:pt x="121" y="31"/>
                    <a:pt x="121" y="35"/>
                  </a:cubicBezTo>
                  <a:cubicBezTo>
                    <a:pt x="121" y="36"/>
                    <a:pt x="121" y="38"/>
                    <a:pt x="121" y="39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07" y="30"/>
                    <a:pt x="104" y="23"/>
                    <a:pt x="101" y="20"/>
                  </a:cubicBezTo>
                  <a:cubicBezTo>
                    <a:pt x="95" y="14"/>
                    <a:pt x="89" y="11"/>
                    <a:pt x="81" y="11"/>
                  </a:cubicBezTo>
                  <a:cubicBezTo>
                    <a:pt x="74" y="11"/>
                    <a:pt x="68" y="13"/>
                    <a:pt x="64" y="16"/>
                  </a:cubicBezTo>
                  <a:cubicBezTo>
                    <a:pt x="60" y="20"/>
                    <a:pt x="57" y="25"/>
                    <a:pt x="57" y="30"/>
                  </a:cubicBezTo>
                  <a:cubicBezTo>
                    <a:pt x="57" y="35"/>
                    <a:pt x="60" y="39"/>
                    <a:pt x="64" y="44"/>
                  </a:cubicBezTo>
                  <a:cubicBezTo>
                    <a:pt x="68" y="48"/>
                    <a:pt x="77" y="52"/>
                    <a:pt x="90" y="56"/>
                  </a:cubicBezTo>
                  <a:cubicBezTo>
                    <a:pt x="94" y="57"/>
                    <a:pt x="100" y="59"/>
                    <a:pt x="106" y="62"/>
                  </a:cubicBezTo>
                  <a:cubicBezTo>
                    <a:pt x="110" y="64"/>
                    <a:pt x="113" y="65"/>
                    <a:pt x="115" y="67"/>
                  </a:cubicBezTo>
                  <a:lnTo>
                    <a:pt x="45" y="67"/>
                  </a:lnTo>
                  <a:close/>
                  <a:moveTo>
                    <a:pt x="93" y="91"/>
                  </a:moveTo>
                  <a:cubicBezTo>
                    <a:pt x="132" y="91"/>
                    <a:pt x="132" y="91"/>
                    <a:pt x="132" y="91"/>
                  </a:cubicBezTo>
                  <a:cubicBezTo>
                    <a:pt x="132" y="94"/>
                    <a:pt x="133" y="96"/>
                    <a:pt x="133" y="100"/>
                  </a:cubicBezTo>
                  <a:cubicBezTo>
                    <a:pt x="133" y="107"/>
                    <a:pt x="131" y="113"/>
                    <a:pt x="129" y="120"/>
                  </a:cubicBezTo>
                  <a:cubicBezTo>
                    <a:pt x="127" y="123"/>
                    <a:pt x="125" y="127"/>
                    <a:pt x="122" y="130"/>
                  </a:cubicBezTo>
                  <a:cubicBezTo>
                    <a:pt x="120" y="132"/>
                    <a:pt x="116" y="134"/>
                    <a:pt x="112" y="137"/>
                  </a:cubicBezTo>
                  <a:cubicBezTo>
                    <a:pt x="107" y="140"/>
                    <a:pt x="102" y="142"/>
                    <a:pt x="97" y="144"/>
                  </a:cubicBezTo>
                  <a:cubicBezTo>
                    <a:pt x="92" y="145"/>
                    <a:pt x="86" y="146"/>
                    <a:pt x="78" y="146"/>
                  </a:cubicBezTo>
                  <a:cubicBezTo>
                    <a:pt x="71" y="146"/>
                    <a:pt x="65" y="145"/>
                    <a:pt x="60" y="143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3" y="139"/>
                    <a:pt x="41" y="138"/>
                    <a:pt x="40" y="137"/>
                  </a:cubicBezTo>
                  <a:cubicBezTo>
                    <a:pt x="39" y="136"/>
                    <a:pt x="39" y="136"/>
                    <a:pt x="39" y="135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9" y="127"/>
                    <a:pt x="39" y="122"/>
                    <a:pt x="39" y="119"/>
                  </a:cubicBezTo>
                  <a:cubicBezTo>
                    <a:pt x="39" y="117"/>
                    <a:pt x="39" y="115"/>
                    <a:pt x="39" y="112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50" y="109"/>
                    <a:pt x="51" y="111"/>
                  </a:cubicBezTo>
                  <a:cubicBezTo>
                    <a:pt x="52" y="114"/>
                    <a:pt x="53" y="115"/>
                    <a:pt x="53" y="117"/>
                  </a:cubicBezTo>
                  <a:cubicBezTo>
                    <a:pt x="54" y="118"/>
                    <a:pt x="54" y="119"/>
                    <a:pt x="55" y="119"/>
                  </a:cubicBezTo>
                  <a:cubicBezTo>
                    <a:pt x="57" y="123"/>
                    <a:pt x="59" y="126"/>
                    <a:pt x="62" y="128"/>
                  </a:cubicBezTo>
                  <a:cubicBezTo>
                    <a:pt x="65" y="130"/>
                    <a:pt x="68" y="132"/>
                    <a:pt x="72" y="133"/>
                  </a:cubicBezTo>
                  <a:cubicBezTo>
                    <a:pt x="76" y="135"/>
                    <a:pt x="80" y="136"/>
                    <a:pt x="85" y="136"/>
                  </a:cubicBezTo>
                  <a:cubicBezTo>
                    <a:pt x="89" y="136"/>
                    <a:pt x="93" y="135"/>
                    <a:pt x="98" y="133"/>
                  </a:cubicBezTo>
                  <a:cubicBezTo>
                    <a:pt x="103" y="131"/>
                    <a:pt x="106" y="129"/>
                    <a:pt x="109" y="125"/>
                  </a:cubicBezTo>
                  <a:cubicBezTo>
                    <a:pt x="112" y="121"/>
                    <a:pt x="114" y="117"/>
                    <a:pt x="114" y="113"/>
                  </a:cubicBezTo>
                  <a:cubicBezTo>
                    <a:pt x="114" y="107"/>
                    <a:pt x="111" y="102"/>
                    <a:pt x="106" y="98"/>
                  </a:cubicBezTo>
                  <a:cubicBezTo>
                    <a:pt x="104" y="96"/>
                    <a:pt x="100" y="94"/>
                    <a:pt x="93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4" name="Freeform 185">
              <a:extLst>
                <a:ext uri="{FF2B5EF4-FFF2-40B4-BE49-F238E27FC236}">
                  <a16:creationId xmlns:a16="http://schemas.microsoft.com/office/drawing/2014/main" id="{CD645BA4-4C98-420A-851A-558FB5F19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3630" y="2795218"/>
              <a:ext cx="149885" cy="151447"/>
            </a:xfrm>
            <a:custGeom>
              <a:avLst/>
              <a:gdLst>
                <a:gd name="T0" fmla="*/ 0 w 145"/>
                <a:gd name="T1" fmla="*/ 9 h 146"/>
                <a:gd name="T2" fmla="*/ 4 w 145"/>
                <a:gd name="T3" fmla="*/ 1 h 146"/>
                <a:gd name="T4" fmla="*/ 30 w 145"/>
                <a:gd name="T5" fmla="*/ 2 h 146"/>
                <a:gd name="T6" fmla="*/ 59 w 145"/>
                <a:gd name="T7" fmla="*/ 1 h 146"/>
                <a:gd name="T8" fmla="*/ 68 w 145"/>
                <a:gd name="T9" fmla="*/ 2 h 146"/>
                <a:gd name="T10" fmla="*/ 68 w 145"/>
                <a:gd name="T11" fmla="*/ 9 h 146"/>
                <a:gd name="T12" fmla="*/ 49 w 145"/>
                <a:gd name="T13" fmla="*/ 12 h 146"/>
                <a:gd name="T14" fmla="*/ 47 w 145"/>
                <a:gd name="T15" fmla="*/ 28 h 146"/>
                <a:gd name="T16" fmla="*/ 47 w 145"/>
                <a:gd name="T17" fmla="*/ 52 h 146"/>
                <a:gd name="T18" fmla="*/ 54 w 145"/>
                <a:gd name="T19" fmla="*/ 97 h 146"/>
                <a:gd name="T20" fmla="*/ 79 w 145"/>
                <a:gd name="T21" fmla="*/ 110 h 146"/>
                <a:gd name="T22" fmla="*/ 107 w 145"/>
                <a:gd name="T23" fmla="*/ 103 h 146"/>
                <a:gd name="T24" fmla="*/ 118 w 145"/>
                <a:gd name="T25" fmla="*/ 86 h 146"/>
                <a:gd name="T26" fmla="*/ 120 w 145"/>
                <a:gd name="T27" fmla="*/ 52 h 146"/>
                <a:gd name="T28" fmla="*/ 117 w 145"/>
                <a:gd name="T29" fmla="*/ 26 h 146"/>
                <a:gd name="T30" fmla="*/ 115 w 145"/>
                <a:gd name="T31" fmla="*/ 12 h 146"/>
                <a:gd name="T32" fmla="*/ 98 w 145"/>
                <a:gd name="T33" fmla="*/ 9 h 146"/>
                <a:gd name="T34" fmla="*/ 97 w 145"/>
                <a:gd name="T35" fmla="*/ 0 h 146"/>
                <a:gd name="T36" fmla="*/ 124 w 145"/>
                <a:gd name="T37" fmla="*/ 1 h 146"/>
                <a:gd name="T38" fmla="*/ 144 w 145"/>
                <a:gd name="T39" fmla="*/ 1 h 146"/>
                <a:gd name="T40" fmla="*/ 145 w 145"/>
                <a:gd name="T41" fmla="*/ 8 h 146"/>
                <a:gd name="T42" fmla="*/ 129 w 145"/>
                <a:gd name="T43" fmla="*/ 11 h 146"/>
                <a:gd name="T44" fmla="*/ 128 w 145"/>
                <a:gd name="T45" fmla="*/ 18 h 146"/>
                <a:gd name="T46" fmla="*/ 130 w 145"/>
                <a:gd name="T47" fmla="*/ 58 h 146"/>
                <a:gd name="T48" fmla="*/ 125 w 145"/>
                <a:gd name="T49" fmla="*/ 98 h 146"/>
                <a:gd name="T50" fmla="*/ 97 w 145"/>
                <a:gd name="T51" fmla="*/ 118 h 146"/>
                <a:gd name="T52" fmla="*/ 46 w 145"/>
                <a:gd name="T53" fmla="*/ 117 h 146"/>
                <a:gd name="T54" fmla="*/ 21 w 145"/>
                <a:gd name="T55" fmla="*/ 87 h 146"/>
                <a:gd name="T56" fmla="*/ 20 w 145"/>
                <a:gd name="T57" fmla="*/ 33 h 146"/>
                <a:gd name="T58" fmla="*/ 4 w 145"/>
                <a:gd name="T59" fmla="*/ 9 h 146"/>
                <a:gd name="T60" fmla="*/ 145 w 145"/>
                <a:gd name="T61" fmla="*/ 136 h 146"/>
                <a:gd name="T62" fmla="*/ 142 w 145"/>
                <a:gd name="T63" fmla="*/ 133 h 146"/>
                <a:gd name="T64" fmla="*/ 1 w 145"/>
                <a:gd name="T65" fmla="*/ 134 h 146"/>
                <a:gd name="T66" fmla="*/ 0 w 145"/>
                <a:gd name="T67" fmla="*/ 143 h 146"/>
                <a:gd name="T68" fmla="*/ 3 w 145"/>
                <a:gd name="T69" fmla="*/ 146 h 146"/>
                <a:gd name="T70" fmla="*/ 144 w 145"/>
                <a:gd name="T71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46">
                  <a:moveTo>
                    <a:pt x="4" y="9"/>
                  </a:moveTo>
                  <a:cubicBezTo>
                    <a:pt x="2" y="9"/>
                    <a:pt x="1" y="9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4" y="1"/>
                  </a:cubicBezTo>
                  <a:cubicBezTo>
                    <a:pt x="7" y="1"/>
                    <a:pt x="11" y="1"/>
                    <a:pt x="14" y="1"/>
                  </a:cubicBezTo>
                  <a:cubicBezTo>
                    <a:pt x="22" y="1"/>
                    <a:pt x="28" y="2"/>
                    <a:pt x="30" y="2"/>
                  </a:cubicBezTo>
                  <a:cubicBezTo>
                    <a:pt x="35" y="2"/>
                    <a:pt x="41" y="1"/>
                    <a:pt x="46" y="1"/>
                  </a:cubicBezTo>
                  <a:cubicBezTo>
                    <a:pt x="53" y="1"/>
                    <a:pt x="58" y="1"/>
                    <a:pt x="59" y="1"/>
                  </a:cubicBezTo>
                  <a:cubicBezTo>
                    <a:pt x="63" y="1"/>
                    <a:pt x="66" y="1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4" y="9"/>
                    <a:pt x="60" y="10"/>
                    <a:pt x="56" y="10"/>
                  </a:cubicBezTo>
                  <a:cubicBezTo>
                    <a:pt x="52" y="10"/>
                    <a:pt x="50" y="10"/>
                    <a:pt x="49" y="12"/>
                  </a:cubicBezTo>
                  <a:cubicBezTo>
                    <a:pt x="48" y="13"/>
                    <a:pt x="47" y="17"/>
                    <a:pt x="47" y="25"/>
                  </a:cubicBezTo>
                  <a:cubicBezTo>
                    <a:pt x="47" y="25"/>
                    <a:pt x="47" y="26"/>
                    <a:pt x="47" y="28"/>
                  </a:cubicBezTo>
                  <a:cubicBezTo>
                    <a:pt x="47" y="29"/>
                    <a:pt x="47" y="30"/>
                    <a:pt x="47" y="30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86"/>
                    <a:pt x="51" y="92"/>
                    <a:pt x="54" y="97"/>
                  </a:cubicBezTo>
                  <a:cubicBezTo>
                    <a:pt x="56" y="101"/>
                    <a:pt x="59" y="104"/>
                    <a:pt x="63" y="106"/>
                  </a:cubicBezTo>
                  <a:cubicBezTo>
                    <a:pt x="68" y="109"/>
                    <a:pt x="74" y="110"/>
                    <a:pt x="79" y="110"/>
                  </a:cubicBezTo>
                  <a:cubicBezTo>
                    <a:pt x="86" y="110"/>
                    <a:pt x="92" y="109"/>
                    <a:pt x="98" y="108"/>
                  </a:cubicBezTo>
                  <a:cubicBezTo>
                    <a:pt x="101" y="107"/>
                    <a:pt x="104" y="105"/>
                    <a:pt x="107" y="103"/>
                  </a:cubicBezTo>
                  <a:cubicBezTo>
                    <a:pt x="110" y="101"/>
                    <a:pt x="112" y="99"/>
                    <a:pt x="113" y="97"/>
                  </a:cubicBezTo>
                  <a:cubicBezTo>
                    <a:pt x="115" y="93"/>
                    <a:pt x="117" y="90"/>
                    <a:pt x="118" y="86"/>
                  </a:cubicBezTo>
                  <a:cubicBezTo>
                    <a:pt x="119" y="81"/>
                    <a:pt x="120" y="74"/>
                    <a:pt x="120" y="64"/>
                  </a:cubicBezTo>
                  <a:cubicBezTo>
                    <a:pt x="120" y="59"/>
                    <a:pt x="120" y="55"/>
                    <a:pt x="120" y="52"/>
                  </a:cubicBezTo>
                  <a:cubicBezTo>
                    <a:pt x="119" y="49"/>
                    <a:pt x="119" y="45"/>
                    <a:pt x="119" y="41"/>
                  </a:cubicBezTo>
                  <a:cubicBezTo>
                    <a:pt x="118" y="36"/>
                    <a:pt x="118" y="31"/>
                    <a:pt x="117" y="26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16"/>
                    <a:pt x="116" y="13"/>
                    <a:pt x="115" y="12"/>
                  </a:cubicBezTo>
                  <a:cubicBezTo>
                    <a:pt x="113" y="10"/>
                    <a:pt x="110" y="8"/>
                    <a:pt x="107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24" y="1"/>
                    <a:pt x="124" y="1"/>
                    <a:pt x="124" y="1"/>
                  </a:cubicBezTo>
                  <a:cubicBezTo>
                    <a:pt x="129" y="1"/>
                    <a:pt x="135" y="1"/>
                    <a:pt x="143" y="0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5" y="3"/>
                    <a:pt x="145" y="5"/>
                    <a:pt x="145" y="5"/>
                  </a:cubicBezTo>
                  <a:cubicBezTo>
                    <a:pt x="145" y="6"/>
                    <a:pt x="145" y="7"/>
                    <a:pt x="145" y="8"/>
                  </a:cubicBezTo>
                  <a:cubicBezTo>
                    <a:pt x="142" y="9"/>
                    <a:pt x="139" y="9"/>
                    <a:pt x="137" y="9"/>
                  </a:cubicBezTo>
                  <a:cubicBezTo>
                    <a:pt x="132" y="10"/>
                    <a:pt x="130" y="11"/>
                    <a:pt x="129" y="11"/>
                  </a:cubicBezTo>
                  <a:cubicBezTo>
                    <a:pt x="128" y="12"/>
                    <a:pt x="128" y="13"/>
                    <a:pt x="128" y="15"/>
                  </a:cubicBezTo>
                  <a:cubicBezTo>
                    <a:pt x="128" y="15"/>
                    <a:pt x="128" y="16"/>
                    <a:pt x="128" y="18"/>
                  </a:cubicBezTo>
                  <a:cubicBezTo>
                    <a:pt x="128" y="19"/>
                    <a:pt x="128" y="20"/>
                    <a:pt x="128" y="20"/>
                  </a:cubicBezTo>
                  <a:cubicBezTo>
                    <a:pt x="129" y="22"/>
                    <a:pt x="129" y="34"/>
                    <a:pt x="130" y="58"/>
                  </a:cubicBezTo>
                  <a:cubicBezTo>
                    <a:pt x="130" y="70"/>
                    <a:pt x="130" y="80"/>
                    <a:pt x="129" y="87"/>
                  </a:cubicBezTo>
                  <a:cubicBezTo>
                    <a:pt x="128" y="91"/>
                    <a:pt x="126" y="95"/>
                    <a:pt x="125" y="98"/>
                  </a:cubicBezTo>
                  <a:cubicBezTo>
                    <a:pt x="122" y="102"/>
                    <a:pt x="119" y="106"/>
                    <a:pt x="114" y="110"/>
                  </a:cubicBezTo>
                  <a:cubicBezTo>
                    <a:pt x="110" y="113"/>
                    <a:pt x="104" y="116"/>
                    <a:pt x="97" y="118"/>
                  </a:cubicBezTo>
                  <a:cubicBezTo>
                    <a:pt x="90" y="120"/>
                    <a:pt x="82" y="121"/>
                    <a:pt x="73" y="121"/>
                  </a:cubicBezTo>
                  <a:cubicBezTo>
                    <a:pt x="62" y="121"/>
                    <a:pt x="53" y="120"/>
                    <a:pt x="46" y="117"/>
                  </a:cubicBezTo>
                  <a:cubicBezTo>
                    <a:pt x="39" y="114"/>
                    <a:pt x="33" y="110"/>
                    <a:pt x="29" y="105"/>
                  </a:cubicBezTo>
                  <a:cubicBezTo>
                    <a:pt x="25" y="101"/>
                    <a:pt x="23" y="95"/>
                    <a:pt x="21" y="87"/>
                  </a:cubicBezTo>
                  <a:cubicBezTo>
                    <a:pt x="20" y="82"/>
                    <a:pt x="20" y="7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1"/>
                    <a:pt x="19" y="15"/>
                    <a:pt x="18" y="13"/>
                  </a:cubicBezTo>
                  <a:cubicBezTo>
                    <a:pt x="17" y="11"/>
                    <a:pt x="12" y="9"/>
                    <a:pt x="4" y="9"/>
                  </a:cubicBezTo>
                  <a:close/>
                  <a:moveTo>
                    <a:pt x="145" y="143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5"/>
                    <a:pt x="144" y="134"/>
                  </a:cubicBezTo>
                  <a:cubicBezTo>
                    <a:pt x="144" y="134"/>
                    <a:pt x="143" y="133"/>
                    <a:pt x="142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2" y="133"/>
                    <a:pt x="1" y="134"/>
                    <a:pt x="1" y="134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4"/>
                    <a:pt x="1" y="145"/>
                  </a:cubicBezTo>
                  <a:cubicBezTo>
                    <a:pt x="1" y="145"/>
                    <a:pt x="2" y="146"/>
                    <a:pt x="3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3" y="146"/>
                    <a:pt x="144" y="145"/>
                    <a:pt x="144" y="145"/>
                  </a:cubicBezTo>
                  <a:cubicBezTo>
                    <a:pt x="145" y="144"/>
                    <a:pt x="145" y="143"/>
                    <a:pt x="145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5" name="Freeform 186">
              <a:extLst>
                <a:ext uri="{FF2B5EF4-FFF2-40B4-BE49-F238E27FC236}">
                  <a16:creationId xmlns:a16="http://schemas.microsoft.com/office/drawing/2014/main" id="{F681F053-6393-4243-84DC-E2A457DF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5670" y="2795218"/>
              <a:ext cx="163937" cy="137395"/>
            </a:xfrm>
            <a:custGeom>
              <a:avLst/>
              <a:gdLst>
                <a:gd name="T0" fmla="*/ 153 w 157"/>
                <a:gd name="T1" fmla="*/ 129 h 133"/>
                <a:gd name="T2" fmla="*/ 4 w 157"/>
                <a:gd name="T3" fmla="*/ 129 h 133"/>
                <a:gd name="T4" fmla="*/ 4 w 157"/>
                <a:gd name="T5" fmla="*/ 5 h 133"/>
                <a:gd name="T6" fmla="*/ 153 w 157"/>
                <a:gd name="T7" fmla="*/ 5 h 133"/>
                <a:gd name="T8" fmla="*/ 48 w 157"/>
                <a:gd name="T9" fmla="*/ 28 h 133"/>
                <a:gd name="T10" fmla="*/ 15 w 157"/>
                <a:gd name="T11" fmla="*/ 25 h 133"/>
                <a:gd name="T12" fmla="*/ 12 w 157"/>
                <a:gd name="T13" fmla="*/ 46 h 133"/>
                <a:gd name="T14" fmla="*/ 45 w 157"/>
                <a:gd name="T15" fmla="*/ 49 h 133"/>
                <a:gd name="T16" fmla="*/ 48 w 157"/>
                <a:gd name="T17" fmla="*/ 82 h 133"/>
                <a:gd name="T18" fmla="*/ 45 w 157"/>
                <a:gd name="T19" fmla="*/ 61 h 133"/>
                <a:gd name="T20" fmla="*/ 12 w 157"/>
                <a:gd name="T21" fmla="*/ 64 h 133"/>
                <a:gd name="T22" fmla="*/ 15 w 157"/>
                <a:gd name="T23" fmla="*/ 85 h 133"/>
                <a:gd name="T24" fmla="*/ 48 w 157"/>
                <a:gd name="T25" fmla="*/ 82 h 133"/>
                <a:gd name="T26" fmla="*/ 47 w 157"/>
                <a:gd name="T27" fmla="*/ 98 h 133"/>
                <a:gd name="T28" fmla="*/ 13 w 157"/>
                <a:gd name="T29" fmla="*/ 98 h 133"/>
                <a:gd name="T30" fmla="*/ 13 w 157"/>
                <a:gd name="T31" fmla="*/ 120 h 133"/>
                <a:gd name="T32" fmla="*/ 47 w 157"/>
                <a:gd name="T33" fmla="*/ 120 h 133"/>
                <a:gd name="T34" fmla="*/ 97 w 157"/>
                <a:gd name="T35" fmla="*/ 28 h 133"/>
                <a:gd name="T36" fmla="*/ 63 w 157"/>
                <a:gd name="T37" fmla="*/ 25 h 133"/>
                <a:gd name="T38" fmla="*/ 60 w 157"/>
                <a:gd name="T39" fmla="*/ 46 h 133"/>
                <a:gd name="T40" fmla="*/ 94 w 157"/>
                <a:gd name="T41" fmla="*/ 49 h 133"/>
                <a:gd name="T42" fmla="*/ 97 w 157"/>
                <a:gd name="T43" fmla="*/ 82 h 133"/>
                <a:gd name="T44" fmla="*/ 94 w 157"/>
                <a:gd name="T45" fmla="*/ 61 h 133"/>
                <a:gd name="T46" fmla="*/ 60 w 157"/>
                <a:gd name="T47" fmla="*/ 64 h 133"/>
                <a:gd name="T48" fmla="*/ 63 w 157"/>
                <a:gd name="T49" fmla="*/ 85 h 133"/>
                <a:gd name="T50" fmla="*/ 97 w 157"/>
                <a:gd name="T51" fmla="*/ 82 h 133"/>
                <a:gd name="T52" fmla="*/ 96 w 157"/>
                <a:gd name="T53" fmla="*/ 98 h 133"/>
                <a:gd name="T54" fmla="*/ 61 w 157"/>
                <a:gd name="T55" fmla="*/ 98 h 133"/>
                <a:gd name="T56" fmla="*/ 61 w 157"/>
                <a:gd name="T57" fmla="*/ 120 h 133"/>
                <a:gd name="T58" fmla="*/ 96 w 157"/>
                <a:gd name="T59" fmla="*/ 120 h 133"/>
                <a:gd name="T60" fmla="*/ 145 w 157"/>
                <a:gd name="T61" fmla="*/ 28 h 133"/>
                <a:gd name="T62" fmla="*/ 112 w 157"/>
                <a:gd name="T63" fmla="*/ 25 h 133"/>
                <a:gd name="T64" fmla="*/ 109 w 157"/>
                <a:gd name="T65" fmla="*/ 46 h 133"/>
                <a:gd name="T66" fmla="*/ 142 w 157"/>
                <a:gd name="T67" fmla="*/ 49 h 133"/>
                <a:gd name="T68" fmla="*/ 145 w 157"/>
                <a:gd name="T69" fmla="*/ 82 h 133"/>
                <a:gd name="T70" fmla="*/ 142 w 157"/>
                <a:gd name="T71" fmla="*/ 61 h 133"/>
                <a:gd name="T72" fmla="*/ 109 w 157"/>
                <a:gd name="T73" fmla="*/ 64 h 133"/>
                <a:gd name="T74" fmla="*/ 112 w 157"/>
                <a:gd name="T75" fmla="*/ 85 h 133"/>
                <a:gd name="T76" fmla="*/ 145 w 157"/>
                <a:gd name="T77" fmla="*/ 82 h 133"/>
                <a:gd name="T78" fmla="*/ 144 w 157"/>
                <a:gd name="T79" fmla="*/ 98 h 133"/>
                <a:gd name="T80" fmla="*/ 110 w 157"/>
                <a:gd name="T81" fmla="*/ 98 h 133"/>
                <a:gd name="T82" fmla="*/ 110 w 157"/>
                <a:gd name="T83" fmla="*/ 120 h 133"/>
                <a:gd name="T84" fmla="*/ 144 w 157"/>
                <a:gd name="T85" fmla="*/ 12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7" h="133">
                  <a:moveTo>
                    <a:pt x="157" y="15"/>
                  </a:moveTo>
                  <a:cubicBezTo>
                    <a:pt x="157" y="118"/>
                    <a:pt x="157" y="118"/>
                    <a:pt x="157" y="118"/>
                  </a:cubicBezTo>
                  <a:cubicBezTo>
                    <a:pt x="157" y="122"/>
                    <a:pt x="156" y="126"/>
                    <a:pt x="153" y="129"/>
                  </a:cubicBezTo>
                  <a:cubicBezTo>
                    <a:pt x="150" y="132"/>
                    <a:pt x="146" y="133"/>
                    <a:pt x="142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1" y="133"/>
                    <a:pt x="7" y="132"/>
                    <a:pt x="4" y="129"/>
                  </a:cubicBezTo>
                  <a:cubicBezTo>
                    <a:pt x="1" y="126"/>
                    <a:pt x="0" y="122"/>
                    <a:pt x="0" y="1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6" y="0"/>
                    <a:pt x="150" y="2"/>
                    <a:pt x="153" y="5"/>
                  </a:cubicBezTo>
                  <a:cubicBezTo>
                    <a:pt x="156" y="8"/>
                    <a:pt x="157" y="11"/>
                    <a:pt x="157" y="15"/>
                  </a:cubicBezTo>
                  <a:close/>
                  <a:moveTo>
                    <a:pt x="48" y="46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6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5"/>
                    <a:pt x="13" y="25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2" y="47"/>
                    <a:pt x="13" y="48"/>
                  </a:cubicBezTo>
                  <a:cubicBezTo>
                    <a:pt x="13" y="48"/>
                    <a:pt x="14" y="49"/>
                    <a:pt x="1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6" y="49"/>
                    <a:pt x="47" y="48"/>
                    <a:pt x="47" y="48"/>
                  </a:cubicBezTo>
                  <a:cubicBezTo>
                    <a:pt x="48" y="47"/>
                    <a:pt x="48" y="47"/>
                    <a:pt x="48" y="46"/>
                  </a:cubicBezTo>
                  <a:close/>
                  <a:moveTo>
                    <a:pt x="48" y="82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48" y="63"/>
                    <a:pt x="48" y="62"/>
                    <a:pt x="47" y="62"/>
                  </a:cubicBezTo>
                  <a:cubicBezTo>
                    <a:pt x="47" y="61"/>
                    <a:pt x="46" y="61"/>
                    <a:pt x="4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3" y="61"/>
                    <a:pt x="13" y="62"/>
                  </a:cubicBezTo>
                  <a:cubicBezTo>
                    <a:pt x="12" y="62"/>
                    <a:pt x="12" y="63"/>
                    <a:pt x="12" y="64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3"/>
                    <a:pt x="12" y="84"/>
                    <a:pt x="13" y="84"/>
                  </a:cubicBezTo>
                  <a:cubicBezTo>
                    <a:pt x="13" y="85"/>
                    <a:pt x="14" y="85"/>
                    <a:pt x="1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6" y="85"/>
                    <a:pt x="47" y="85"/>
                    <a:pt x="47" y="84"/>
                  </a:cubicBezTo>
                  <a:cubicBezTo>
                    <a:pt x="48" y="84"/>
                    <a:pt x="48" y="83"/>
                    <a:pt x="48" y="82"/>
                  </a:cubicBezTo>
                  <a:close/>
                  <a:moveTo>
                    <a:pt x="48" y="118"/>
                  </a:moveTo>
                  <a:cubicBezTo>
                    <a:pt x="48" y="100"/>
                    <a:pt x="48" y="100"/>
                    <a:pt x="48" y="100"/>
                  </a:cubicBezTo>
                  <a:cubicBezTo>
                    <a:pt x="48" y="99"/>
                    <a:pt x="48" y="99"/>
                    <a:pt x="47" y="98"/>
                  </a:cubicBezTo>
                  <a:cubicBezTo>
                    <a:pt x="47" y="97"/>
                    <a:pt x="46" y="97"/>
                    <a:pt x="45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4" y="97"/>
                    <a:pt x="13" y="97"/>
                    <a:pt x="13" y="98"/>
                  </a:cubicBezTo>
                  <a:cubicBezTo>
                    <a:pt x="12" y="99"/>
                    <a:pt x="12" y="99"/>
                    <a:pt x="12" y="100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20"/>
                    <a:pt x="13" y="120"/>
                  </a:cubicBezTo>
                  <a:cubicBezTo>
                    <a:pt x="13" y="121"/>
                    <a:pt x="14" y="121"/>
                    <a:pt x="15" y="121"/>
                  </a:cubicBezTo>
                  <a:cubicBezTo>
                    <a:pt x="45" y="121"/>
                    <a:pt x="45" y="121"/>
                    <a:pt x="45" y="121"/>
                  </a:cubicBezTo>
                  <a:cubicBezTo>
                    <a:pt x="46" y="121"/>
                    <a:pt x="47" y="121"/>
                    <a:pt x="47" y="120"/>
                  </a:cubicBezTo>
                  <a:cubicBezTo>
                    <a:pt x="48" y="120"/>
                    <a:pt x="48" y="119"/>
                    <a:pt x="48" y="118"/>
                  </a:cubicBezTo>
                  <a:close/>
                  <a:moveTo>
                    <a:pt x="97" y="4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97" y="27"/>
                    <a:pt x="96" y="26"/>
                    <a:pt x="96" y="25"/>
                  </a:cubicBezTo>
                  <a:cubicBezTo>
                    <a:pt x="95" y="25"/>
                    <a:pt x="94" y="25"/>
                    <a:pt x="94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2" y="25"/>
                    <a:pt x="62" y="25"/>
                    <a:pt x="61" y="25"/>
                  </a:cubicBezTo>
                  <a:cubicBezTo>
                    <a:pt x="61" y="26"/>
                    <a:pt x="60" y="27"/>
                    <a:pt x="60" y="28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7"/>
                    <a:pt x="61" y="47"/>
                    <a:pt x="61" y="48"/>
                  </a:cubicBezTo>
                  <a:cubicBezTo>
                    <a:pt x="62" y="48"/>
                    <a:pt x="62" y="49"/>
                    <a:pt x="63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49"/>
                    <a:pt x="95" y="48"/>
                    <a:pt x="96" y="48"/>
                  </a:cubicBezTo>
                  <a:cubicBezTo>
                    <a:pt x="96" y="47"/>
                    <a:pt x="97" y="47"/>
                    <a:pt x="97" y="46"/>
                  </a:cubicBezTo>
                  <a:close/>
                  <a:moveTo>
                    <a:pt x="97" y="82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97" y="63"/>
                    <a:pt x="96" y="62"/>
                    <a:pt x="96" y="62"/>
                  </a:cubicBezTo>
                  <a:cubicBezTo>
                    <a:pt x="95" y="61"/>
                    <a:pt x="94" y="61"/>
                    <a:pt x="94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2" y="61"/>
                    <a:pt x="62" y="61"/>
                    <a:pt x="61" y="62"/>
                  </a:cubicBezTo>
                  <a:cubicBezTo>
                    <a:pt x="61" y="62"/>
                    <a:pt x="60" y="63"/>
                    <a:pt x="60" y="6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3"/>
                    <a:pt x="61" y="84"/>
                    <a:pt x="61" y="84"/>
                  </a:cubicBezTo>
                  <a:cubicBezTo>
                    <a:pt x="62" y="85"/>
                    <a:pt x="62" y="85"/>
                    <a:pt x="63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5" y="85"/>
                    <a:pt x="96" y="84"/>
                  </a:cubicBezTo>
                  <a:cubicBezTo>
                    <a:pt x="96" y="84"/>
                    <a:pt x="97" y="83"/>
                    <a:pt x="97" y="82"/>
                  </a:cubicBezTo>
                  <a:close/>
                  <a:moveTo>
                    <a:pt x="97" y="118"/>
                  </a:moveTo>
                  <a:cubicBezTo>
                    <a:pt x="97" y="100"/>
                    <a:pt x="97" y="100"/>
                    <a:pt x="97" y="100"/>
                  </a:cubicBezTo>
                  <a:cubicBezTo>
                    <a:pt x="97" y="99"/>
                    <a:pt x="96" y="99"/>
                    <a:pt x="96" y="98"/>
                  </a:cubicBezTo>
                  <a:cubicBezTo>
                    <a:pt x="95" y="97"/>
                    <a:pt x="94" y="97"/>
                    <a:pt x="94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2" y="97"/>
                    <a:pt x="62" y="97"/>
                    <a:pt x="61" y="98"/>
                  </a:cubicBezTo>
                  <a:cubicBezTo>
                    <a:pt x="61" y="99"/>
                    <a:pt x="60" y="99"/>
                    <a:pt x="60" y="100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9"/>
                    <a:pt x="61" y="120"/>
                    <a:pt x="61" y="120"/>
                  </a:cubicBezTo>
                  <a:cubicBezTo>
                    <a:pt x="62" y="121"/>
                    <a:pt x="62" y="121"/>
                    <a:pt x="63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5" y="121"/>
                    <a:pt x="96" y="120"/>
                  </a:cubicBezTo>
                  <a:cubicBezTo>
                    <a:pt x="96" y="120"/>
                    <a:pt x="97" y="119"/>
                    <a:pt x="97" y="118"/>
                  </a:cubicBezTo>
                  <a:close/>
                  <a:moveTo>
                    <a:pt x="145" y="46"/>
                  </a:moveTo>
                  <a:cubicBezTo>
                    <a:pt x="145" y="28"/>
                    <a:pt x="145" y="28"/>
                    <a:pt x="145" y="28"/>
                  </a:cubicBezTo>
                  <a:cubicBezTo>
                    <a:pt x="145" y="27"/>
                    <a:pt x="145" y="26"/>
                    <a:pt x="144" y="25"/>
                  </a:cubicBezTo>
                  <a:cubicBezTo>
                    <a:pt x="144" y="25"/>
                    <a:pt x="143" y="25"/>
                    <a:pt x="14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1" y="25"/>
                    <a:pt x="110" y="25"/>
                    <a:pt x="110" y="25"/>
                  </a:cubicBezTo>
                  <a:cubicBezTo>
                    <a:pt x="109" y="26"/>
                    <a:pt x="109" y="27"/>
                    <a:pt x="109" y="28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9" y="47"/>
                    <a:pt x="110" y="48"/>
                  </a:cubicBezTo>
                  <a:cubicBezTo>
                    <a:pt x="110" y="48"/>
                    <a:pt x="111" y="49"/>
                    <a:pt x="11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3" y="49"/>
                    <a:pt x="144" y="48"/>
                    <a:pt x="144" y="48"/>
                  </a:cubicBezTo>
                  <a:cubicBezTo>
                    <a:pt x="145" y="47"/>
                    <a:pt x="145" y="47"/>
                    <a:pt x="145" y="46"/>
                  </a:cubicBezTo>
                  <a:close/>
                  <a:moveTo>
                    <a:pt x="145" y="82"/>
                  </a:moveTo>
                  <a:cubicBezTo>
                    <a:pt x="145" y="64"/>
                    <a:pt x="145" y="64"/>
                    <a:pt x="145" y="64"/>
                  </a:cubicBezTo>
                  <a:cubicBezTo>
                    <a:pt x="145" y="63"/>
                    <a:pt x="145" y="62"/>
                    <a:pt x="144" y="62"/>
                  </a:cubicBezTo>
                  <a:cubicBezTo>
                    <a:pt x="144" y="61"/>
                    <a:pt x="143" y="61"/>
                    <a:pt x="14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1" y="61"/>
                    <a:pt x="110" y="61"/>
                    <a:pt x="110" y="62"/>
                  </a:cubicBezTo>
                  <a:cubicBezTo>
                    <a:pt x="109" y="62"/>
                    <a:pt x="109" y="63"/>
                    <a:pt x="109" y="64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3"/>
                    <a:pt x="109" y="84"/>
                    <a:pt x="110" y="84"/>
                  </a:cubicBezTo>
                  <a:cubicBezTo>
                    <a:pt x="110" y="85"/>
                    <a:pt x="111" y="85"/>
                    <a:pt x="112" y="85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3" y="85"/>
                    <a:pt x="144" y="85"/>
                    <a:pt x="144" y="84"/>
                  </a:cubicBezTo>
                  <a:cubicBezTo>
                    <a:pt x="145" y="84"/>
                    <a:pt x="145" y="83"/>
                    <a:pt x="145" y="82"/>
                  </a:cubicBezTo>
                  <a:close/>
                  <a:moveTo>
                    <a:pt x="145" y="118"/>
                  </a:moveTo>
                  <a:cubicBezTo>
                    <a:pt x="145" y="100"/>
                    <a:pt x="145" y="100"/>
                    <a:pt x="145" y="100"/>
                  </a:cubicBezTo>
                  <a:cubicBezTo>
                    <a:pt x="145" y="99"/>
                    <a:pt x="145" y="99"/>
                    <a:pt x="144" y="98"/>
                  </a:cubicBezTo>
                  <a:cubicBezTo>
                    <a:pt x="144" y="97"/>
                    <a:pt x="143" y="97"/>
                    <a:pt x="14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1" y="97"/>
                    <a:pt x="110" y="97"/>
                    <a:pt x="110" y="98"/>
                  </a:cubicBezTo>
                  <a:cubicBezTo>
                    <a:pt x="109" y="99"/>
                    <a:pt x="109" y="99"/>
                    <a:pt x="109" y="100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9" y="119"/>
                    <a:pt x="109" y="120"/>
                    <a:pt x="110" y="120"/>
                  </a:cubicBezTo>
                  <a:cubicBezTo>
                    <a:pt x="110" y="121"/>
                    <a:pt x="111" y="121"/>
                    <a:pt x="112" y="121"/>
                  </a:cubicBezTo>
                  <a:cubicBezTo>
                    <a:pt x="142" y="121"/>
                    <a:pt x="142" y="121"/>
                    <a:pt x="142" y="121"/>
                  </a:cubicBezTo>
                  <a:cubicBezTo>
                    <a:pt x="143" y="121"/>
                    <a:pt x="144" y="121"/>
                    <a:pt x="144" y="120"/>
                  </a:cubicBezTo>
                  <a:cubicBezTo>
                    <a:pt x="145" y="120"/>
                    <a:pt x="145" y="119"/>
                    <a:pt x="14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6" name="Freeform 187">
              <a:extLst>
                <a:ext uri="{FF2B5EF4-FFF2-40B4-BE49-F238E27FC236}">
                  <a16:creationId xmlns:a16="http://schemas.microsoft.com/office/drawing/2014/main" id="{4C67CC7F-B532-44F5-948D-88B22F30E0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324" y="2782727"/>
              <a:ext cx="160815" cy="160815"/>
            </a:xfrm>
            <a:custGeom>
              <a:avLst/>
              <a:gdLst>
                <a:gd name="T0" fmla="*/ 153 w 155"/>
                <a:gd name="T1" fmla="*/ 27 h 155"/>
                <a:gd name="T2" fmla="*/ 151 w 155"/>
                <a:gd name="T3" fmla="*/ 32 h 155"/>
                <a:gd name="T4" fmla="*/ 29 w 155"/>
                <a:gd name="T5" fmla="*/ 153 h 155"/>
                <a:gd name="T6" fmla="*/ 25 w 155"/>
                <a:gd name="T7" fmla="*/ 155 h 155"/>
                <a:gd name="T8" fmla="*/ 21 w 155"/>
                <a:gd name="T9" fmla="*/ 153 h 155"/>
                <a:gd name="T10" fmla="*/ 2 w 155"/>
                <a:gd name="T11" fmla="*/ 135 h 155"/>
                <a:gd name="T12" fmla="*/ 0 w 155"/>
                <a:gd name="T13" fmla="*/ 130 h 155"/>
                <a:gd name="T14" fmla="*/ 2 w 155"/>
                <a:gd name="T15" fmla="*/ 126 h 155"/>
                <a:gd name="T16" fmla="*/ 124 w 155"/>
                <a:gd name="T17" fmla="*/ 4 h 155"/>
                <a:gd name="T18" fmla="*/ 128 w 155"/>
                <a:gd name="T19" fmla="*/ 3 h 155"/>
                <a:gd name="T20" fmla="*/ 132 w 155"/>
                <a:gd name="T21" fmla="*/ 4 h 155"/>
                <a:gd name="T22" fmla="*/ 151 w 155"/>
                <a:gd name="T23" fmla="*/ 23 h 155"/>
                <a:gd name="T24" fmla="*/ 153 w 155"/>
                <a:gd name="T25" fmla="*/ 27 h 155"/>
                <a:gd name="T26" fmla="*/ 25 w 155"/>
                <a:gd name="T27" fmla="*/ 9 h 155"/>
                <a:gd name="T28" fmla="*/ 34 w 155"/>
                <a:gd name="T29" fmla="*/ 12 h 155"/>
                <a:gd name="T30" fmla="*/ 25 w 155"/>
                <a:gd name="T31" fmla="*/ 15 h 155"/>
                <a:gd name="T32" fmla="*/ 22 w 155"/>
                <a:gd name="T33" fmla="*/ 24 h 155"/>
                <a:gd name="T34" fmla="*/ 19 w 155"/>
                <a:gd name="T35" fmla="*/ 15 h 155"/>
                <a:gd name="T36" fmla="*/ 10 w 155"/>
                <a:gd name="T37" fmla="*/ 12 h 155"/>
                <a:gd name="T38" fmla="*/ 19 w 155"/>
                <a:gd name="T39" fmla="*/ 9 h 155"/>
                <a:gd name="T40" fmla="*/ 22 w 155"/>
                <a:gd name="T41" fmla="*/ 0 h 155"/>
                <a:gd name="T42" fmla="*/ 25 w 155"/>
                <a:gd name="T43" fmla="*/ 9 h 155"/>
                <a:gd name="T44" fmla="*/ 58 w 155"/>
                <a:gd name="T45" fmla="*/ 25 h 155"/>
                <a:gd name="T46" fmla="*/ 77 w 155"/>
                <a:gd name="T47" fmla="*/ 30 h 155"/>
                <a:gd name="T48" fmla="*/ 58 w 155"/>
                <a:gd name="T49" fmla="*/ 36 h 155"/>
                <a:gd name="T50" fmla="*/ 52 w 155"/>
                <a:gd name="T51" fmla="*/ 55 h 155"/>
                <a:gd name="T52" fmla="*/ 47 w 155"/>
                <a:gd name="T53" fmla="*/ 36 h 155"/>
                <a:gd name="T54" fmla="*/ 28 w 155"/>
                <a:gd name="T55" fmla="*/ 30 h 155"/>
                <a:gd name="T56" fmla="*/ 47 w 155"/>
                <a:gd name="T57" fmla="*/ 25 h 155"/>
                <a:gd name="T58" fmla="*/ 52 w 155"/>
                <a:gd name="T59" fmla="*/ 6 h 155"/>
                <a:gd name="T60" fmla="*/ 58 w 155"/>
                <a:gd name="T61" fmla="*/ 25 h 155"/>
                <a:gd name="T62" fmla="*/ 85 w 155"/>
                <a:gd name="T63" fmla="*/ 9 h 155"/>
                <a:gd name="T64" fmla="*/ 95 w 155"/>
                <a:gd name="T65" fmla="*/ 12 h 155"/>
                <a:gd name="T66" fmla="*/ 85 w 155"/>
                <a:gd name="T67" fmla="*/ 15 h 155"/>
                <a:gd name="T68" fmla="*/ 83 w 155"/>
                <a:gd name="T69" fmla="*/ 24 h 155"/>
                <a:gd name="T70" fmla="*/ 80 w 155"/>
                <a:gd name="T71" fmla="*/ 15 h 155"/>
                <a:gd name="T72" fmla="*/ 70 w 155"/>
                <a:gd name="T73" fmla="*/ 12 h 155"/>
                <a:gd name="T74" fmla="*/ 80 w 155"/>
                <a:gd name="T75" fmla="*/ 9 h 155"/>
                <a:gd name="T76" fmla="*/ 83 w 155"/>
                <a:gd name="T77" fmla="*/ 0 h 155"/>
                <a:gd name="T78" fmla="*/ 85 w 155"/>
                <a:gd name="T79" fmla="*/ 9 h 155"/>
                <a:gd name="T80" fmla="*/ 110 w 155"/>
                <a:gd name="T81" fmla="*/ 55 h 155"/>
                <a:gd name="T82" fmla="*/ 138 w 155"/>
                <a:gd name="T83" fmla="*/ 27 h 155"/>
                <a:gd name="T84" fmla="*/ 128 w 155"/>
                <a:gd name="T85" fmla="*/ 17 h 155"/>
                <a:gd name="T86" fmla="*/ 100 w 155"/>
                <a:gd name="T87" fmla="*/ 45 h 155"/>
                <a:gd name="T88" fmla="*/ 110 w 155"/>
                <a:gd name="T89" fmla="*/ 55 h 155"/>
                <a:gd name="T90" fmla="*/ 146 w 155"/>
                <a:gd name="T91" fmla="*/ 70 h 155"/>
                <a:gd name="T92" fmla="*/ 155 w 155"/>
                <a:gd name="T93" fmla="*/ 73 h 155"/>
                <a:gd name="T94" fmla="*/ 146 w 155"/>
                <a:gd name="T95" fmla="*/ 76 h 155"/>
                <a:gd name="T96" fmla="*/ 143 w 155"/>
                <a:gd name="T97" fmla="*/ 85 h 155"/>
                <a:gd name="T98" fmla="*/ 140 w 155"/>
                <a:gd name="T99" fmla="*/ 76 h 155"/>
                <a:gd name="T100" fmla="*/ 131 w 155"/>
                <a:gd name="T101" fmla="*/ 73 h 155"/>
                <a:gd name="T102" fmla="*/ 140 w 155"/>
                <a:gd name="T103" fmla="*/ 70 h 155"/>
                <a:gd name="T104" fmla="*/ 143 w 155"/>
                <a:gd name="T105" fmla="*/ 61 h 155"/>
                <a:gd name="T106" fmla="*/ 146 w 155"/>
                <a:gd name="T107" fmla="*/ 7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" h="155">
                  <a:moveTo>
                    <a:pt x="153" y="27"/>
                  </a:moveTo>
                  <a:cubicBezTo>
                    <a:pt x="153" y="29"/>
                    <a:pt x="152" y="31"/>
                    <a:pt x="151" y="32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8" y="154"/>
                    <a:pt x="27" y="155"/>
                    <a:pt x="25" y="155"/>
                  </a:cubicBezTo>
                  <a:cubicBezTo>
                    <a:pt x="23" y="155"/>
                    <a:pt x="22" y="154"/>
                    <a:pt x="21" y="153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3"/>
                    <a:pt x="0" y="132"/>
                    <a:pt x="0" y="130"/>
                  </a:cubicBezTo>
                  <a:cubicBezTo>
                    <a:pt x="0" y="129"/>
                    <a:pt x="1" y="127"/>
                    <a:pt x="2" y="126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5" y="3"/>
                    <a:pt x="126" y="3"/>
                    <a:pt x="128" y="3"/>
                  </a:cubicBezTo>
                  <a:cubicBezTo>
                    <a:pt x="130" y="3"/>
                    <a:pt x="131" y="3"/>
                    <a:pt x="132" y="4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2" y="24"/>
                    <a:pt x="153" y="26"/>
                    <a:pt x="153" y="27"/>
                  </a:cubicBezTo>
                  <a:close/>
                  <a:moveTo>
                    <a:pt x="25" y="9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5" y="9"/>
                  </a:lnTo>
                  <a:close/>
                  <a:moveTo>
                    <a:pt x="58" y="25"/>
                  </a:moveTo>
                  <a:cubicBezTo>
                    <a:pt x="77" y="30"/>
                    <a:pt x="77" y="30"/>
                    <a:pt x="77" y="30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52" y="6"/>
                    <a:pt x="52" y="6"/>
                    <a:pt x="52" y="6"/>
                  </a:cubicBezTo>
                  <a:lnTo>
                    <a:pt x="58" y="25"/>
                  </a:lnTo>
                  <a:close/>
                  <a:moveTo>
                    <a:pt x="85" y="9"/>
                  </a:moveTo>
                  <a:cubicBezTo>
                    <a:pt x="95" y="12"/>
                    <a:pt x="95" y="12"/>
                    <a:pt x="95" y="12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85" y="9"/>
                  </a:lnTo>
                  <a:close/>
                  <a:moveTo>
                    <a:pt x="110" y="55"/>
                  </a:moveTo>
                  <a:cubicBezTo>
                    <a:pt x="138" y="27"/>
                    <a:pt x="138" y="27"/>
                    <a:pt x="138" y="2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00" y="45"/>
                    <a:pt x="100" y="45"/>
                    <a:pt x="100" y="45"/>
                  </a:cubicBezTo>
                  <a:lnTo>
                    <a:pt x="110" y="55"/>
                  </a:lnTo>
                  <a:close/>
                  <a:moveTo>
                    <a:pt x="146" y="70"/>
                  </a:moveTo>
                  <a:cubicBezTo>
                    <a:pt x="155" y="73"/>
                    <a:pt x="155" y="73"/>
                    <a:pt x="155" y="73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3" y="61"/>
                    <a:pt x="143" y="61"/>
                    <a:pt x="143" y="61"/>
                  </a:cubicBezTo>
                  <a:lnTo>
                    <a:pt x="14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7" name="Freeform 188">
              <a:extLst>
                <a:ext uri="{FF2B5EF4-FFF2-40B4-BE49-F238E27FC236}">
                  <a16:creationId xmlns:a16="http://schemas.microsoft.com/office/drawing/2014/main" id="{F73B0B4D-9CB0-48E6-B569-8D04312B0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2539" y="2807708"/>
              <a:ext cx="168621" cy="138956"/>
            </a:xfrm>
            <a:custGeom>
              <a:avLst/>
              <a:gdLst>
                <a:gd name="T0" fmla="*/ 163 w 163"/>
                <a:gd name="T1" fmla="*/ 103 h 134"/>
                <a:gd name="T2" fmla="*/ 162 w 163"/>
                <a:gd name="T3" fmla="*/ 108 h 134"/>
                <a:gd name="T4" fmla="*/ 158 w 163"/>
                <a:gd name="T5" fmla="*/ 109 h 134"/>
                <a:gd name="T6" fmla="*/ 153 w 163"/>
                <a:gd name="T7" fmla="*/ 109 h 134"/>
                <a:gd name="T8" fmla="*/ 144 w 163"/>
                <a:gd name="T9" fmla="*/ 126 h 134"/>
                <a:gd name="T10" fmla="*/ 110 w 163"/>
                <a:gd name="T11" fmla="*/ 126 h 134"/>
                <a:gd name="T12" fmla="*/ 67 w 163"/>
                <a:gd name="T13" fmla="*/ 109 h 134"/>
                <a:gd name="T14" fmla="*/ 42 w 163"/>
                <a:gd name="T15" fmla="*/ 134 h 134"/>
                <a:gd name="T16" fmla="*/ 18 w 163"/>
                <a:gd name="T17" fmla="*/ 109 h 134"/>
                <a:gd name="T18" fmla="*/ 10 w 163"/>
                <a:gd name="T19" fmla="*/ 109 h 134"/>
                <a:gd name="T20" fmla="*/ 5 w 163"/>
                <a:gd name="T21" fmla="*/ 109 h 134"/>
                <a:gd name="T22" fmla="*/ 2 w 163"/>
                <a:gd name="T23" fmla="*/ 108 h 134"/>
                <a:gd name="T24" fmla="*/ 0 w 163"/>
                <a:gd name="T25" fmla="*/ 103 h 134"/>
                <a:gd name="T26" fmla="*/ 6 w 163"/>
                <a:gd name="T27" fmla="*/ 97 h 134"/>
                <a:gd name="T28" fmla="*/ 6 w 163"/>
                <a:gd name="T29" fmla="*/ 64 h 134"/>
                <a:gd name="T30" fmla="*/ 6 w 163"/>
                <a:gd name="T31" fmla="*/ 57 h 134"/>
                <a:gd name="T32" fmla="*/ 8 w 163"/>
                <a:gd name="T33" fmla="*/ 50 h 134"/>
                <a:gd name="T34" fmla="*/ 29 w 163"/>
                <a:gd name="T35" fmla="*/ 29 h 134"/>
                <a:gd name="T36" fmla="*/ 39 w 163"/>
                <a:gd name="T37" fmla="*/ 25 h 134"/>
                <a:gd name="T38" fmla="*/ 54 w 163"/>
                <a:gd name="T39" fmla="*/ 6 h 134"/>
                <a:gd name="T40" fmla="*/ 61 w 163"/>
                <a:gd name="T41" fmla="*/ 0 h 134"/>
                <a:gd name="T42" fmla="*/ 162 w 163"/>
                <a:gd name="T43" fmla="*/ 2 h 134"/>
                <a:gd name="T44" fmla="*/ 18 w 163"/>
                <a:gd name="T45" fmla="*/ 61 h 134"/>
                <a:gd name="T46" fmla="*/ 54 w 163"/>
                <a:gd name="T47" fmla="*/ 37 h 134"/>
                <a:gd name="T48" fmla="*/ 37 w 163"/>
                <a:gd name="T49" fmla="*/ 38 h 134"/>
                <a:gd name="T50" fmla="*/ 18 w 163"/>
                <a:gd name="T51" fmla="*/ 58 h 134"/>
                <a:gd name="T52" fmla="*/ 51 w 163"/>
                <a:gd name="T53" fmla="*/ 118 h 134"/>
                <a:gd name="T54" fmla="*/ 51 w 163"/>
                <a:gd name="T55" fmla="*/ 101 h 134"/>
                <a:gd name="T56" fmla="*/ 34 w 163"/>
                <a:gd name="T57" fmla="*/ 101 h 134"/>
                <a:gd name="T58" fmla="*/ 34 w 163"/>
                <a:gd name="T59" fmla="*/ 118 h 134"/>
                <a:gd name="T60" fmla="*/ 51 w 163"/>
                <a:gd name="T61" fmla="*/ 118 h 134"/>
                <a:gd name="T62" fmla="*/ 139 w 163"/>
                <a:gd name="T63" fmla="*/ 109 h 134"/>
                <a:gd name="T64" fmla="*/ 127 w 163"/>
                <a:gd name="T65" fmla="*/ 97 h 134"/>
                <a:gd name="T66" fmla="*/ 115 w 163"/>
                <a:gd name="T67" fmla="*/ 109 h 134"/>
                <a:gd name="T68" fmla="*/ 127 w 163"/>
                <a:gd name="T69" fmla="*/ 12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3" h="134">
                  <a:moveTo>
                    <a:pt x="163" y="6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4"/>
                    <a:pt x="163" y="105"/>
                    <a:pt x="163" y="106"/>
                  </a:cubicBezTo>
                  <a:cubicBezTo>
                    <a:pt x="163" y="107"/>
                    <a:pt x="162" y="107"/>
                    <a:pt x="162" y="108"/>
                  </a:cubicBezTo>
                  <a:cubicBezTo>
                    <a:pt x="161" y="108"/>
                    <a:pt x="161" y="108"/>
                    <a:pt x="160" y="109"/>
                  </a:cubicBezTo>
                  <a:cubicBezTo>
                    <a:pt x="160" y="109"/>
                    <a:pt x="159" y="109"/>
                    <a:pt x="158" y="109"/>
                  </a:cubicBezTo>
                  <a:cubicBezTo>
                    <a:pt x="157" y="109"/>
                    <a:pt x="156" y="109"/>
                    <a:pt x="156" y="109"/>
                  </a:cubicBezTo>
                  <a:cubicBezTo>
                    <a:pt x="155" y="109"/>
                    <a:pt x="155" y="109"/>
                    <a:pt x="153" y="109"/>
                  </a:cubicBezTo>
                  <a:cubicBezTo>
                    <a:pt x="152" y="109"/>
                    <a:pt x="152" y="109"/>
                    <a:pt x="151" y="109"/>
                  </a:cubicBezTo>
                  <a:cubicBezTo>
                    <a:pt x="151" y="116"/>
                    <a:pt x="149" y="122"/>
                    <a:pt x="144" y="126"/>
                  </a:cubicBezTo>
                  <a:cubicBezTo>
                    <a:pt x="139" y="131"/>
                    <a:pt x="134" y="134"/>
                    <a:pt x="127" y="134"/>
                  </a:cubicBezTo>
                  <a:cubicBezTo>
                    <a:pt x="120" y="134"/>
                    <a:pt x="115" y="131"/>
                    <a:pt x="110" y="126"/>
                  </a:cubicBezTo>
                  <a:cubicBezTo>
                    <a:pt x="105" y="122"/>
                    <a:pt x="103" y="116"/>
                    <a:pt x="10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7" y="116"/>
                    <a:pt x="64" y="122"/>
                    <a:pt x="60" y="126"/>
                  </a:cubicBezTo>
                  <a:cubicBezTo>
                    <a:pt x="55" y="131"/>
                    <a:pt x="49" y="134"/>
                    <a:pt x="42" y="134"/>
                  </a:cubicBezTo>
                  <a:cubicBezTo>
                    <a:pt x="36" y="134"/>
                    <a:pt x="30" y="131"/>
                    <a:pt x="25" y="126"/>
                  </a:cubicBezTo>
                  <a:cubicBezTo>
                    <a:pt x="21" y="122"/>
                    <a:pt x="18" y="116"/>
                    <a:pt x="18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109"/>
                    <a:pt x="11" y="109"/>
                    <a:pt x="10" y="109"/>
                  </a:cubicBezTo>
                  <a:cubicBezTo>
                    <a:pt x="9" y="109"/>
                    <a:pt x="8" y="109"/>
                    <a:pt x="8" y="109"/>
                  </a:cubicBezTo>
                  <a:cubicBezTo>
                    <a:pt x="7" y="109"/>
                    <a:pt x="7" y="109"/>
                    <a:pt x="5" y="109"/>
                  </a:cubicBezTo>
                  <a:cubicBezTo>
                    <a:pt x="4" y="109"/>
                    <a:pt x="4" y="109"/>
                    <a:pt x="3" y="109"/>
                  </a:cubicBezTo>
                  <a:cubicBezTo>
                    <a:pt x="3" y="108"/>
                    <a:pt x="2" y="108"/>
                    <a:pt x="2" y="108"/>
                  </a:cubicBezTo>
                  <a:cubicBezTo>
                    <a:pt x="1" y="107"/>
                    <a:pt x="1" y="107"/>
                    <a:pt x="0" y="106"/>
                  </a:cubicBezTo>
                  <a:cubicBezTo>
                    <a:pt x="0" y="105"/>
                    <a:pt x="0" y="104"/>
                    <a:pt x="0" y="103"/>
                  </a:cubicBezTo>
                  <a:cubicBezTo>
                    <a:pt x="0" y="102"/>
                    <a:pt x="1" y="100"/>
                    <a:pt x="2" y="99"/>
                  </a:cubicBezTo>
                  <a:cubicBezTo>
                    <a:pt x="3" y="98"/>
                    <a:pt x="4" y="97"/>
                    <a:pt x="6" y="9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6"/>
                    <a:pt x="6" y="65"/>
                    <a:pt x="6" y="64"/>
                  </a:cubicBezTo>
                  <a:cubicBezTo>
                    <a:pt x="6" y="62"/>
                    <a:pt x="6" y="61"/>
                    <a:pt x="6" y="60"/>
                  </a:cubicBezTo>
                  <a:cubicBezTo>
                    <a:pt x="6" y="59"/>
                    <a:pt x="6" y="58"/>
                    <a:pt x="6" y="57"/>
                  </a:cubicBezTo>
                  <a:cubicBezTo>
                    <a:pt x="6" y="55"/>
                    <a:pt x="7" y="54"/>
                    <a:pt x="7" y="53"/>
                  </a:cubicBezTo>
                  <a:cubicBezTo>
                    <a:pt x="7" y="52"/>
                    <a:pt x="8" y="52"/>
                    <a:pt x="8" y="50"/>
                  </a:cubicBezTo>
                  <a:cubicBezTo>
                    <a:pt x="9" y="49"/>
                    <a:pt x="10" y="48"/>
                    <a:pt x="10" y="4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8"/>
                    <a:pt x="32" y="27"/>
                    <a:pt x="34" y="26"/>
                  </a:cubicBezTo>
                  <a:cubicBezTo>
                    <a:pt x="36" y="25"/>
                    <a:pt x="38" y="25"/>
                    <a:pt x="39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5"/>
                    <a:pt x="55" y="3"/>
                    <a:pt x="56" y="2"/>
                  </a:cubicBezTo>
                  <a:cubicBezTo>
                    <a:pt x="57" y="1"/>
                    <a:pt x="59" y="0"/>
                    <a:pt x="61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9" y="0"/>
                    <a:pt x="160" y="1"/>
                    <a:pt x="162" y="2"/>
                  </a:cubicBezTo>
                  <a:cubicBezTo>
                    <a:pt x="163" y="3"/>
                    <a:pt x="163" y="5"/>
                    <a:pt x="163" y="6"/>
                  </a:cubicBezTo>
                  <a:close/>
                  <a:moveTo>
                    <a:pt x="18" y="61"/>
                  </a:moveTo>
                  <a:cubicBezTo>
                    <a:pt x="54" y="61"/>
                    <a:pt x="54" y="61"/>
                    <a:pt x="54" y="61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8" y="37"/>
                    <a:pt x="37" y="3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8"/>
                  </a:cubicBezTo>
                  <a:lnTo>
                    <a:pt x="18" y="61"/>
                  </a:lnTo>
                  <a:close/>
                  <a:moveTo>
                    <a:pt x="51" y="118"/>
                  </a:moveTo>
                  <a:cubicBezTo>
                    <a:pt x="53" y="115"/>
                    <a:pt x="54" y="113"/>
                    <a:pt x="54" y="109"/>
                  </a:cubicBezTo>
                  <a:cubicBezTo>
                    <a:pt x="54" y="106"/>
                    <a:pt x="53" y="103"/>
                    <a:pt x="51" y="101"/>
                  </a:cubicBezTo>
                  <a:cubicBezTo>
                    <a:pt x="49" y="98"/>
                    <a:pt x="46" y="97"/>
                    <a:pt x="42" y="97"/>
                  </a:cubicBezTo>
                  <a:cubicBezTo>
                    <a:pt x="39" y="97"/>
                    <a:pt x="36" y="98"/>
                    <a:pt x="34" y="101"/>
                  </a:cubicBezTo>
                  <a:cubicBezTo>
                    <a:pt x="31" y="103"/>
                    <a:pt x="30" y="106"/>
                    <a:pt x="30" y="109"/>
                  </a:cubicBezTo>
                  <a:cubicBezTo>
                    <a:pt x="30" y="113"/>
                    <a:pt x="31" y="115"/>
                    <a:pt x="34" y="118"/>
                  </a:cubicBezTo>
                  <a:cubicBezTo>
                    <a:pt x="36" y="120"/>
                    <a:pt x="39" y="121"/>
                    <a:pt x="42" y="121"/>
                  </a:cubicBezTo>
                  <a:cubicBezTo>
                    <a:pt x="46" y="121"/>
                    <a:pt x="49" y="120"/>
                    <a:pt x="51" y="118"/>
                  </a:cubicBezTo>
                  <a:close/>
                  <a:moveTo>
                    <a:pt x="136" y="118"/>
                  </a:moveTo>
                  <a:cubicBezTo>
                    <a:pt x="138" y="115"/>
                    <a:pt x="139" y="113"/>
                    <a:pt x="139" y="109"/>
                  </a:cubicBezTo>
                  <a:cubicBezTo>
                    <a:pt x="139" y="106"/>
                    <a:pt x="138" y="103"/>
                    <a:pt x="136" y="101"/>
                  </a:cubicBezTo>
                  <a:cubicBezTo>
                    <a:pt x="133" y="98"/>
                    <a:pt x="130" y="97"/>
                    <a:pt x="127" y="97"/>
                  </a:cubicBezTo>
                  <a:cubicBezTo>
                    <a:pt x="124" y="97"/>
                    <a:pt x="121" y="98"/>
                    <a:pt x="119" y="101"/>
                  </a:cubicBezTo>
                  <a:cubicBezTo>
                    <a:pt x="116" y="103"/>
                    <a:pt x="115" y="106"/>
                    <a:pt x="115" y="109"/>
                  </a:cubicBezTo>
                  <a:cubicBezTo>
                    <a:pt x="115" y="113"/>
                    <a:pt x="116" y="115"/>
                    <a:pt x="119" y="118"/>
                  </a:cubicBezTo>
                  <a:cubicBezTo>
                    <a:pt x="121" y="120"/>
                    <a:pt x="124" y="121"/>
                    <a:pt x="127" y="121"/>
                  </a:cubicBezTo>
                  <a:cubicBezTo>
                    <a:pt x="130" y="121"/>
                    <a:pt x="133" y="120"/>
                    <a:pt x="136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8" name="Freeform 189">
              <a:extLst>
                <a:ext uri="{FF2B5EF4-FFF2-40B4-BE49-F238E27FC236}">
                  <a16:creationId xmlns:a16="http://schemas.microsoft.com/office/drawing/2014/main" id="{EE69B77E-50C7-4083-B090-89E0BBB0E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3316" y="2795218"/>
              <a:ext cx="151447" cy="151447"/>
            </a:xfrm>
            <a:custGeom>
              <a:avLst/>
              <a:gdLst>
                <a:gd name="T0" fmla="*/ 136 w 145"/>
                <a:gd name="T1" fmla="*/ 36 h 146"/>
                <a:gd name="T2" fmla="*/ 145 w 145"/>
                <a:gd name="T3" fmla="*/ 73 h 146"/>
                <a:gd name="T4" fmla="*/ 136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52 w 145"/>
                <a:gd name="T11" fmla="*/ 143 h 146"/>
                <a:gd name="T12" fmla="*/ 60 w 145"/>
                <a:gd name="T13" fmla="*/ 127 h 146"/>
                <a:gd name="T14" fmla="*/ 65 w 145"/>
                <a:gd name="T15" fmla="*/ 107 h 146"/>
                <a:gd name="T16" fmla="*/ 72 w 145"/>
                <a:gd name="T17" fmla="*/ 113 h 146"/>
                <a:gd name="T18" fmla="*/ 82 w 145"/>
                <a:gd name="T19" fmla="*/ 116 h 146"/>
                <a:gd name="T20" fmla="*/ 103 w 145"/>
                <a:gd name="T21" fmla="*/ 110 h 146"/>
                <a:gd name="T22" fmla="*/ 117 w 145"/>
                <a:gd name="T23" fmla="*/ 92 h 146"/>
                <a:gd name="T24" fmla="*/ 122 w 145"/>
                <a:gd name="T25" fmla="*/ 66 h 146"/>
                <a:gd name="T26" fmla="*/ 116 w 145"/>
                <a:gd name="T27" fmla="*/ 46 h 146"/>
                <a:gd name="T28" fmla="*/ 100 w 145"/>
                <a:gd name="T29" fmla="*/ 31 h 146"/>
                <a:gd name="T30" fmla="*/ 76 w 145"/>
                <a:gd name="T31" fmla="*/ 25 h 146"/>
                <a:gd name="T32" fmla="*/ 57 w 145"/>
                <a:gd name="T33" fmla="*/ 27 h 146"/>
                <a:gd name="T34" fmla="*/ 42 w 145"/>
                <a:gd name="T35" fmla="*/ 35 h 146"/>
                <a:gd name="T36" fmla="*/ 32 w 145"/>
                <a:gd name="T37" fmla="*/ 45 h 146"/>
                <a:gd name="T38" fmla="*/ 26 w 145"/>
                <a:gd name="T39" fmla="*/ 57 h 146"/>
                <a:gd name="T40" fmla="*/ 24 w 145"/>
                <a:gd name="T41" fmla="*/ 70 h 146"/>
                <a:gd name="T42" fmla="*/ 28 w 145"/>
                <a:gd name="T43" fmla="*/ 87 h 146"/>
                <a:gd name="T44" fmla="*/ 39 w 145"/>
                <a:gd name="T45" fmla="*/ 98 h 146"/>
                <a:gd name="T46" fmla="*/ 42 w 145"/>
                <a:gd name="T47" fmla="*/ 96 h 146"/>
                <a:gd name="T48" fmla="*/ 43 w 145"/>
                <a:gd name="T49" fmla="*/ 93 h 146"/>
                <a:gd name="T50" fmla="*/ 44 w 145"/>
                <a:gd name="T51" fmla="*/ 90 h 146"/>
                <a:gd name="T52" fmla="*/ 43 w 145"/>
                <a:gd name="T53" fmla="*/ 86 h 146"/>
                <a:gd name="T54" fmla="*/ 38 w 145"/>
                <a:gd name="T55" fmla="*/ 72 h 146"/>
                <a:gd name="T56" fmla="*/ 48 w 145"/>
                <a:gd name="T57" fmla="*/ 47 h 146"/>
                <a:gd name="T58" fmla="*/ 74 w 145"/>
                <a:gd name="T59" fmla="*/ 37 h 146"/>
                <a:gd name="T60" fmla="*/ 96 w 145"/>
                <a:gd name="T61" fmla="*/ 45 h 146"/>
                <a:gd name="T62" fmla="*/ 104 w 145"/>
                <a:gd name="T63" fmla="*/ 65 h 146"/>
                <a:gd name="T64" fmla="*/ 97 w 145"/>
                <a:gd name="T65" fmla="*/ 92 h 146"/>
                <a:gd name="T66" fmla="*/ 81 w 145"/>
                <a:gd name="T67" fmla="*/ 104 h 146"/>
                <a:gd name="T68" fmla="*/ 71 w 145"/>
                <a:gd name="T69" fmla="*/ 99 h 146"/>
                <a:gd name="T70" fmla="*/ 69 w 145"/>
                <a:gd name="T71" fmla="*/ 90 h 146"/>
                <a:gd name="T72" fmla="*/ 72 w 145"/>
                <a:gd name="T73" fmla="*/ 81 h 146"/>
                <a:gd name="T74" fmla="*/ 75 w 145"/>
                <a:gd name="T75" fmla="*/ 71 h 146"/>
                <a:gd name="T76" fmla="*/ 76 w 145"/>
                <a:gd name="T77" fmla="*/ 64 h 146"/>
                <a:gd name="T78" fmla="*/ 73 w 145"/>
                <a:gd name="T79" fmla="*/ 56 h 146"/>
                <a:gd name="T80" fmla="*/ 66 w 145"/>
                <a:gd name="T81" fmla="*/ 53 h 146"/>
                <a:gd name="T82" fmla="*/ 56 w 145"/>
                <a:gd name="T83" fmla="*/ 58 h 146"/>
                <a:gd name="T84" fmla="*/ 52 w 145"/>
                <a:gd name="T85" fmla="*/ 72 h 146"/>
                <a:gd name="T86" fmla="*/ 54 w 145"/>
                <a:gd name="T87" fmla="*/ 83 h 146"/>
                <a:gd name="T88" fmla="*/ 45 w 145"/>
                <a:gd name="T89" fmla="*/ 123 h 146"/>
                <a:gd name="T90" fmla="*/ 44 w 145"/>
                <a:gd name="T91" fmla="*/ 140 h 146"/>
                <a:gd name="T92" fmla="*/ 12 w 145"/>
                <a:gd name="T93" fmla="*/ 113 h 146"/>
                <a:gd name="T94" fmla="*/ 0 w 145"/>
                <a:gd name="T95" fmla="*/ 73 h 146"/>
                <a:gd name="T96" fmla="*/ 10 w 145"/>
                <a:gd name="T97" fmla="*/ 36 h 146"/>
                <a:gd name="T98" fmla="*/ 36 w 145"/>
                <a:gd name="T99" fmla="*/ 10 h 146"/>
                <a:gd name="T100" fmla="*/ 73 w 145"/>
                <a:gd name="T101" fmla="*/ 0 h 146"/>
                <a:gd name="T102" fmla="*/ 109 w 145"/>
                <a:gd name="T103" fmla="*/ 10 h 146"/>
                <a:gd name="T104" fmla="*/ 136 w 145"/>
                <a:gd name="T105" fmla="*/ 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" h="146">
                  <a:moveTo>
                    <a:pt x="136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6" y="146"/>
                    <a:pt x="59" y="145"/>
                    <a:pt x="52" y="143"/>
                  </a:cubicBezTo>
                  <a:cubicBezTo>
                    <a:pt x="56" y="137"/>
                    <a:pt x="58" y="132"/>
                    <a:pt x="60" y="127"/>
                  </a:cubicBezTo>
                  <a:cubicBezTo>
                    <a:pt x="60" y="125"/>
                    <a:pt x="62" y="118"/>
                    <a:pt x="65" y="107"/>
                  </a:cubicBezTo>
                  <a:cubicBezTo>
                    <a:pt x="66" y="110"/>
                    <a:pt x="68" y="112"/>
                    <a:pt x="72" y="113"/>
                  </a:cubicBezTo>
                  <a:cubicBezTo>
                    <a:pt x="75" y="115"/>
                    <a:pt x="79" y="116"/>
                    <a:pt x="82" y="116"/>
                  </a:cubicBezTo>
                  <a:cubicBezTo>
                    <a:pt x="90" y="116"/>
                    <a:pt x="97" y="114"/>
                    <a:pt x="103" y="110"/>
                  </a:cubicBezTo>
                  <a:cubicBezTo>
                    <a:pt x="109" y="105"/>
                    <a:pt x="113" y="99"/>
                    <a:pt x="117" y="92"/>
                  </a:cubicBezTo>
                  <a:cubicBezTo>
                    <a:pt x="120" y="84"/>
                    <a:pt x="122" y="76"/>
                    <a:pt x="122" y="66"/>
                  </a:cubicBezTo>
                  <a:cubicBezTo>
                    <a:pt x="122" y="59"/>
                    <a:pt x="120" y="52"/>
                    <a:pt x="116" y="46"/>
                  </a:cubicBezTo>
                  <a:cubicBezTo>
                    <a:pt x="112" y="40"/>
                    <a:pt x="107" y="35"/>
                    <a:pt x="100" y="31"/>
                  </a:cubicBezTo>
                  <a:cubicBezTo>
                    <a:pt x="93" y="27"/>
                    <a:pt x="85" y="25"/>
                    <a:pt x="76" y="25"/>
                  </a:cubicBezTo>
                  <a:cubicBezTo>
                    <a:pt x="69" y="25"/>
                    <a:pt x="63" y="26"/>
                    <a:pt x="57" y="27"/>
                  </a:cubicBezTo>
                  <a:cubicBezTo>
                    <a:pt x="51" y="29"/>
                    <a:pt x="46" y="32"/>
                    <a:pt x="42" y="35"/>
                  </a:cubicBezTo>
                  <a:cubicBezTo>
                    <a:pt x="38" y="38"/>
                    <a:pt x="35" y="41"/>
                    <a:pt x="32" y="45"/>
                  </a:cubicBezTo>
                  <a:cubicBezTo>
                    <a:pt x="29" y="49"/>
                    <a:pt x="27" y="53"/>
                    <a:pt x="26" y="57"/>
                  </a:cubicBezTo>
                  <a:cubicBezTo>
                    <a:pt x="24" y="62"/>
                    <a:pt x="24" y="66"/>
                    <a:pt x="24" y="70"/>
                  </a:cubicBezTo>
                  <a:cubicBezTo>
                    <a:pt x="24" y="77"/>
                    <a:pt x="25" y="82"/>
                    <a:pt x="28" y="87"/>
                  </a:cubicBezTo>
                  <a:cubicBezTo>
                    <a:pt x="30" y="92"/>
                    <a:pt x="34" y="96"/>
                    <a:pt x="39" y="98"/>
                  </a:cubicBezTo>
                  <a:cubicBezTo>
                    <a:pt x="40" y="99"/>
                    <a:pt x="42" y="98"/>
                    <a:pt x="42" y="96"/>
                  </a:cubicBezTo>
                  <a:cubicBezTo>
                    <a:pt x="42" y="96"/>
                    <a:pt x="43" y="95"/>
                    <a:pt x="43" y="93"/>
                  </a:cubicBezTo>
                  <a:cubicBezTo>
                    <a:pt x="43" y="92"/>
                    <a:pt x="44" y="91"/>
                    <a:pt x="44" y="90"/>
                  </a:cubicBezTo>
                  <a:cubicBezTo>
                    <a:pt x="44" y="89"/>
                    <a:pt x="44" y="87"/>
                    <a:pt x="43" y="86"/>
                  </a:cubicBezTo>
                  <a:cubicBezTo>
                    <a:pt x="39" y="82"/>
                    <a:pt x="38" y="78"/>
                    <a:pt x="38" y="72"/>
                  </a:cubicBezTo>
                  <a:cubicBezTo>
                    <a:pt x="38" y="62"/>
                    <a:pt x="41" y="54"/>
                    <a:pt x="48" y="47"/>
                  </a:cubicBezTo>
                  <a:cubicBezTo>
                    <a:pt x="54" y="41"/>
                    <a:pt x="63" y="37"/>
                    <a:pt x="74" y="37"/>
                  </a:cubicBezTo>
                  <a:cubicBezTo>
                    <a:pt x="83" y="37"/>
                    <a:pt x="91" y="40"/>
                    <a:pt x="96" y="45"/>
                  </a:cubicBezTo>
                  <a:cubicBezTo>
                    <a:pt x="101" y="50"/>
                    <a:pt x="104" y="57"/>
                    <a:pt x="104" y="65"/>
                  </a:cubicBezTo>
                  <a:cubicBezTo>
                    <a:pt x="104" y="76"/>
                    <a:pt x="102" y="85"/>
                    <a:pt x="97" y="92"/>
                  </a:cubicBezTo>
                  <a:cubicBezTo>
                    <a:pt x="93" y="100"/>
                    <a:pt x="87" y="104"/>
                    <a:pt x="81" y="104"/>
                  </a:cubicBezTo>
                  <a:cubicBezTo>
                    <a:pt x="77" y="104"/>
                    <a:pt x="74" y="102"/>
                    <a:pt x="71" y="99"/>
                  </a:cubicBezTo>
                  <a:cubicBezTo>
                    <a:pt x="69" y="97"/>
                    <a:pt x="68" y="93"/>
                    <a:pt x="69" y="90"/>
                  </a:cubicBezTo>
                  <a:cubicBezTo>
                    <a:pt x="70" y="87"/>
                    <a:pt x="71" y="84"/>
                    <a:pt x="72" y="81"/>
                  </a:cubicBezTo>
                  <a:cubicBezTo>
                    <a:pt x="73" y="77"/>
                    <a:pt x="74" y="74"/>
                    <a:pt x="75" y="71"/>
                  </a:cubicBezTo>
                  <a:cubicBezTo>
                    <a:pt x="75" y="68"/>
                    <a:pt x="76" y="66"/>
                    <a:pt x="76" y="64"/>
                  </a:cubicBezTo>
                  <a:cubicBezTo>
                    <a:pt x="76" y="61"/>
                    <a:pt x="75" y="58"/>
                    <a:pt x="73" y="56"/>
                  </a:cubicBezTo>
                  <a:cubicBezTo>
                    <a:pt x="71" y="54"/>
                    <a:pt x="69" y="53"/>
                    <a:pt x="66" y="53"/>
                  </a:cubicBezTo>
                  <a:cubicBezTo>
                    <a:pt x="62" y="53"/>
                    <a:pt x="59" y="55"/>
                    <a:pt x="56" y="58"/>
                  </a:cubicBezTo>
                  <a:cubicBezTo>
                    <a:pt x="53" y="62"/>
                    <a:pt x="52" y="66"/>
                    <a:pt x="52" y="72"/>
                  </a:cubicBezTo>
                  <a:cubicBezTo>
                    <a:pt x="52" y="76"/>
                    <a:pt x="53" y="80"/>
                    <a:pt x="54" y="83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4" y="127"/>
                    <a:pt x="43" y="133"/>
                    <a:pt x="44" y="140"/>
                  </a:cubicBezTo>
                  <a:cubicBezTo>
                    <a:pt x="31" y="134"/>
                    <a:pt x="20" y="125"/>
                    <a:pt x="12" y="113"/>
                  </a:cubicBezTo>
                  <a:cubicBezTo>
                    <a:pt x="4" y="101"/>
                    <a:pt x="0" y="88"/>
                    <a:pt x="0" y="73"/>
                  </a:cubicBezTo>
                  <a:cubicBezTo>
                    <a:pt x="0" y="60"/>
                    <a:pt x="3" y="48"/>
                    <a:pt x="10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9" name="Freeform 190">
              <a:extLst>
                <a:ext uri="{FF2B5EF4-FFF2-40B4-BE49-F238E27FC236}">
                  <a16:creationId xmlns:a16="http://schemas.microsoft.com/office/drawing/2014/main" id="{13144BF0-3859-4CFD-9D36-7B4185E75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6918" y="2795218"/>
              <a:ext cx="149885" cy="151447"/>
            </a:xfrm>
            <a:custGeom>
              <a:avLst/>
              <a:gdLst>
                <a:gd name="T0" fmla="*/ 118 w 145"/>
                <a:gd name="T1" fmla="*/ 0 h 146"/>
                <a:gd name="T2" fmla="*/ 137 w 145"/>
                <a:gd name="T3" fmla="*/ 8 h 146"/>
                <a:gd name="T4" fmla="*/ 145 w 145"/>
                <a:gd name="T5" fmla="*/ 28 h 146"/>
                <a:gd name="T6" fmla="*/ 145 w 145"/>
                <a:gd name="T7" fmla="*/ 118 h 146"/>
                <a:gd name="T8" fmla="*/ 137 w 145"/>
                <a:gd name="T9" fmla="*/ 138 h 146"/>
                <a:gd name="T10" fmla="*/ 118 w 145"/>
                <a:gd name="T11" fmla="*/ 146 h 146"/>
                <a:gd name="T12" fmla="*/ 50 w 145"/>
                <a:gd name="T13" fmla="*/ 146 h 146"/>
                <a:gd name="T14" fmla="*/ 60 w 145"/>
                <a:gd name="T15" fmla="*/ 126 h 146"/>
                <a:gd name="T16" fmla="*/ 65 w 145"/>
                <a:gd name="T17" fmla="*/ 106 h 146"/>
                <a:gd name="T18" fmla="*/ 72 w 145"/>
                <a:gd name="T19" fmla="*/ 112 h 146"/>
                <a:gd name="T20" fmla="*/ 82 w 145"/>
                <a:gd name="T21" fmla="*/ 115 h 146"/>
                <a:gd name="T22" fmla="*/ 110 w 145"/>
                <a:gd name="T23" fmla="*/ 101 h 146"/>
                <a:gd name="T24" fmla="*/ 121 w 145"/>
                <a:gd name="T25" fmla="*/ 66 h 146"/>
                <a:gd name="T26" fmla="*/ 118 w 145"/>
                <a:gd name="T27" fmla="*/ 50 h 146"/>
                <a:gd name="T28" fmla="*/ 109 w 145"/>
                <a:gd name="T29" fmla="*/ 37 h 146"/>
                <a:gd name="T30" fmla="*/ 94 w 145"/>
                <a:gd name="T31" fmla="*/ 28 h 146"/>
                <a:gd name="T32" fmla="*/ 76 w 145"/>
                <a:gd name="T33" fmla="*/ 25 h 146"/>
                <a:gd name="T34" fmla="*/ 57 w 145"/>
                <a:gd name="T35" fmla="*/ 27 h 146"/>
                <a:gd name="T36" fmla="*/ 43 w 145"/>
                <a:gd name="T37" fmla="*/ 34 h 146"/>
                <a:gd name="T38" fmla="*/ 33 w 145"/>
                <a:gd name="T39" fmla="*/ 45 h 146"/>
                <a:gd name="T40" fmla="*/ 26 w 145"/>
                <a:gd name="T41" fmla="*/ 57 h 146"/>
                <a:gd name="T42" fmla="*/ 24 w 145"/>
                <a:gd name="T43" fmla="*/ 69 h 146"/>
                <a:gd name="T44" fmla="*/ 28 w 145"/>
                <a:gd name="T45" fmla="*/ 86 h 146"/>
                <a:gd name="T46" fmla="*/ 39 w 145"/>
                <a:gd name="T47" fmla="*/ 97 h 146"/>
                <a:gd name="T48" fmla="*/ 41 w 145"/>
                <a:gd name="T49" fmla="*/ 97 h 146"/>
                <a:gd name="T50" fmla="*/ 43 w 145"/>
                <a:gd name="T51" fmla="*/ 95 h 146"/>
                <a:gd name="T52" fmla="*/ 44 w 145"/>
                <a:gd name="T53" fmla="*/ 89 h 146"/>
                <a:gd name="T54" fmla="*/ 43 w 145"/>
                <a:gd name="T55" fmla="*/ 85 h 146"/>
                <a:gd name="T56" fmla="*/ 38 w 145"/>
                <a:gd name="T57" fmla="*/ 71 h 146"/>
                <a:gd name="T58" fmla="*/ 48 w 145"/>
                <a:gd name="T59" fmla="*/ 47 h 146"/>
                <a:gd name="T60" fmla="*/ 74 w 145"/>
                <a:gd name="T61" fmla="*/ 37 h 146"/>
                <a:gd name="T62" fmla="*/ 96 w 145"/>
                <a:gd name="T63" fmla="*/ 44 h 146"/>
                <a:gd name="T64" fmla="*/ 104 w 145"/>
                <a:gd name="T65" fmla="*/ 64 h 146"/>
                <a:gd name="T66" fmla="*/ 97 w 145"/>
                <a:gd name="T67" fmla="*/ 91 h 146"/>
                <a:gd name="T68" fmla="*/ 81 w 145"/>
                <a:gd name="T69" fmla="*/ 103 h 146"/>
                <a:gd name="T70" fmla="*/ 72 w 145"/>
                <a:gd name="T71" fmla="*/ 98 h 146"/>
                <a:gd name="T72" fmla="*/ 70 w 145"/>
                <a:gd name="T73" fmla="*/ 89 h 146"/>
                <a:gd name="T74" fmla="*/ 72 w 145"/>
                <a:gd name="T75" fmla="*/ 80 h 146"/>
                <a:gd name="T76" fmla="*/ 75 w 145"/>
                <a:gd name="T77" fmla="*/ 70 h 146"/>
                <a:gd name="T78" fmla="*/ 76 w 145"/>
                <a:gd name="T79" fmla="*/ 63 h 146"/>
                <a:gd name="T80" fmla="*/ 73 w 145"/>
                <a:gd name="T81" fmla="*/ 55 h 146"/>
                <a:gd name="T82" fmla="*/ 66 w 145"/>
                <a:gd name="T83" fmla="*/ 52 h 146"/>
                <a:gd name="T84" fmla="*/ 56 w 145"/>
                <a:gd name="T85" fmla="*/ 58 h 146"/>
                <a:gd name="T86" fmla="*/ 52 w 145"/>
                <a:gd name="T87" fmla="*/ 71 h 146"/>
                <a:gd name="T88" fmla="*/ 55 w 145"/>
                <a:gd name="T89" fmla="*/ 82 h 146"/>
                <a:gd name="T90" fmla="*/ 45 w 145"/>
                <a:gd name="T91" fmla="*/ 122 h 146"/>
                <a:gd name="T92" fmla="*/ 45 w 145"/>
                <a:gd name="T93" fmla="*/ 146 h 146"/>
                <a:gd name="T94" fmla="*/ 27 w 145"/>
                <a:gd name="T95" fmla="*/ 146 h 146"/>
                <a:gd name="T96" fmla="*/ 8 w 145"/>
                <a:gd name="T97" fmla="*/ 138 h 146"/>
                <a:gd name="T98" fmla="*/ 0 w 145"/>
                <a:gd name="T99" fmla="*/ 118 h 146"/>
                <a:gd name="T100" fmla="*/ 0 w 145"/>
                <a:gd name="T101" fmla="*/ 28 h 146"/>
                <a:gd name="T102" fmla="*/ 8 w 145"/>
                <a:gd name="T103" fmla="*/ 8 h 146"/>
                <a:gd name="T104" fmla="*/ 27 w 145"/>
                <a:gd name="T105" fmla="*/ 0 h 146"/>
                <a:gd name="T106" fmla="*/ 118 w 145"/>
                <a:gd name="T10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46">
                  <a:moveTo>
                    <a:pt x="118" y="0"/>
                  </a:move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5" y="138"/>
                    <a:pt x="58" y="131"/>
                    <a:pt x="60" y="126"/>
                  </a:cubicBezTo>
                  <a:cubicBezTo>
                    <a:pt x="60" y="124"/>
                    <a:pt x="62" y="117"/>
                    <a:pt x="65" y="106"/>
                  </a:cubicBezTo>
                  <a:cubicBezTo>
                    <a:pt x="66" y="108"/>
                    <a:pt x="69" y="111"/>
                    <a:pt x="72" y="112"/>
                  </a:cubicBezTo>
                  <a:cubicBezTo>
                    <a:pt x="75" y="114"/>
                    <a:pt x="79" y="115"/>
                    <a:pt x="82" y="115"/>
                  </a:cubicBezTo>
                  <a:cubicBezTo>
                    <a:pt x="94" y="115"/>
                    <a:pt x="103" y="110"/>
                    <a:pt x="110" y="101"/>
                  </a:cubicBezTo>
                  <a:cubicBezTo>
                    <a:pt x="118" y="92"/>
                    <a:pt x="121" y="80"/>
                    <a:pt x="121" y="66"/>
                  </a:cubicBezTo>
                  <a:cubicBezTo>
                    <a:pt x="121" y="60"/>
                    <a:pt x="120" y="55"/>
                    <a:pt x="118" y="50"/>
                  </a:cubicBezTo>
                  <a:cubicBezTo>
                    <a:pt x="116" y="45"/>
                    <a:pt x="113" y="41"/>
                    <a:pt x="109" y="37"/>
                  </a:cubicBezTo>
                  <a:cubicBezTo>
                    <a:pt x="105" y="33"/>
                    <a:pt x="100" y="30"/>
                    <a:pt x="94" y="28"/>
                  </a:cubicBezTo>
                  <a:cubicBezTo>
                    <a:pt x="89" y="26"/>
                    <a:pt x="82" y="25"/>
                    <a:pt x="76" y="25"/>
                  </a:cubicBezTo>
                  <a:cubicBezTo>
                    <a:pt x="69" y="25"/>
                    <a:pt x="63" y="25"/>
                    <a:pt x="57" y="27"/>
                  </a:cubicBezTo>
                  <a:cubicBezTo>
                    <a:pt x="52" y="29"/>
                    <a:pt x="47" y="31"/>
                    <a:pt x="43" y="34"/>
                  </a:cubicBezTo>
                  <a:cubicBezTo>
                    <a:pt x="39" y="37"/>
                    <a:pt x="36" y="41"/>
                    <a:pt x="33" y="45"/>
                  </a:cubicBezTo>
                  <a:cubicBezTo>
                    <a:pt x="30" y="49"/>
                    <a:pt x="28" y="53"/>
                    <a:pt x="26" y="57"/>
                  </a:cubicBezTo>
                  <a:cubicBezTo>
                    <a:pt x="25" y="61"/>
                    <a:pt x="24" y="65"/>
                    <a:pt x="24" y="69"/>
                  </a:cubicBezTo>
                  <a:cubicBezTo>
                    <a:pt x="24" y="76"/>
                    <a:pt x="26" y="82"/>
                    <a:pt x="28" y="86"/>
                  </a:cubicBezTo>
                  <a:cubicBezTo>
                    <a:pt x="31" y="91"/>
                    <a:pt x="34" y="95"/>
                    <a:pt x="39" y="97"/>
                  </a:cubicBezTo>
                  <a:cubicBezTo>
                    <a:pt x="40" y="97"/>
                    <a:pt x="41" y="97"/>
                    <a:pt x="41" y="97"/>
                  </a:cubicBezTo>
                  <a:cubicBezTo>
                    <a:pt x="42" y="97"/>
                    <a:pt x="43" y="96"/>
                    <a:pt x="43" y="95"/>
                  </a:cubicBezTo>
                  <a:cubicBezTo>
                    <a:pt x="43" y="92"/>
                    <a:pt x="44" y="90"/>
                    <a:pt x="44" y="89"/>
                  </a:cubicBezTo>
                  <a:cubicBezTo>
                    <a:pt x="45" y="88"/>
                    <a:pt x="44" y="87"/>
                    <a:pt x="43" y="85"/>
                  </a:cubicBezTo>
                  <a:cubicBezTo>
                    <a:pt x="40" y="81"/>
                    <a:pt x="38" y="77"/>
                    <a:pt x="38" y="71"/>
                  </a:cubicBezTo>
                  <a:cubicBezTo>
                    <a:pt x="38" y="62"/>
                    <a:pt x="42" y="54"/>
                    <a:pt x="48" y="47"/>
                  </a:cubicBezTo>
                  <a:cubicBezTo>
                    <a:pt x="55" y="40"/>
                    <a:pt x="63" y="37"/>
                    <a:pt x="74" y="37"/>
                  </a:cubicBezTo>
                  <a:cubicBezTo>
                    <a:pt x="83" y="37"/>
                    <a:pt x="90" y="39"/>
                    <a:pt x="96" y="44"/>
                  </a:cubicBezTo>
                  <a:cubicBezTo>
                    <a:pt x="101" y="50"/>
                    <a:pt x="104" y="56"/>
                    <a:pt x="104" y="64"/>
                  </a:cubicBezTo>
                  <a:cubicBezTo>
                    <a:pt x="104" y="75"/>
                    <a:pt x="102" y="84"/>
                    <a:pt x="97" y="91"/>
                  </a:cubicBezTo>
                  <a:cubicBezTo>
                    <a:pt x="93" y="99"/>
                    <a:pt x="88" y="103"/>
                    <a:pt x="81" y="103"/>
                  </a:cubicBezTo>
                  <a:cubicBezTo>
                    <a:pt x="77" y="103"/>
                    <a:pt x="74" y="101"/>
                    <a:pt x="72" y="98"/>
                  </a:cubicBezTo>
                  <a:cubicBezTo>
                    <a:pt x="69" y="96"/>
                    <a:pt x="69" y="92"/>
                    <a:pt x="70" y="89"/>
                  </a:cubicBezTo>
                  <a:cubicBezTo>
                    <a:pt x="70" y="86"/>
                    <a:pt x="71" y="84"/>
                    <a:pt x="72" y="80"/>
                  </a:cubicBezTo>
                  <a:cubicBezTo>
                    <a:pt x="73" y="76"/>
                    <a:pt x="74" y="73"/>
                    <a:pt x="75" y="70"/>
                  </a:cubicBezTo>
                  <a:cubicBezTo>
                    <a:pt x="76" y="68"/>
                    <a:pt x="76" y="65"/>
                    <a:pt x="76" y="63"/>
                  </a:cubicBezTo>
                  <a:cubicBezTo>
                    <a:pt x="76" y="60"/>
                    <a:pt x="75" y="58"/>
                    <a:pt x="73" y="55"/>
                  </a:cubicBezTo>
                  <a:cubicBezTo>
                    <a:pt x="72" y="53"/>
                    <a:pt x="69" y="52"/>
                    <a:pt x="66" y="52"/>
                  </a:cubicBezTo>
                  <a:cubicBezTo>
                    <a:pt x="62" y="52"/>
                    <a:pt x="59" y="54"/>
                    <a:pt x="56" y="58"/>
                  </a:cubicBezTo>
                  <a:cubicBezTo>
                    <a:pt x="54" y="61"/>
                    <a:pt x="52" y="66"/>
                    <a:pt x="52" y="71"/>
                  </a:cubicBezTo>
                  <a:cubicBezTo>
                    <a:pt x="52" y="75"/>
                    <a:pt x="53" y="79"/>
                    <a:pt x="55" y="8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4" y="128"/>
                    <a:pt x="44" y="136"/>
                    <a:pt x="45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7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0" name="Freeform 191">
              <a:extLst>
                <a:ext uri="{FF2B5EF4-FFF2-40B4-BE49-F238E27FC236}">
                  <a16:creationId xmlns:a16="http://schemas.microsoft.com/office/drawing/2014/main" id="{EF086112-0074-4119-B1DB-8D70F1B81B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2081" y="2782727"/>
              <a:ext cx="156131" cy="163937"/>
            </a:xfrm>
            <a:custGeom>
              <a:avLst/>
              <a:gdLst>
                <a:gd name="T0" fmla="*/ 70 w 150"/>
                <a:gd name="T1" fmla="*/ 82 h 158"/>
                <a:gd name="T2" fmla="*/ 86 w 150"/>
                <a:gd name="T3" fmla="*/ 96 h 158"/>
                <a:gd name="T4" fmla="*/ 96 w 150"/>
                <a:gd name="T5" fmla="*/ 119 h 158"/>
                <a:gd name="T6" fmla="*/ 71 w 150"/>
                <a:gd name="T7" fmla="*/ 152 h 158"/>
                <a:gd name="T8" fmla="*/ 20 w 150"/>
                <a:gd name="T9" fmla="*/ 154 h 158"/>
                <a:gd name="T10" fmla="*/ 0 w 150"/>
                <a:gd name="T11" fmla="*/ 128 h 158"/>
                <a:gd name="T12" fmla="*/ 16 w 150"/>
                <a:gd name="T13" fmla="*/ 103 h 158"/>
                <a:gd name="T14" fmla="*/ 49 w 150"/>
                <a:gd name="T15" fmla="*/ 87 h 158"/>
                <a:gd name="T16" fmla="*/ 50 w 150"/>
                <a:gd name="T17" fmla="*/ 72 h 158"/>
                <a:gd name="T18" fmla="*/ 20 w 150"/>
                <a:gd name="T19" fmla="*/ 63 h 158"/>
                <a:gd name="T20" fmla="*/ 14 w 150"/>
                <a:gd name="T21" fmla="*/ 25 h 158"/>
                <a:gd name="T22" fmla="*/ 40 w 150"/>
                <a:gd name="T23" fmla="*/ 3 h 158"/>
                <a:gd name="T24" fmla="*/ 100 w 150"/>
                <a:gd name="T25" fmla="*/ 0 h 158"/>
                <a:gd name="T26" fmla="*/ 75 w 150"/>
                <a:gd name="T27" fmla="*/ 9 h 158"/>
                <a:gd name="T28" fmla="*/ 89 w 150"/>
                <a:gd name="T29" fmla="*/ 36 h 158"/>
                <a:gd name="T30" fmla="*/ 81 w 150"/>
                <a:gd name="T31" fmla="*/ 57 h 158"/>
                <a:gd name="T32" fmla="*/ 69 w 150"/>
                <a:gd name="T33" fmla="*/ 69 h 158"/>
                <a:gd name="T34" fmla="*/ 53 w 150"/>
                <a:gd name="T35" fmla="*/ 149 h 158"/>
                <a:gd name="T36" fmla="*/ 73 w 150"/>
                <a:gd name="T37" fmla="*/ 144 h 158"/>
                <a:gd name="T38" fmla="*/ 83 w 150"/>
                <a:gd name="T39" fmla="*/ 127 h 158"/>
                <a:gd name="T40" fmla="*/ 80 w 150"/>
                <a:gd name="T41" fmla="*/ 118 h 158"/>
                <a:gd name="T42" fmla="*/ 75 w 150"/>
                <a:gd name="T43" fmla="*/ 111 h 158"/>
                <a:gd name="T44" fmla="*/ 68 w 150"/>
                <a:gd name="T45" fmla="*/ 105 h 158"/>
                <a:gd name="T46" fmla="*/ 61 w 150"/>
                <a:gd name="T47" fmla="*/ 100 h 158"/>
                <a:gd name="T48" fmla="*/ 46 w 150"/>
                <a:gd name="T49" fmla="*/ 100 h 158"/>
                <a:gd name="T50" fmla="*/ 27 w 150"/>
                <a:gd name="T51" fmla="*/ 107 h 158"/>
                <a:gd name="T52" fmla="*/ 18 w 150"/>
                <a:gd name="T53" fmla="*/ 124 h 158"/>
                <a:gd name="T54" fmla="*/ 30 w 150"/>
                <a:gd name="T55" fmla="*/ 143 h 158"/>
                <a:gd name="T56" fmla="*/ 53 w 150"/>
                <a:gd name="T57" fmla="*/ 149 h 158"/>
                <a:gd name="T58" fmla="*/ 60 w 150"/>
                <a:gd name="T59" fmla="*/ 65 h 158"/>
                <a:gd name="T60" fmla="*/ 72 w 150"/>
                <a:gd name="T61" fmla="*/ 46 h 158"/>
                <a:gd name="T62" fmla="*/ 65 w 150"/>
                <a:gd name="T63" fmla="*/ 22 h 158"/>
                <a:gd name="T64" fmla="*/ 46 w 150"/>
                <a:gd name="T65" fmla="*/ 8 h 158"/>
                <a:gd name="T66" fmla="*/ 32 w 150"/>
                <a:gd name="T67" fmla="*/ 15 h 158"/>
                <a:gd name="T68" fmla="*/ 29 w 150"/>
                <a:gd name="T69" fmla="*/ 39 h 158"/>
                <a:gd name="T70" fmla="*/ 37 w 150"/>
                <a:gd name="T71" fmla="*/ 58 h 158"/>
                <a:gd name="T72" fmla="*/ 53 w 150"/>
                <a:gd name="T73" fmla="*/ 66 h 158"/>
                <a:gd name="T74" fmla="*/ 150 w 150"/>
                <a:gd name="T75" fmla="*/ 66 h 158"/>
                <a:gd name="T76" fmla="*/ 130 w 150"/>
                <a:gd name="T77" fmla="*/ 76 h 158"/>
                <a:gd name="T78" fmla="*/ 120 w 150"/>
                <a:gd name="T79" fmla="*/ 97 h 158"/>
                <a:gd name="T80" fmla="*/ 100 w 150"/>
                <a:gd name="T81" fmla="*/ 76 h 158"/>
                <a:gd name="T82" fmla="*/ 120 w 150"/>
                <a:gd name="T83" fmla="*/ 66 h 158"/>
                <a:gd name="T84" fmla="*/ 130 w 150"/>
                <a:gd name="T85" fmla="*/ 4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0" h="158">
                  <a:moveTo>
                    <a:pt x="67" y="75"/>
                  </a:moveTo>
                  <a:cubicBezTo>
                    <a:pt x="67" y="78"/>
                    <a:pt x="68" y="80"/>
                    <a:pt x="70" y="82"/>
                  </a:cubicBezTo>
                  <a:cubicBezTo>
                    <a:pt x="72" y="84"/>
                    <a:pt x="74" y="86"/>
                    <a:pt x="77" y="89"/>
                  </a:cubicBezTo>
                  <a:cubicBezTo>
                    <a:pt x="80" y="91"/>
                    <a:pt x="83" y="93"/>
                    <a:pt x="86" y="96"/>
                  </a:cubicBezTo>
                  <a:cubicBezTo>
                    <a:pt x="88" y="98"/>
                    <a:pt x="91" y="101"/>
                    <a:pt x="93" y="105"/>
                  </a:cubicBezTo>
                  <a:cubicBezTo>
                    <a:pt x="95" y="109"/>
                    <a:pt x="96" y="114"/>
                    <a:pt x="96" y="119"/>
                  </a:cubicBezTo>
                  <a:cubicBezTo>
                    <a:pt x="96" y="124"/>
                    <a:pt x="94" y="130"/>
                    <a:pt x="91" y="135"/>
                  </a:cubicBezTo>
                  <a:cubicBezTo>
                    <a:pt x="87" y="143"/>
                    <a:pt x="80" y="148"/>
                    <a:pt x="71" y="152"/>
                  </a:cubicBezTo>
                  <a:cubicBezTo>
                    <a:pt x="63" y="156"/>
                    <a:pt x="53" y="158"/>
                    <a:pt x="43" y="158"/>
                  </a:cubicBezTo>
                  <a:cubicBezTo>
                    <a:pt x="35" y="158"/>
                    <a:pt x="27" y="156"/>
                    <a:pt x="20" y="154"/>
                  </a:cubicBezTo>
                  <a:cubicBezTo>
                    <a:pt x="13" y="151"/>
                    <a:pt x="7" y="147"/>
                    <a:pt x="4" y="141"/>
                  </a:cubicBezTo>
                  <a:cubicBezTo>
                    <a:pt x="1" y="137"/>
                    <a:pt x="0" y="133"/>
                    <a:pt x="0" y="128"/>
                  </a:cubicBezTo>
                  <a:cubicBezTo>
                    <a:pt x="0" y="123"/>
                    <a:pt x="2" y="118"/>
                    <a:pt x="4" y="114"/>
                  </a:cubicBezTo>
                  <a:cubicBezTo>
                    <a:pt x="7" y="110"/>
                    <a:pt x="11" y="106"/>
                    <a:pt x="16" y="103"/>
                  </a:cubicBezTo>
                  <a:cubicBezTo>
                    <a:pt x="24" y="98"/>
                    <a:pt x="37" y="95"/>
                    <a:pt x="54" y="94"/>
                  </a:cubicBezTo>
                  <a:cubicBezTo>
                    <a:pt x="52" y="91"/>
                    <a:pt x="50" y="89"/>
                    <a:pt x="49" y="87"/>
                  </a:cubicBezTo>
                  <a:cubicBezTo>
                    <a:pt x="48" y="85"/>
                    <a:pt x="48" y="82"/>
                    <a:pt x="48" y="80"/>
                  </a:cubicBezTo>
                  <a:cubicBezTo>
                    <a:pt x="48" y="78"/>
                    <a:pt x="49" y="75"/>
                    <a:pt x="50" y="72"/>
                  </a:cubicBezTo>
                  <a:cubicBezTo>
                    <a:pt x="47" y="72"/>
                    <a:pt x="45" y="72"/>
                    <a:pt x="43" y="72"/>
                  </a:cubicBezTo>
                  <a:cubicBezTo>
                    <a:pt x="34" y="72"/>
                    <a:pt x="26" y="69"/>
                    <a:pt x="20" y="63"/>
                  </a:cubicBezTo>
                  <a:cubicBezTo>
                    <a:pt x="13" y="57"/>
                    <a:pt x="10" y="49"/>
                    <a:pt x="10" y="40"/>
                  </a:cubicBezTo>
                  <a:cubicBezTo>
                    <a:pt x="10" y="35"/>
                    <a:pt x="11" y="30"/>
                    <a:pt x="14" y="25"/>
                  </a:cubicBezTo>
                  <a:cubicBezTo>
                    <a:pt x="16" y="20"/>
                    <a:pt x="19" y="16"/>
                    <a:pt x="23" y="13"/>
                  </a:cubicBezTo>
                  <a:cubicBezTo>
                    <a:pt x="28" y="8"/>
                    <a:pt x="34" y="5"/>
                    <a:pt x="40" y="3"/>
                  </a:cubicBezTo>
                  <a:cubicBezTo>
                    <a:pt x="47" y="1"/>
                    <a:pt x="54" y="0"/>
                    <a:pt x="6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80" y="13"/>
                    <a:pt x="83" y="17"/>
                    <a:pt x="86" y="21"/>
                  </a:cubicBezTo>
                  <a:cubicBezTo>
                    <a:pt x="88" y="26"/>
                    <a:pt x="89" y="31"/>
                    <a:pt x="89" y="36"/>
                  </a:cubicBezTo>
                  <a:cubicBezTo>
                    <a:pt x="89" y="41"/>
                    <a:pt x="88" y="45"/>
                    <a:pt x="87" y="48"/>
                  </a:cubicBezTo>
                  <a:cubicBezTo>
                    <a:pt x="85" y="52"/>
                    <a:pt x="83" y="55"/>
                    <a:pt x="81" y="57"/>
                  </a:cubicBezTo>
                  <a:cubicBezTo>
                    <a:pt x="79" y="60"/>
                    <a:pt x="77" y="62"/>
                    <a:pt x="75" y="63"/>
                  </a:cubicBezTo>
                  <a:cubicBezTo>
                    <a:pt x="72" y="65"/>
                    <a:pt x="71" y="67"/>
                    <a:pt x="69" y="69"/>
                  </a:cubicBezTo>
                  <a:cubicBezTo>
                    <a:pt x="67" y="71"/>
                    <a:pt x="67" y="73"/>
                    <a:pt x="67" y="75"/>
                  </a:cubicBezTo>
                  <a:close/>
                  <a:moveTo>
                    <a:pt x="53" y="149"/>
                  </a:moveTo>
                  <a:cubicBezTo>
                    <a:pt x="57" y="149"/>
                    <a:pt x="60" y="149"/>
                    <a:pt x="64" y="148"/>
                  </a:cubicBezTo>
                  <a:cubicBezTo>
                    <a:pt x="67" y="147"/>
                    <a:pt x="70" y="146"/>
                    <a:pt x="73" y="144"/>
                  </a:cubicBezTo>
                  <a:cubicBezTo>
                    <a:pt x="76" y="142"/>
                    <a:pt x="78" y="140"/>
                    <a:pt x="80" y="137"/>
                  </a:cubicBezTo>
                  <a:cubicBezTo>
                    <a:pt x="82" y="134"/>
                    <a:pt x="83" y="131"/>
                    <a:pt x="83" y="127"/>
                  </a:cubicBezTo>
                  <a:cubicBezTo>
                    <a:pt x="83" y="125"/>
                    <a:pt x="82" y="124"/>
                    <a:pt x="82" y="122"/>
                  </a:cubicBezTo>
                  <a:cubicBezTo>
                    <a:pt x="81" y="121"/>
                    <a:pt x="81" y="119"/>
                    <a:pt x="80" y="118"/>
                  </a:cubicBezTo>
                  <a:cubicBezTo>
                    <a:pt x="80" y="117"/>
                    <a:pt x="79" y="116"/>
                    <a:pt x="78" y="114"/>
                  </a:cubicBezTo>
                  <a:cubicBezTo>
                    <a:pt x="77" y="113"/>
                    <a:pt x="76" y="112"/>
                    <a:pt x="75" y="111"/>
                  </a:cubicBezTo>
                  <a:cubicBezTo>
                    <a:pt x="75" y="110"/>
                    <a:pt x="73" y="109"/>
                    <a:pt x="72" y="108"/>
                  </a:cubicBezTo>
                  <a:cubicBezTo>
                    <a:pt x="70" y="106"/>
                    <a:pt x="69" y="105"/>
                    <a:pt x="68" y="105"/>
                  </a:cubicBezTo>
                  <a:cubicBezTo>
                    <a:pt x="68" y="105"/>
                    <a:pt x="66" y="104"/>
                    <a:pt x="64" y="102"/>
                  </a:cubicBezTo>
                  <a:cubicBezTo>
                    <a:pt x="62" y="101"/>
                    <a:pt x="61" y="100"/>
                    <a:pt x="61" y="100"/>
                  </a:cubicBezTo>
                  <a:cubicBezTo>
                    <a:pt x="60" y="100"/>
                    <a:pt x="58" y="100"/>
                    <a:pt x="56" y="100"/>
                  </a:cubicBezTo>
                  <a:cubicBezTo>
                    <a:pt x="53" y="100"/>
                    <a:pt x="49" y="100"/>
                    <a:pt x="46" y="100"/>
                  </a:cubicBezTo>
                  <a:cubicBezTo>
                    <a:pt x="43" y="101"/>
                    <a:pt x="40" y="101"/>
                    <a:pt x="36" y="103"/>
                  </a:cubicBezTo>
                  <a:cubicBezTo>
                    <a:pt x="33" y="104"/>
                    <a:pt x="29" y="105"/>
                    <a:pt x="27" y="107"/>
                  </a:cubicBezTo>
                  <a:cubicBezTo>
                    <a:pt x="24" y="109"/>
                    <a:pt x="22" y="111"/>
                    <a:pt x="20" y="114"/>
                  </a:cubicBezTo>
                  <a:cubicBezTo>
                    <a:pt x="19" y="117"/>
                    <a:pt x="18" y="120"/>
                    <a:pt x="18" y="124"/>
                  </a:cubicBezTo>
                  <a:cubicBezTo>
                    <a:pt x="18" y="128"/>
                    <a:pt x="19" y="132"/>
                    <a:pt x="21" y="136"/>
                  </a:cubicBezTo>
                  <a:cubicBezTo>
                    <a:pt x="23" y="139"/>
                    <a:pt x="26" y="142"/>
                    <a:pt x="30" y="143"/>
                  </a:cubicBezTo>
                  <a:cubicBezTo>
                    <a:pt x="33" y="145"/>
                    <a:pt x="37" y="147"/>
                    <a:pt x="41" y="148"/>
                  </a:cubicBezTo>
                  <a:cubicBezTo>
                    <a:pt x="45" y="148"/>
                    <a:pt x="49" y="149"/>
                    <a:pt x="53" y="149"/>
                  </a:cubicBezTo>
                  <a:close/>
                  <a:moveTo>
                    <a:pt x="53" y="66"/>
                  </a:moveTo>
                  <a:cubicBezTo>
                    <a:pt x="55" y="66"/>
                    <a:pt x="58" y="66"/>
                    <a:pt x="60" y="65"/>
                  </a:cubicBezTo>
                  <a:cubicBezTo>
                    <a:pt x="63" y="64"/>
                    <a:pt x="65" y="62"/>
                    <a:pt x="67" y="61"/>
                  </a:cubicBezTo>
                  <a:cubicBezTo>
                    <a:pt x="70" y="57"/>
                    <a:pt x="72" y="52"/>
                    <a:pt x="72" y="46"/>
                  </a:cubicBezTo>
                  <a:cubicBezTo>
                    <a:pt x="72" y="42"/>
                    <a:pt x="71" y="38"/>
                    <a:pt x="70" y="34"/>
                  </a:cubicBezTo>
                  <a:cubicBezTo>
                    <a:pt x="69" y="30"/>
                    <a:pt x="67" y="26"/>
                    <a:pt x="65" y="22"/>
                  </a:cubicBezTo>
                  <a:cubicBezTo>
                    <a:pt x="63" y="18"/>
                    <a:pt x="61" y="14"/>
                    <a:pt x="57" y="12"/>
                  </a:cubicBezTo>
                  <a:cubicBezTo>
                    <a:pt x="54" y="9"/>
                    <a:pt x="50" y="8"/>
                    <a:pt x="46" y="8"/>
                  </a:cubicBezTo>
                  <a:cubicBezTo>
                    <a:pt x="44" y="8"/>
                    <a:pt x="41" y="9"/>
                    <a:pt x="39" y="10"/>
                  </a:cubicBezTo>
                  <a:cubicBezTo>
                    <a:pt x="36" y="11"/>
                    <a:pt x="34" y="13"/>
                    <a:pt x="32" y="15"/>
                  </a:cubicBezTo>
                  <a:cubicBezTo>
                    <a:pt x="29" y="19"/>
                    <a:pt x="28" y="24"/>
                    <a:pt x="28" y="30"/>
                  </a:cubicBezTo>
                  <a:cubicBezTo>
                    <a:pt x="28" y="33"/>
                    <a:pt x="28" y="36"/>
                    <a:pt x="29" y="39"/>
                  </a:cubicBezTo>
                  <a:cubicBezTo>
                    <a:pt x="29" y="42"/>
                    <a:pt x="30" y="46"/>
                    <a:pt x="32" y="49"/>
                  </a:cubicBezTo>
                  <a:cubicBezTo>
                    <a:pt x="33" y="52"/>
                    <a:pt x="35" y="55"/>
                    <a:pt x="37" y="58"/>
                  </a:cubicBezTo>
                  <a:cubicBezTo>
                    <a:pt x="39" y="60"/>
                    <a:pt x="41" y="62"/>
                    <a:pt x="44" y="64"/>
                  </a:cubicBezTo>
                  <a:cubicBezTo>
                    <a:pt x="47" y="66"/>
                    <a:pt x="50" y="66"/>
                    <a:pt x="53" y="66"/>
                  </a:cubicBezTo>
                  <a:close/>
                  <a:moveTo>
                    <a:pt x="130" y="66"/>
                  </a:moveTo>
                  <a:cubicBezTo>
                    <a:pt x="150" y="66"/>
                    <a:pt x="150" y="66"/>
                    <a:pt x="150" y="6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30" y="76"/>
                    <a:pt x="130" y="76"/>
                    <a:pt x="130" y="76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120" y="46"/>
                    <a:pt x="120" y="46"/>
                    <a:pt x="120" y="46"/>
                  </a:cubicBezTo>
                  <a:cubicBezTo>
                    <a:pt x="130" y="46"/>
                    <a:pt x="130" y="46"/>
                    <a:pt x="130" y="46"/>
                  </a:cubicBezTo>
                  <a:lnTo>
                    <a:pt x="130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1" name="Freeform 192">
              <a:extLst>
                <a:ext uri="{FF2B5EF4-FFF2-40B4-BE49-F238E27FC236}">
                  <a16:creationId xmlns:a16="http://schemas.microsoft.com/office/drawing/2014/main" id="{67C6EB2A-1466-4E46-97B2-F11EE99AF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3489" y="2807708"/>
              <a:ext cx="188918" cy="124904"/>
            </a:xfrm>
            <a:custGeom>
              <a:avLst/>
              <a:gdLst>
                <a:gd name="T0" fmla="*/ 182 w 182"/>
                <a:gd name="T1" fmla="*/ 6 h 121"/>
                <a:gd name="T2" fmla="*/ 182 w 182"/>
                <a:gd name="T3" fmla="*/ 115 h 121"/>
                <a:gd name="T4" fmla="*/ 180 w 182"/>
                <a:gd name="T5" fmla="*/ 120 h 121"/>
                <a:gd name="T6" fmla="*/ 176 w 182"/>
                <a:gd name="T7" fmla="*/ 121 h 121"/>
                <a:gd name="T8" fmla="*/ 6 w 182"/>
                <a:gd name="T9" fmla="*/ 121 h 121"/>
                <a:gd name="T10" fmla="*/ 2 w 182"/>
                <a:gd name="T11" fmla="*/ 120 h 121"/>
                <a:gd name="T12" fmla="*/ 0 w 182"/>
                <a:gd name="T13" fmla="*/ 115 h 121"/>
                <a:gd name="T14" fmla="*/ 0 w 182"/>
                <a:gd name="T15" fmla="*/ 6 h 121"/>
                <a:gd name="T16" fmla="*/ 2 w 182"/>
                <a:gd name="T17" fmla="*/ 2 h 121"/>
                <a:gd name="T18" fmla="*/ 6 w 182"/>
                <a:gd name="T19" fmla="*/ 0 h 121"/>
                <a:gd name="T20" fmla="*/ 176 w 182"/>
                <a:gd name="T21" fmla="*/ 0 h 121"/>
                <a:gd name="T22" fmla="*/ 180 w 182"/>
                <a:gd name="T23" fmla="*/ 2 h 121"/>
                <a:gd name="T24" fmla="*/ 182 w 182"/>
                <a:gd name="T25" fmla="*/ 6 h 121"/>
                <a:gd name="T26" fmla="*/ 170 w 182"/>
                <a:gd name="T27" fmla="*/ 85 h 121"/>
                <a:gd name="T28" fmla="*/ 170 w 182"/>
                <a:gd name="T29" fmla="*/ 37 h 121"/>
                <a:gd name="T30" fmla="*/ 153 w 182"/>
                <a:gd name="T31" fmla="*/ 30 h 121"/>
                <a:gd name="T32" fmla="*/ 146 w 182"/>
                <a:gd name="T33" fmla="*/ 13 h 121"/>
                <a:gd name="T34" fmla="*/ 37 w 182"/>
                <a:gd name="T35" fmla="*/ 13 h 121"/>
                <a:gd name="T36" fmla="*/ 30 w 182"/>
                <a:gd name="T37" fmla="*/ 30 h 121"/>
                <a:gd name="T38" fmla="*/ 12 w 182"/>
                <a:gd name="T39" fmla="*/ 37 h 121"/>
                <a:gd name="T40" fmla="*/ 12 w 182"/>
                <a:gd name="T41" fmla="*/ 85 h 121"/>
                <a:gd name="T42" fmla="*/ 30 w 182"/>
                <a:gd name="T43" fmla="*/ 92 h 121"/>
                <a:gd name="T44" fmla="*/ 37 w 182"/>
                <a:gd name="T45" fmla="*/ 109 h 121"/>
                <a:gd name="T46" fmla="*/ 146 w 182"/>
                <a:gd name="T47" fmla="*/ 109 h 121"/>
                <a:gd name="T48" fmla="*/ 153 w 182"/>
                <a:gd name="T49" fmla="*/ 92 h 121"/>
                <a:gd name="T50" fmla="*/ 170 w 182"/>
                <a:gd name="T51" fmla="*/ 85 h 121"/>
                <a:gd name="T52" fmla="*/ 119 w 182"/>
                <a:gd name="T53" fmla="*/ 48 h 121"/>
                <a:gd name="T54" fmla="*/ 121 w 182"/>
                <a:gd name="T55" fmla="*/ 61 h 121"/>
                <a:gd name="T56" fmla="*/ 119 w 182"/>
                <a:gd name="T57" fmla="*/ 74 h 121"/>
                <a:gd name="T58" fmla="*/ 114 w 182"/>
                <a:gd name="T59" fmla="*/ 87 h 121"/>
                <a:gd name="T60" fmla="*/ 104 w 182"/>
                <a:gd name="T61" fmla="*/ 97 h 121"/>
                <a:gd name="T62" fmla="*/ 91 w 182"/>
                <a:gd name="T63" fmla="*/ 100 h 121"/>
                <a:gd name="T64" fmla="*/ 78 w 182"/>
                <a:gd name="T65" fmla="*/ 97 h 121"/>
                <a:gd name="T66" fmla="*/ 68 w 182"/>
                <a:gd name="T67" fmla="*/ 87 h 121"/>
                <a:gd name="T68" fmla="*/ 63 w 182"/>
                <a:gd name="T69" fmla="*/ 74 h 121"/>
                <a:gd name="T70" fmla="*/ 61 w 182"/>
                <a:gd name="T71" fmla="*/ 61 h 121"/>
                <a:gd name="T72" fmla="*/ 63 w 182"/>
                <a:gd name="T73" fmla="*/ 48 h 121"/>
                <a:gd name="T74" fmla="*/ 68 w 182"/>
                <a:gd name="T75" fmla="*/ 35 h 121"/>
                <a:gd name="T76" fmla="*/ 78 w 182"/>
                <a:gd name="T77" fmla="*/ 25 h 121"/>
                <a:gd name="T78" fmla="*/ 91 w 182"/>
                <a:gd name="T79" fmla="*/ 22 h 121"/>
                <a:gd name="T80" fmla="*/ 104 w 182"/>
                <a:gd name="T81" fmla="*/ 25 h 121"/>
                <a:gd name="T82" fmla="*/ 114 w 182"/>
                <a:gd name="T83" fmla="*/ 35 h 121"/>
                <a:gd name="T84" fmla="*/ 119 w 182"/>
                <a:gd name="T85" fmla="*/ 48 h 121"/>
                <a:gd name="T86" fmla="*/ 73 w 182"/>
                <a:gd name="T87" fmla="*/ 85 h 121"/>
                <a:gd name="T88" fmla="*/ 109 w 182"/>
                <a:gd name="T89" fmla="*/ 85 h 121"/>
                <a:gd name="T90" fmla="*/ 109 w 182"/>
                <a:gd name="T91" fmla="*/ 76 h 121"/>
                <a:gd name="T92" fmla="*/ 97 w 182"/>
                <a:gd name="T93" fmla="*/ 76 h 121"/>
                <a:gd name="T94" fmla="*/ 97 w 182"/>
                <a:gd name="T95" fmla="*/ 34 h 121"/>
                <a:gd name="T96" fmla="*/ 86 w 182"/>
                <a:gd name="T97" fmla="*/ 34 h 121"/>
                <a:gd name="T98" fmla="*/ 72 w 182"/>
                <a:gd name="T99" fmla="*/ 47 h 121"/>
                <a:gd name="T100" fmla="*/ 80 w 182"/>
                <a:gd name="T101" fmla="*/ 54 h 121"/>
                <a:gd name="T102" fmla="*/ 85 w 182"/>
                <a:gd name="T103" fmla="*/ 49 h 121"/>
                <a:gd name="T104" fmla="*/ 85 w 182"/>
                <a:gd name="T105" fmla="*/ 49 h 121"/>
                <a:gd name="T106" fmla="*/ 85 w 182"/>
                <a:gd name="T107" fmla="*/ 76 h 121"/>
                <a:gd name="T108" fmla="*/ 73 w 182"/>
                <a:gd name="T109" fmla="*/ 76 h 121"/>
                <a:gd name="T110" fmla="*/ 73 w 182"/>
                <a:gd name="T111" fmla="*/ 8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2" h="121">
                  <a:moveTo>
                    <a:pt x="182" y="6"/>
                  </a:moveTo>
                  <a:cubicBezTo>
                    <a:pt x="182" y="115"/>
                    <a:pt x="182" y="115"/>
                    <a:pt x="182" y="115"/>
                  </a:cubicBezTo>
                  <a:cubicBezTo>
                    <a:pt x="182" y="117"/>
                    <a:pt x="181" y="118"/>
                    <a:pt x="180" y="120"/>
                  </a:cubicBezTo>
                  <a:cubicBezTo>
                    <a:pt x="179" y="121"/>
                    <a:pt x="177" y="121"/>
                    <a:pt x="17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1"/>
                    <a:pt x="3" y="121"/>
                    <a:pt x="2" y="120"/>
                  </a:cubicBezTo>
                  <a:cubicBezTo>
                    <a:pt x="1" y="118"/>
                    <a:pt x="0" y="117"/>
                    <a:pt x="0" y="1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7" y="0"/>
                    <a:pt x="179" y="1"/>
                    <a:pt x="180" y="2"/>
                  </a:cubicBezTo>
                  <a:cubicBezTo>
                    <a:pt x="181" y="3"/>
                    <a:pt x="182" y="5"/>
                    <a:pt x="182" y="6"/>
                  </a:cubicBezTo>
                  <a:close/>
                  <a:moveTo>
                    <a:pt x="170" y="85"/>
                  </a:moveTo>
                  <a:cubicBezTo>
                    <a:pt x="170" y="37"/>
                    <a:pt x="170" y="37"/>
                    <a:pt x="170" y="37"/>
                  </a:cubicBezTo>
                  <a:cubicBezTo>
                    <a:pt x="163" y="37"/>
                    <a:pt x="157" y="34"/>
                    <a:pt x="153" y="30"/>
                  </a:cubicBezTo>
                  <a:cubicBezTo>
                    <a:pt x="148" y="25"/>
                    <a:pt x="146" y="19"/>
                    <a:pt x="14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9"/>
                    <a:pt x="34" y="25"/>
                    <a:pt x="30" y="30"/>
                  </a:cubicBezTo>
                  <a:cubicBezTo>
                    <a:pt x="25" y="34"/>
                    <a:pt x="19" y="37"/>
                    <a:pt x="12" y="37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9" y="85"/>
                    <a:pt x="25" y="88"/>
                    <a:pt x="30" y="92"/>
                  </a:cubicBezTo>
                  <a:cubicBezTo>
                    <a:pt x="34" y="97"/>
                    <a:pt x="37" y="103"/>
                    <a:pt x="37" y="109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6" y="103"/>
                    <a:pt x="148" y="97"/>
                    <a:pt x="153" y="92"/>
                  </a:cubicBezTo>
                  <a:cubicBezTo>
                    <a:pt x="157" y="88"/>
                    <a:pt x="163" y="85"/>
                    <a:pt x="170" y="85"/>
                  </a:cubicBezTo>
                  <a:close/>
                  <a:moveTo>
                    <a:pt x="119" y="48"/>
                  </a:moveTo>
                  <a:cubicBezTo>
                    <a:pt x="121" y="52"/>
                    <a:pt x="121" y="57"/>
                    <a:pt x="121" y="61"/>
                  </a:cubicBezTo>
                  <a:cubicBezTo>
                    <a:pt x="121" y="65"/>
                    <a:pt x="121" y="70"/>
                    <a:pt x="119" y="74"/>
                  </a:cubicBezTo>
                  <a:cubicBezTo>
                    <a:pt x="118" y="79"/>
                    <a:pt x="116" y="83"/>
                    <a:pt x="114" y="87"/>
                  </a:cubicBezTo>
                  <a:cubicBezTo>
                    <a:pt x="111" y="91"/>
                    <a:pt x="108" y="94"/>
                    <a:pt x="104" y="97"/>
                  </a:cubicBezTo>
                  <a:cubicBezTo>
                    <a:pt x="100" y="99"/>
                    <a:pt x="96" y="100"/>
                    <a:pt x="91" y="100"/>
                  </a:cubicBezTo>
                  <a:cubicBezTo>
                    <a:pt x="86" y="100"/>
                    <a:pt x="82" y="99"/>
                    <a:pt x="78" y="97"/>
                  </a:cubicBezTo>
                  <a:cubicBezTo>
                    <a:pt x="74" y="94"/>
                    <a:pt x="71" y="91"/>
                    <a:pt x="68" y="87"/>
                  </a:cubicBezTo>
                  <a:cubicBezTo>
                    <a:pt x="66" y="83"/>
                    <a:pt x="64" y="79"/>
                    <a:pt x="63" y="74"/>
                  </a:cubicBezTo>
                  <a:cubicBezTo>
                    <a:pt x="62" y="70"/>
                    <a:pt x="61" y="65"/>
                    <a:pt x="61" y="61"/>
                  </a:cubicBezTo>
                  <a:cubicBezTo>
                    <a:pt x="61" y="57"/>
                    <a:pt x="62" y="52"/>
                    <a:pt x="63" y="48"/>
                  </a:cubicBezTo>
                  <a:cubicBezTo>
                    <a:pt x="64" y="43"/>
                    <a:pt x="66" y="39"/>
                    <a:pt x="68" y="35"/>
                  </a:cubicBezTo>
                  <a:cubicBezTo>
                    <a:pt x="71" y="31"/>
                    <a:pt x="74" y="28"/>
                    <a:pt x="78" y="25"/>
                  </a:cubicBezTo>
                  <a:cubicBezTo>
                    <a:pt x="82" y="23"/>
                    <a:pt x="86" y="22"/>
                    <a:pt x="91" y="22"/>
                  </a:cubicBezTo>
                  <a:cubicBezTo>
                    <a:pt x="96" y="22"/>
                    <a:pt x="100" y="23"/>
                    <a:pt x="104" y="25"/>
                  </a:cubicBezTo>
                  <a:cubicBezTo>
                    <a:pt x="108" y="28"/>
                    <a:pt x="111" y="31"/>
                    <a:pt x="114" y="35"/>
                  </a:cubicBezTo>
                  <a:cubicBezTo>
                    <a:pt x="116" y="39"/>
                    <a:pt x="118" y="43"/>
                    <a:pt x="119" y="48"/>
                  </a:cubicBezTo>
                  <a:close/>
                  <a:moveTo>
                    <a:pt x="73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2"/>
                    <a:pt x="84" y="50"/>
                    <a:pt x="85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3" y="76"/>
                    <a:pt x="73" y="76"/>
                    <a:pt x="73" y="76"/>
                  </a:cubicBezTo>
                  <a:lnTo>
                    <a:pt x="73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2" name="Freeform 193">
              <a:extLst>
                <a:ext uri="{FF2B5EF4-FFF2-40B4-BE49-F238E27FC236}">
                  <a16:creationId xmlns:a16="http://schemas.microsoft.com/office/drawing/2014/main" id="{5E3739D6-1F17-4D3A-991C-014137327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4563" y="2845179"/>
              <a:ext cx="99924" cy="56207"/>
            </a:xfrm>
            <a:custGeom>
              <a:avLst/>
              <a:gdLst>
                <a:gd name="T0" fmla="*/ 95 w 96"/>
                <a:gd name="T1" fmla="*/ 2 h 54"/>
                <a:gd name="T2" fmla="*/ 96 w 96"/>
                <a:gd name="T3" fmla="*/ 6 h 54"/>
                <a:gd name="T4" fmla="*/ 95 w 96"/>
                <a:gd name="T5" fmla="*/ 10 h 54"/>
                <a:gd name="T6" fmla="*/ 52 w 96"/>
                <a:gd name="T7" fmla="*/ 52 h 54"/>
                <a:gd name="T8" fmla="*/ 48 w 96"/>
                <a:gd name="T9" fmla="*/ 54 h 54"/>
                <a:gd name="T10" fmla="*/ 44 w 96"/>
                <a:gd name="T11" fmla="*/ 52 h 54"/>
                <a:gd name="T12" fmla="*/ 1 w 96"/>
                <a:gd name="T13" fmla="*/ 10 h 54"/>
                <a:gd name="T14" fmla="*/ 0 w 96"/>
                <a:gd name="T15" fmla="*/ 6 h 54"/>
                <a:gd name="T16" fmla="*/ 1 w 96"/>
                <a:gd name="T17" fmla="*/ 2 h 54"/>
                <a:gd name="T18" fmla="*/ 6 w 96"/>
                <a:gd name="T19" fmla="*/ 0 h 54"/>
                <a:gd name="T20" fmla="*/ 90 w 96"/>
                <a:gd name="T21" fmla="*/ 0 h 54"/>
                <a:gd name="T22" fmla="*/ 95 w 96"/>
                <a:gd name="T2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54">
                  <a:moveTo>
                    <a:pt x="95" y="2"/>
                  </a:moveTo>
                  <a:cubicBezTo>
                    <a:pt x="96" y="3"/>
                    <a:pt x="96" y="4"/>
                    <a:pt x="96" y="6"/>
                  </a:cubicBezTo>
                  <a:cubicBezTo>
                    <a:pt x="96" y="7"/>
                    <a:pt x="96" y="9"/>
                    <a:pt x="95" y="10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50" y="54"/>
                    <a:pt x="48" y="54"/>
                  </a:cubicBezTo>
                  <a:cubicBezTo>
                    <a:pt x="46" y="54"/>
                    <a:pt x="45" y="54"/>
                    <a:pt x="44" y="5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3" y="0"/>
                    <a:pt x="9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3" name="Freeform 194">
              <a:extLst>
                <a:ext uri="{FF2B5EF4-FFF2-40B4-BE49-F238E27FC236}">
                  <a16:creationId xmlns:a16="http://schemas.microsoft.com/office/drawing/2014/main" id="{BBD68AEC-6AFE-4A25-961B-2E5B3234F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6642" y="2851425"/>
              <a:ext cx="99924" cy="56207"/>
            </a:xfrm>
            <a:custGeom>
              <a:avLst/>
              <a:gdLst>
                <a:gd name="T0" fmla="*/ 97 w 97"/>
                <a:gd name="T1" fmla="*/ 48 h 54"/>
                <a:gd name="T2" fmla="*/ 95 w 97"/>
                <a:gd name="T3" fmla="*/ 52 h 54"/>
                <a:gd name="T4" fmla="*/ 91 w 97"/>
                <a:gd name="T5" fmla="*/ 54 h 54"/>
                <a:gd name="T6" fmla="*/ 6 w 97"/>
                <a:gd name="T7" fmla="*/ 54 h 54"/>
                <a:gd name="T8" fmla="*/ 2 w 97"/>
                <a:gd name="T9" fmla="*/ 52 h 54"/>
                <a:gd name="T10" fmla="*/ 0 w 97"/>
                <a:gd name="T11" fmla="*/ 48 h 54"/>
                <a:gd name="T12" fmla="*/ 2 w 97"/>
                <a:gd name="T13" fmla="*/ 44 h 54"/>
                <a:gd name="T14" fmla="*/ 44 w 97"/>
                <a:gd name="T15" fmla="*/ 2 h 54"/>
                <a:gd name="T16" fmla="*/ 49 w 97"/>
                <a:gd name="T17" fmla="*/ 0 h 54"/>
                <a:gd name="T18" fmla="*/ 53 w 97"/>
                <a:gd name="T19" fmla="*/ 2 h 54"/>
                <a:gd name="T20" fmla="*/ 95 w 97"/>
                <a:gd name="T21" fmla="*/ 44 h 54"/>
                <a:gd name="T22" fmla="*/ 97 w 97"/>
                <a:gd name="T23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54">
                  <a:moveTo>
                    <a:pt x="97" y="48"/>
                  </a:moveTo>
                  <a:cubicBezTo>
                    <a:pt x="97" y="50"/>
                    <a:pt x="96" y="51"/>
                    <a:pt x="95" y="52"/>
                  </a:cubicBezTo>
                  <a:cubicBezTo>
                    <a:pt x="94" y="54"/>
                    <a:pt x="93" y="54"/>
                    <a:pt x="91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3" y="54"/>
                    <a:pt x="2" y="52"/>
                  </a:cubicBezTo>
                  <a:cubicBezTo>
                    <a:pt x="1" y="51"/>
                    <a:pt x="0" y="50"/>
                    <a:pt x="0" y="48"/>
                  </a:cubicBezTo>
                  <a:cubicBezTo>
                    <a:pt x="0" y="47"/>
                    <a:pt x="1" y="45"/>
                    <a:pt x="2" y="44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47" y="0"/>
                    <a:pt x="49" y="0"/>
                  </a:cubicBezTo>
                  <a:cubicBezTo>
                    <a:pt x="50" y="0"/>
                    <a:pt x="52" y="0"/>
                    <a:pt x="53" y="2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6" y="45"/>
                    <a:pt x="97" y="47"/>
                    <a:pt x="9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4" name="Freeform 195">
              <a:extLst>
                <a:ext uri="{FF2B5EF4-FFF2-40B4-BE49-F238E27FC236}">
                  <a16:creationId xmlns:a16="http://schemas.microsoft.com/office/drawing/2014/main" id="{43B44818-D071-4A6B-8154-E92B590F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6527" y="2820198"/>
              <a:ext cx="54646" cy="99924"/>
            </a:xfrm>
            <a:custGeom>
              <a:avLst/>
              <a:gdLst>
                <a:gd name="T0" fmla="*/ 54 w 54"/>
                <a:gd name="T1" fmla="*/ 6 h 96"/>
                <a:gd name="T2" fmla="*/ 54 w 54"/>
                <a:gd name="T3" fmla="*/ 90 h 96"/>
                <a:gd name="T4" fmla="*/ 53 w 54"/>
                <a:gd name="T5" fmla="*/ 95 h 96"/>
                <a:gd name="T6" fmla="*/ 48 w 54"/>
                <a:gd name="T7" fmla="*/ 96 h 96"/>
                <a:gd name="T8" fmla="*/ 44 w 54"/>
                <a:gd name="T9" fmla="*/ 95 h 96"/>
                <a:gd name="T10" fmla="*/ 2 w 54"/>
                <a:gd name="T11" fmla="*/ 52 h 96"/>
                <a:gd name="T12" fmla="*/ 0 w 54"/>
                <a:gd name="T13" fmla="*/ 48 h 96"/>
                <a:gd name="T14" fmla="*/ 2 w 54"/>
                <a:gd name="T15" fmla="*/ 44 h 96"/>
                <a:gd name="T16" fmla="*/ 44 w 54"/>
                <a:gd name="T17" fmla="*/ 1 h 96"/>
                <a:gd name="T18" fmla="*/ 48 w 54"/>
                <a:gd name="T19" fmla="*/ 0 h 96"/>
                <a:gd name="T20" fmla="*/ 53 w 54"/>
                <a:gd name="T21" fmla="*/ 1 h 96"/>
                <a:gd name="T22" fmla="*/ 54 w 54"/>
                <a:gd name="T23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96">
                  <a:moveTo>
                    <a:pt x="54" y="6"/>
                  </a:moveTo>
                  <a:cubicBezTo>
                    <a:pt x="54" y="90"/>
                    <a:pt x="54" y="90"/>
                    <a:pt x="54" y="90"/>
                  </a:cubicBezTo>
                  <a:cubicBezTo>
                    <a:pt x="54" y="92"/>
                    <a:pt x="54" y="93"/>
                    <a:pt x="53" y="95"/>
                  </a:cubicBezTo>
                  <a:cubicBezTo>
                    <a:pt x="51" y="96"/>
                    <a:pt x="50" y="96"/>
                    <a:pt x="48" y="96"/>
                  </a:cubicBezTo>
                  <a:cubicBezTo>
                    <a:pt x="47" y="96"/>
                    <a:pt x="45" y="96"/>
                    <a:pt x="44" y="95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1"/>
                    <a:pt x="0" y="50"/>
                    <a:pt x="0" y="48"/>
                  </a:cubicBezTo>
                  <a:cubicBezTo>
                    <a:pt x="0" y="46"/>
                    <a:pt x="1" y="45"/>
                    <a:pt x="2" y="44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7" y="0"/>
                    <a:pt x="48" y="0"/>
                  </a:cubicBezTo>
                  <a:cubicBezTo>
                    <a:pt x="50" y="0"/>
                    <a:pt x="51" y="0"/>
                    <a:pt x="53" y="1"/>
                  </a:cubicBezTo>
                  <a:cubicBezTo>
                    <a:pt x="54" y="3"/>
                    <a:pt x="54" y="4"/>
                    <a:pt x="5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5" name="Freeform 196">
              <a:extLst>
                <a:ext uri="{FF2B5EF4-FFF2-40B4-BE49-F238E27FC236}">
                  <a16:creationId xmlns:a16="http://schemas.microsoft.com/office/drawing/2014/main" id="{C483515B-5175-4128-91AF-4A899E53E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890" y="2820198"/>
              <a:ext cx="56207" cy="99924"/>
            </a:xfrm>
            <a:custGeom>
              <a:avLst/>
              <a:gdLst>
                <a:gd name="T0" fmla="*/ 55 w 55"/>
                <a:gd name="T1" fmla="*/ 48 h 96"/>
                <a:gd name="T2" fmla="*/ 53 w 55"/>
                <a:gd name="T3" fmla="*/ 52 h 96"/>
                <a:gd name="T4" fmla="*/ 10 w 55"/>
                <a:gd name="T5" fmla="*/ 95 h 96"/>
                <a:gd name="T6" fmla="*/ 6 w 55"/>
                <a:gd name="T7" fmla="*/ 96 h 96"/>
                <a:gd name="T8" fmla="*/ 2 w 55"/>
                <a:gd name="T9" fmla="*/ 95 h 96"/>
                <a:gd name="T10" fmla="*/ 0 w 55"/>
                <a:gd name="T11" fmla="*/ 90 h 96"/>
                <a:gd name="T12" fmla="*/ 0 w 55"/>
                <a:gd name="T13" fmla="*/ 6 h 96"/>
                <a:gd name="T14" fmla="*/ 2 w 55"/>
                <a:gd name="T15" fmla="*/ 1 h 96"/>
                <a:gd name="T16" fmla="*/ 6 w 55"/>
                <a:gd name="T17" fmla="*/ 0 h 96"/>
                <a:gd name="T18" fmla="*/ 10 w 55"/>
                <a:gd name="T19" fmla="*/ 1 h 96"/>
                <a:gd name="T20" fmla="*/ 53 w 55"/>
                <a:gd name="T21" fmla="*/ 44 h 96"/>
                <a:gd name="T22" fmla="*/ 55 w 55"/>
                <a:gd name="T2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96">
                  <a:moveTo>
                    <a:pt x="55" y="48"/>
                  </a:moveTo>
                  <a:cubicBezTo>
                    <a:pt x="55" y="50"/>
                    <a:pt x="54" y="51"/>
                    <a:pt x="53" y="52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6"/>
                    <a:pt x="3" y="96"/>
                    <a:pt x="2" y="95"/>
                  </a:cubicBezTo>
                  <a:cubicBezTo>
                    <a:pt x="1" y="93"/>
                    <a:pt x="0" y="92"/>
                    <a:pt x="0" y="9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5"/>
                    <a:pt x="55" y="46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6" name="Freeform 197">
              <a:extLst>
                <a:ext uri="{FF2B5EF4-FFF2-40B4-BE49-F238E27FC236}">
                  <a16:creationId xmlns:a16="http://schemas.microsoft.com/office/drawing/2014/main" id="{E78089EA-5B66-4984-BC87-77E8540D25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497" y="2795218"/>
              <a:ext cx="162376" cy="151447"/>
            </a:xfrm>
            <a:custGeom>
              <a:avLst/>
              <a:gdLst>
                <a:gd name="T0" fmla="*/ 158 w 158"/>
                <a:gd name="T1" fmla="*/ 15 h 146"/>
                <a:gd name="T2" fmla="*/ 158 w 158"/>
                <a:gd name="T3" fmla="*/ 130 h 146"/>
                <a:gd name="T4" fmla="*/ 153 w 158"/>
                <a:gd name="T5" fmla="*/ 141 h 146"/>
                <a:gd name="T6" fmla="*/ 143 w 158"/>
                <a:gd name="T7" fmla="*/ 146 h 146"/>
                <a:gd name="T8" fmla="*/ 16 w 158"/>
                <a:gd name="T9" fmla="*/ 146 h 146"/>
                <a:gd name="T10" fmla="*/ 5 w 158"/>
                <a:gd name="T11" fmla="*/ 141 h 146"/>
                <a:gd name="T12" fmla="*/ 0 w 158"/>
                <a:gd name="T13" fmla="*/ 130 h 146"/>
                <a:gd name="T14" fmla="*/ 0 w 158"/>
                <a:gd name="T15" fmla="*/ 15 h 146"/>
                <a:gd name="T16" fmla="*/ 5 w 158"/>
                <a:gd name="T17" fmla="*/ 5 h 146"/>
                <a:gd name="T18" fmla="*/ 16 w 158"/>
                <a:gd name="T19" fmla="*/ 0 h 146"/>
                <a:gd name="T20" fmla="*/ 143 w 158"/>
                <a:gd name="T21" fmla="*/ 0 h 146"/>
                <a:gd name="T22" fmla="*/ 153 w 158"/>
                <a:gd name="T23" fmla="*/ 5 h 146"/>
                <a:gd name="T24" fmla="*/ 158 w 158"/>
                <a:gd name="T25" fmla="*/ 15 h 146"/>
                <a:gd name="T26" fmla="*/ 16 w 158"/>
                <a:gd name="T27" fmla="*/ 133 h 146"/>
                <a:gd name="T28" fmla="*/ 73 w 158"/>
                <a:gd name="T29" fmla="*/ 133 h 146"/>
                <a:gd name="T30" fmla="*/ 73 w 158"/>
                <a:gd name="T31" fmla="*/ 25 h 146"/>
                <a:gd name="T32" fmla="*/ 13 w 158"/>
                <a:gd name="T33" fmla="*/ 25 h 146"/>
                <a:gd name="T34" fmla="*/ 13 w 158"/>
                <a:gd name="T35" fmla="*/ 130 h 146"/>
                <a:gd name="T36" fmla="*/ 13 w 158"/>
                <a:gd name="T37" fmla="*/ 133 h 146"/>
                <a:gd name="T38" fmla="*/ 16 w 158"/>
                <a:gd name="T39" fmla="*/ 133 h 146"/>
                <a:gd name="T40" fmla="*/ 146 w 158"/>
                <a:gd name="T41" fmla="*/ 130 h 146"/>
                <a:gd name="T42" fmla="*/ 146 w 158"/>
                <a:gd name="T43" fmla="*/ 25 h 146"/>
                <a:gd name="T44" fmla="*/ 85 w 158"/>
                <a:gd name="T45" fmla="*/ 25 h 146"/>
                <a:gd name="T46" fmla="*/ 85 w 158"/>
                <a:gd name="T47" fmla="*/ 133 h 146"/>
                <a:gd name="T48" fmla="*/ 143 w 158"/>
                <a:gd name="T49" fmla="*/ 133 h 146"/>
                <a:gd name="T50" fmla="*/ 145 w 158"/>
                <a:gd name="T51" fmla="*/ 133 h 146"/>
                <a:gd name="T52" fmla="*/ 146 w 158"/>
                <a:gd name="T53" fmla="*/ 13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" h="146">
                  <a:moveTo>
                    <a:pt x="158" y="15"/>
                  </a:moveTo>
                  <a:cubicBezTo>
                    <a:pt x="158" y="130"/>
                    <a:pt x="158" y="130"/>
                    <a:pt x="158" y="130"/>
                  </a:cubicBezTo>
                  <a:cubicBezTo>
                    <a:pt x="158" y="135"/>
                    <a:pt x="156" y="138"/>
                    <a:pt x="153" y="141"/>
                  </a:cubicBezTo>
                  <a:cubicBezTo>
                    <a:pt x="150" y="144"/>
                    <a:pt x="147" y="146"/>
                    <a:pt x="143" y="146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1" y="146"/>
                    <a:pt x="8" y="144"/>
                    <a:pt x="5" y="141"/>
                  </a:cubicBezTo>
                  <a:cubicBezTo>
                    <a:pt x="2" y="138"/>
                    <a:pt x="0" y="135"/>
                    <a:pt x="0" y="1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8"/>
                    <a:pt x="5" y="5"/>
                  </a:cubicBezTo>
                  <a:cubicBezTo>
                    <a:pt x="8" y="2"/>
                    <a:pt x="11" y="0"/>
                    <a:pt x="16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7" y="0"/>
                    <a:pt x="150" y="2"/>
                    <a:pt x="153" y="5"/>
                  </a:cubicBezTo>
                  <a:cubicBezTo>
                    <a:pt x="156" y="8"/>
                    <a:pt x="158" y="11"/>
                    <a:pt x="158" y="15"/>
                  </a:cubicBezTo>
                  <a:close/>
                  <a:moveTo>
                    <a:pt x="16" y="133"/>
                  </a:moveTo>
                  <a:cubicBezTo>
                    <a:pt x="73" y="133"/>
                    <a:pt x="73" y="133"/>
                    <a:pt x="73" y="133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3" y="131"/>
                    <a:pt x="13" y="132"/>
                    <a:pt x="13" y="133"/>
                  </a:cubicBezTo>
                  <a:cubicBezTo>
                    <a:pt x="14" y="133"/>
                    <a:pt x="15" y="133"/>
                    <a:pt x="16" y="133"/>
                  </a:cubicBezTo>
                  <a:close/>
                  <a:moveTo>
                    <a:pt x="146" y="130"/>
                  </a:moveTo>
                  <a:cubicBezTo>
                    <a:pt x="146" y="25"/>
                    <a:pt x="146" y="25"/>
                    <a:pt x="146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4" y="133"/>
                    <a:pt x="144" y="133"/>
                    <a:pt x="145" y="133"/>
                  </a:cubicBezTo>
                  <a:cubicBezTo>
                    <a:pt x="145" y="132"/>
                    <a:pt x="146" y="131"/>
                    <a:pt x="146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7" name="Freeform 198">
              <a:extLst>
                <a:ext uri="{FF2B5EF4-FFF2-40B4-BE49-F238E27FC236}">
                  <a16:creationId xmlns:a16="http://schemas.microsoft.com/office/drawing/2014/main" id="{FF86D736-7FE2-4DA0-A259-D114D6490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41" y="3110601"/>
              <a:ext cx="99924" cy="137395"/>
            </a:xfrm>
            <a:custGeom>
              <a:avLst/>
              <a:gdLst>
                <a:gd name="T0" fmla="*/ 97 w 97"/>
                <a:gd name="T1" fmla="*/ 49 h 133"/>
                <a:gd name="T2" fmla="*/ 95 w 97"/>
                <a:gd name="T3" fmla="*/ 53 h 133"/>
                <a:gd name="T4" fmla="*/ 91 w 97"/>
                <a:gd name="T5" fmla="*/ 55 h 133"/>
                <a:gd name="T6" fmla="*/ 6 w 97"/>
                <a:gd name="T7" fmla="*/ 55 h 133"/>
                <a:gd name="T8" fmla="*/ 2 w 97"/>
                <a:gd name="T9" fmla="*/ 53 h 133"/>
                <a:gd name="T10" fmla="*/ 0 w 97"/>
                <a:gd name="T11" fmla="*/ 49 h 133"/>
                <a:gd name="T12" fmla="*/ 2 w 97"/>
                <a:gd name="T13" fmla="*/ 45 h 133"/>
                <a:gd name="T14" fmla="*/ 44 w 97"/>
                <a:gd name="T15" fmla="*/ 2 h 133"/>
                <a:gd name="T16" fmla="*/ 48 w 97"/>
                <a:gd name="T17" fmla="*/ 0 h 133"/>
                <a:gd name="T18" fmla="*/ 53 w 97"/>
                <a:gd name="T19" fmla="*/ 2 h 133"/>
                <a:gd name="T20" fmla="*/ 95 w 97"/>
                <a:gd name="T21" fmla="*/ 45 h 133"/>
                <a:gd name="T22" fmla="*/ 97 w 97"/>
                <a:gd name="T23" fmla="*/ 49 h 133"/>
                <a:gd name="T24" fmla="*/ 95 w 97"/>
                <a:gd name="T25" fmla="*/ 81 h 133"/>
                <a:gd name="T26" fmla="*/ 97 w 97"/>
                <a:gd name="T27" fmla="*/ 85 h 133"/>
                <a:gd name="T28" fmla="*/ 95 w 97"/>
                <a:gd name="T29" fmla="*/ 89 h 133"/>
                <a:gd name="T30" fmla="*/ 53 w 97"/>
                <a:gd name="T31" fmla="*/ 132 h 133"/>
                <a:gd name="T32" fmla="*/ 48 w 97"/>
                <a:gd name="T33" fmla="*/ 133 h 133"/>
                <a:gd name="T34" fmla="*/ 44 w 97"/>
                <a:gd name="T35" fmla="*/ 132 h 133"/>
                <a:gd name="T36" fmla="*/ 2 w 97"/>
                <a:gd name="T37" fmla="*/ 89 h 133"/>
                <a:gd name="T38" fmla="*/ 0 w 97"/>
                <a:gd name="T39" fmla="*/ 85 h 133"/>
                <a:gd name="T40" fmla="*/ 2 w 97"/>
                <a:gd name="T41" fmla="*/ 81 h 133"/>
                <a:gd name="T42" fmla="*/ 6 w 97"/>
                <a:gd name="T43" fmla="*/ 79 h 133"/>
                <a:gd name="T44" fmla="*/ 91 w 97"/>
                <a:gd name="T45" fmla="*/ 79 h 133"/>
                <a:gd name="T46" fmla="*/ 95 w 97"/>
                <a:gd name="T47" fmla="*/ 8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133">
                  <a:moveTo>
                    <a:pt x="97" y="49"/>
                  </a:moveTo>
                  <a:cubicBezTo>
                    <a:pt x="97" y="50"/>
                    <a:pt x="96" y="52"/>
                    <a:pt x="95" y="53"/>
                  </a:cubicBezTo>
                  <a:cubicBezTo>
                    <a:pt x="94" y="54"/>
                    <a:pt x="92" y="55"/>
                    <a:pt x="91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4" y="55"/>
                    <a:pt x="3" y="54"/>
                    <a:pt x="2" y="53"/>
                  </a:cubicBezTo>
                  <a:cubicBezTo>
                    <a:pt x="1" y="52"/>
                    <a:pt x="0" y="50"/>
                    <a:pt x="0" y="49"/>
                  </a:cubicBezTo>
                  <a:cubicBezTo>
                    <a:pt x="0" y="47"/>
                    <a:pt x="1" y="46"/>
                    <a:pt x="2" y="4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3" y="2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6" y="46"/>
                    <a:pt x="97" y="47"/>
                    <a:pt x="97" y="49"/>
                  </a:cubicBezTo>
                  <a:close/>
                  <a:moveTo>
                    <a:pt x="95" y="81"/>
                  </a:moveTo>
                  <a:cubicBezTo>
                    <a:pt x="96" y="82"/>
                    <a:pt x="97" y="83"/>
                    <a:pt x="97" y="85"/>
                  </a:cubicBezTo>
                  <a:cubicBezTo>
                    <a:pt x="97" y="87"/>
                    <a:pt x="96" y="88"/>
                    <a:pt x="95" y="89"/>
                  </a:cubicBezTo>
                  <a:cubicBezTo>
                    <a:pt x="53" y="132"/>
                    <a:pt x="53" y="132"/>
                    <a:pt x="53" y="132"/>
                  </a:cubicBezTo>
                  <a:cubicBezTo>
                    <a:pt x="51" y="133"/>
                    <a:pt x="50" y="133"/>
                    <a:pt x="48" y="133"/>
                  </a:cubicBezTo>
                  <a:cubicBezTo>
                    <a:pt x="47" y="133"/>
                    <a:pt x="45" y="133"/>
                    <a:pt x="44" y="132"/>
                  </a:cubicBezTo>
                  <a:cubicBezTo>
                    <a:pt x="2" y="89"/>
                    <a:pt x="2" y="89"/>
                    <a:pt x="2" y="89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83"/>
                    <a:pt x="1" y="82"/>
                    <a:pt x="2" y="81"/>
                  </a:cubicBezTo>
                  <a:cubicBezTo>
                    <a:pt x="3" y="80"/>
                    <a:pt x="4" y="79"/>
                    <a:pt x="6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2" y="79"/>
                    <a:pt x="94" y="80"/>
                    <a:pt x="95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8" name="Freeform 199">
              <a:extLst>
                <a:ext uri="{FF2B5EF4-FFF2-40B4-BE49-F238E27FC236}">
                  <a16:creationId xmlns:a16="http://schemas.microsoft.com/office/drawing/2014/main" id="{A7D24DCA-D3A9-4B2A-B6CD-9AC14D2CB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304" y="3193351"/>
              <a:ext cx="99924" cy="54646"/>
            </a:xfrm>
            <a:custGeom>
              <a:avLst/>
              <a:gdLst>
                <a:gd name="T0" fmla="*/ 96 w 97"/>
                <a:gd name="T1" fmla="*/ 2 h 54"/>
                <a:gd name="T2" fmla="*/ 97 w 97"/>
                <a:gd name="T3" fmla="*/ 6 h 54"/>
                <a:gd name="T4" fmla="*/ 96 w 97"/>
                <a:gd name="T5" fmla="*/ 10 h 54"/>
                <a:gd name="T6" fmla="*/ 53 w 97"/>
                <a:gd name="T7" fmla="*/ 53 h 54"/>
                <a:gd name="T8" fmla="*/ 49 w 97"/>
                <a:gd name="T9" fmla="*/ 54 h 54"/>
                <a:gd name="T10" fmla="*/ 45 w 97"/>
                <a:gd name="T11" fmla="*/ 53 h 54"/>
                <a:gd name="T12" fmla="*/ 2 w 97"/>
                <a:gd name="T13" fmla="*/ 10 h 54"/>
                <a:gd name="T14" fmla="*/ 0 w 97"/>
                <a:gd name="T15" fmla="*/ 6 h 54"/>
                <a:gd name="T16" fmla="*/ 2 w 97"/>
                <a:gd name="T17" fmla="*/ 2 h 54"/>
                <a:gd name="T18" fmla="*/ 7 w 97"/>
                <a:gd name="T19" fmla="*/ 0 h 54"/>
                <a:gd name="T20" fmla="*/ 91 w 97"/>
                <a:gd name="T21" fmla="*/ 0 h 54"/>
                <a:gd name="T22" fmla="*/ 96 w 97"/>
                <a:gd name="T2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54">
                  <a:moveTo>
                    <a:pt x="96" y="2"/>
                  </a:moveTo>
                  <a:cubicBezTo>
                    <a:pt x="97" y="3"/>
                    <a:pt x="97" y="4"/>
                    <a:pt x="97" y="6"/>
                  </a:cubicBezTo>
                  <a:cubicBezTo>
                    <a:pt x="97" y="8"/>
                    <a:pt x="97" y="9"/>
                    <a:pt x="96" y="10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2" y="54"/>
                    <a:pt x="51" y="54"/>
                    <a:pt x="49" y="54"/>
                  </a:cubicBezTo>
                  <a:cubicBezTo>
                    <a:pt x="47" y="54"/>
                    <a:pt x="46" y="54"/>
                    <a:pt x="45" y="5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9" name="Freeform 200">
              <a:extLst>
                <a:ext uri="{FF2B5EF4-FFF2-40B4-BE49-F238E27FC236}">
                  <a16:creationId xmlns:a16="http://schemas.microsoft.com/office/drawing/2014/main" id="{4218C519-485D-46F0-A36D-1FD07A127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067" y="3110601"/>
              <a:ext cx="99924" cy="57768"/>
            </a:xfrm>
            <a:custGeom>
              <a:avLst/>
              <a:gdLst>
                <a:gd name="T0" fmla="*/ 97 w 97"/>
                <a:gd name="T1" fmla="*/ 49 h 55"/>
                <a:gd name="T2" fmla="*/ 95 w 97"/>
                <a:gd name="T3" fmla="*/ 53 h 55"/>
                <a:gd name="T4" fmla="*/ 91 w 97"/>
                <a:gd name="T5" fmla="*/ 55 h 55"/>
                <a:gd name="T6" fmla="*/ 6 w 97"/>
                <a:gd name="T7" fmla="*/ 55 h 55"/>
                <a:gd name="T8" fmla="*/ 2 w 97"/>
                <a:gd name="T9" fmla="*/ 53 h 55"/>
                <a:gd name="T10" fmla="*/ 0 w 97"/>
                <a:gd name="T11" fmla="*/ 49 h 55"/>
                <a:gd name="T12" fmla="*/ 2 w 97"/>
                <a:gd name="T13" fmla="*/ 45 h 55"/>
                <a:gd name="T14" fmla="*/ 44 w 97"/>
                <a:gd name="T15" fmla="*/ 2 h 55"/>
                <a:gd name="T16" fmla="*/ 48 w 97"/>
                <a:gd name="T17" fmla="*/ 0 h 55"/>
                <a:gd name="T18" fmla="*/ 53 w 97"/>
                <a:gd name="T19" fmla="*/ 2 h 55"/>
                <a:gd name="T20" fmla="*/ 95 w 97"/>
                <a:gd name="T21" fmla="*/ 45 h 55"/>
                <a:gd name="T22" fmla="*/ 97 w 97"/>
                <a:gd name="T23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55">
                  <a:moveTo>
                    <a:pt x="97" y="49"/>
                  </a:moveTo>
                  <a:cubicBezTo>
                    <a:pt x="97" y="50"/>
                    <a:pt x="96" y="52"/>
                    <a:pt x="95" y="53"/>
                  </a:cubicBezTo>
                  <a:cubicBezTo>
                    <a:pt x="94" y="54"/>
                    <a:pt x="92" y="55"/>
                    <a:pt x="91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4" y="55"/>
                    <a:pt x="3" y="54"/>
                    <a:pt x="2" y="53"/>
                  </a:cubicBezTo>
                  <a:cubicBezTo>
                    <a:pt x="1" y="52"/>
                    <a:pt x="0" y="50"/>
                    <a:pt x="0" y="49"/>
                  </a:cubicBezTo>
                  <a:cubicBezTo>
                    <a:pt x="0" y="47"/>
                    <a:pt x="1" y="46"/>
                    <a:pt x="2" y="45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2" y="1"/>
                    <a:pt x="53" y="2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6" y="46"/>
                    <a:pt x="97" y="47"/>
                    <a:pt x="9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0" name="Freeform 201">
              <a:extLst>
                <a:ext uri="{FF2B5EF4-FFF2-40B4-BE49-F238E27FC236}">
                  <a16:creationId xmlns:a16="http://schemas.microsoft.com/office/drawing/2014/main" id="{5ED33695-6056-451B-BE65-DBD13B6F98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0829" y="3116847"/>
              <a:ext cx="174866" cy="138956"/>
            </a:xfrm>
            <a:custGeom>
              <a:avLst/>
              <a:gdLst>
                <a:gd name="T0" fmla="*/ 169 w 169"/>
                <a:gd name="T1" fmla="*/ 16 h 134"/>
                <a:gd name="T2" fmla="*/ 164 w 169"/>
                <a:gd name="T3" fmla="*/ 30 h 134"/>
                <a:gd name="T4" fmla="*/ 153 w 169"/>
                <a:gd name="T5" fmla="*/ 41 h 134"/>
                <a:gd name="T6" fmla="*/ 109 w 169"/>
                <a:gd name="T7" fmla="*/ 72 h 134"/>
                <a:gd name="T8" fmla="*/ 105 w 169"/>
                <a:gd name="T9" fmla="*/ 75 h 134"/>
                <a:gd name="T10" fmla="*/ 99 w 169"/>
                <a:gd name="T11" fmla="*/ 79 h 134"/>
                <a:gd name="T12" fmla="*/ 95 w 169"/>
                <a:gd name="T13" fmla="*/ 82 h 134"/>
                <a:gd name="T14" fmla="*/ 89 w 169"/>
                <a:gd name="T15" fmla="*/ 84 h 134"/>
                <a:gd name="T16" fmla="*/ 84 w 169"/>
                <a:gd name="T17" fmla="*/ 85 h 134"/>
                <a:gd name="T18" fmla="*/ 84 w 169"/>
                <a:gd name="T19" fmla="*/ 85 h 134"/>
                <a:gd name="T20" fmla="*/ 84 w 169"/>
                <a:gd name="T21" fmla="*/ 85 h 134"/>
                <a:gd name="T22" fmla="*/ 79 w 169"/>
                <a:gd name="T23" fmla="*/ 84 h 134"/>
                <a:gd name="T24" fmla="*/ 74 w 169"/>
                <a:gd name="T25" fmla="*/ 82 h 134"/>
                <a:gd name="T26" fmla="*/ 69 w 169"/>
                <a:gd name="T27" fmla="*/ 79 h 134"/>
                <a:gd name="T28" fmla="*/ 64 w 169"/>
                <a:gd name="T29" fmla="*/ 75 h 134"/>
                <a:gd name="T30" fmla="*/ 60 w 169"/>
                <a:gd name="T31" fmla="*/ 72 h 134"/>
                <a:gd name="T32" fmla="*/ 35 w 169"/>
                <a:gd name="T33" fmla="*/ 55 h 134"/>
                <a:gd name="T34" fmla="*/ 16 w 169"/>
                <a:gd name="T35" fmla="*/ 41 h 134"/>
                <a:gd name="T36" fmla="*/ 5 w 169"/>
                <a:gd name="T37" fmla="*/ 31 h 134"/>
                <a:gd name="T38" fmla="*/ 0 w 169"/>
                <a:gd name="T39" fmla="*/ 18 h 134"/>
                <a:gd name="T40" fmla="*/ 4 w 169"/>
                <a:gd name="T41" fmla="*/ 5 h 134"/>
                <a:gd name="T42" fmla="*/ 15 w 169"/>
                <a:gd name="T43" fmla="*/ 0 h 134"/>
                <a:gd name="T44" fmla="*/ 154 w 169"/>
                <a:gd name="T45" fmla="*/ 0 h 134"/>
                <a:gd name="T46" fmla="*/ 165 w 169"/>
                <a:gd name="T47" fmla="*/ 5 h 134"/>
                <a:gd name="T48" fmla="*/ 169 w 169"/>
                <a:gd name="T49" fmla="*/ 16 h 134"/>
                <a:gd name="T50" fmla="*/ 169 w 169"/>
                <a:gd name="T51" fmla="*/ 43 h 134"/>
                <a:gd name="T52" fmla="*/ 169 w 169"/>
                <a:gd name="T53" fmla="*/ 118 h 134"/>
                <a:gd name="T54" fmla="*/ 165 w 169"/>
                <a:gd name="T55" fmla="*/ 129 h 134"/>
                <a:gd name="T56" fmla="*/ 154 w 169"/>
                <a:gd name="T57" fmla="*/ 134 h 134"/>
                <a:gd name="T58" fmla="*/ 15 w 169"/>
                <a:gd name="T59" fmla="*/ 134 h 134"/>
                <a:gd name="T60" fmla="*/ 4 w 169"/>
                <a:gd name="T61" fmla="*/ 129 h 134"/>
                <a:gd name="T62" fmla="*/ 0 w 169"/>
                <a:gd name="T63" fmla="*/ 118 h 134"/>
                <a:gd name="T64" fmla="*/ 0 w 169"/>
                <a:gd name="T65" fmla="*/ 43 h 134"/>
                <a:gd name="T66" fmla="*/ 9 w 169"/>
                <a:gd name="T67" fmla="*/ 52 h 134"/>
                <a:gd name="T68" fmla="*/ 56 w 169"/>
                <a:gd name="T69" fmla="*/ 84 h 134"/>
                <a:gd name="T70" fmla="*/ 65 w 169"/>
                <a:gd name="T71" fmla="*/ 90 h 134"/>
                <a:gd name="T72" fmla="*/ 74 w 169"/>
                <a:gd name="T73" fmla="*/ 95 h 134"/>
                <a:gd name="T74" fmla="*/ 84 w 169"/>
                <a:gd name="T75" fmla="*/ 97 h 134"/>
                <a:gd name="T76" fmla="*/ 84 w 169"/>
                <a:gd name="T77" fmla="*/ 97 h 134"/>
                <a:gd name="T78" fmla="*/ 84 w 169"/>
                <a:gd name="T79" fmla="*/ 97 h 134"/>
                <a:gd name="T80" fmla="*/ 95 w 169"/>
                <a:gd name="T81" fmla="*/ 95 h 134"/>
                <a:gd name="T82" fmla="*/ 104 w 169"/>
                <a:gd name="T83" fmla="*/ 90 h 134"/>
                <a:gd name="T84" fmla="*/ 112 w 169"/>
                <a:gd name="T85" fmla="*/ 84 h 134"/>
                <a:gd name="T86" fmla="*/ 160 w 169"/>
                <a:gd name="T87" fmla="*/ 52 h 134"/>
                <a:gd name="T88" fmla="*/ 169 w 169"/>
                <a:gd name="T89" fmla="*/ 4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9" h="134">
                  <a:moveTo>
                    <a:pt x="169" y="16"/>
                  </a:moveTo>
                  <a:cubicBezTo>
                    <a:pt x="169" y="21"/>
                    <a:pt x="167" y="25"/>
                    <a:pt x="164" y="30"/>
                  </a:cubicBezTo>
                  <a:cubicBezTo>
                    <a:pt x="161" y="34"/>
                    <a:pt x="157" y="38"/>
                    <a:pt x="153" y="41"/>
                  </a:cubicBezTo>
                  <a:cubicBezTo>
                    <a:pt x="129" y="58"/>
                    <a:pt x="114" y="68"/>
                    <a:pt x="109" y="72"/>
                  </a:cubicBezTo>
                  <a:cubicBezTo>
                    <a:pt x="108" y="73"/>
                    <a:pt x="107" y="74"/>
                    <a:pt x="105" y="75"/>
                  </a:cubicBezTo>
                  <a:cubicBezTo>
                    <a:pt x="103" y="77"/>
                    <a:pt x="101" y="78"/>
                    <a:pt x="99" y="79"/>
                  </a:cubicBezTo>
                  <a:cubicBezTo>
                    <a:pt x="98" y="80"/>
                    <a:pt x="96" y="81"/>
                    <a:pt x="95" y="82"/>
                  </a:cubicBezTo>
                  <a:cubicBezTo>
                    <a:pt x="93" y="83"/>
                    <a:pt x="91" y="84"/>
                    <a:pt x="89" y="84"/>
                  </a:cubicBezTo>
                  <a:cubicBezTo>
                    <a:pt x="87" y="85"/>
                    <a:pt x="86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3" y="85"/>
                    <a:pt x="81" y="85"/>
                    <a:pt x="79" y="84"/>
                  </a:cubicBezTo>
                  <a:cubicBezTo>
                    <a:pt x="78" y="84"/>
                    <a:pt x="76" y="83"/>
                    <a:pt x="74" y="82"/>
                  </a:cubicBezTo>
                  <a:cubicBezTo>
                    <a:pt x="72" y="81"/>
                    <a:pt x="70" y="80"/>
                    <a:pt x="69" y="79"/>
                  </a:cubicBezTo>
                  <a:cubicBezTo>
                    <a:pt x="68" y="78"/>
                    <a:pt x="66" y="77"/>
                    <a:pt x="64" y="75"/>
                  </a:cubicBezTo>
                  <a:cubicBezTo>
                    <a:pt x="62" y="74"/>
                    <a:pt x="61" y="73"/>
                    <a:pt x="60" y="72"/>
                  </a:cubicBezTo>
                  <a:cubicBezTo>
                    <a:pt x="54" y="68"/>
                    <a:pt x="46" y="62"/>
                    <a:pt x="35" y="55"/>
                  </a:cubicBezTo>
                  <a:cubicBezTo>
                    <a:pt x="24" y="47"/>
                    <a:pt x="18" y="43"/>
                    <a:pt x="16" y="41"/>
                  </a:cubicBezTo>
                  <a:cubicBezTo>
                    <a:pt x="12" y="39"/>
                    <a:pt x="8" y="35"/>
                    <a:pt x="5" y="31"/>
                  </a:cubicBezTo>
                  <a:cubicBezTo>
                    <a:pt x="1" y="26"/>
                    <a:pt x="0" y="22"/>
                    <a:pt x="0" y="18"/>
                  </a:cubicBezTo>
                  <a:cubicBezTo>
                    <a:pt x="0" y="13"/>
                    <a:pt x="1" y="9"/>
                    <a:pt x="4" y="5"/>
                  </a:cubicBezTo>
                  <a:cubicBezTo>
                    <a:pt x="6" y="2"/>
                    <a:pt x="10" y="0"/>
                    <a:pt x="15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8" y="0"/>
                    <a:pt x="162" y="2"/>
                    <a:pt x="165" y="5"/>
                  </a:cubicBezTo>
                  <a:cubicBezTo>
                    <a:pt x="168" y="8"/>
                    <a:pt x="169" y="11"/>
                    <a:pt x="169" y="16"/>
                  </a:cubicBezTo>
                  <a:close/>
                  <a:moveTo>
                    <a:pt x="169" y="43"/>
                  </a:moveTo>
                  <a:cubicBezTo>
                    <a:pt x="169" y="118"/>
                    <a:pt x="169" y="118"/>
                    <a:pt x="169" y="118"/>
                  </a:cubicBezTo>
                  <a:cubicBezTo>
                    <a:pt x="169" y="123"/>
                    <a:pt x="168" y="126"/>
                    <a:pt x="165" y="129"/>
                  </a:cubicBezTo>
                  <a:cubicBezTo>
                    <a:pt x="162" y="132"/>
                    <a:pt x="158" y="134"/>
                    <a:pt x="154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2"/>
                    <a:pt x="4" y="129"/>
                  </a:cubicBezTo>
                  <a:cubicBezTo>
                    <a:pt x="1" y="126"/>
                    <a:pt x="0" y="123"/>
                    <a:pt x="0" y="1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" y="46"/>
                    <a:pt x="6" y="49"/>
                    <a:pt x="9" y="52"/>
                  </a:cubicBezTo>
                  <a:cubicBezTo>
                    <a:pt x="32" y="67"/>
                    <a:pt x="48" y="78"/>
                    <a:pt x="56" y="84"/>
                  </a:cubicBezTo>
                  <a:cubicBezTo>
                    <a:pt x="60" y="87"/>
                    <a:pt x="63" y="89"/>
                    <a:pt x="65" y="90"/>
                  </a:cubicBezTo>
                  <a:cubicBezTo>
                    <a:pt x="67" y="92"/>
                    <a:pt x="70" y="93"/>
                    <a:pt x="74" y="95"/>
                  </a:cubicBezTo>
                  <a:cubicBezTo>
                    <a:pt x="78" y="96"/>
                    <a:pt x="81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8" y="97"/>
                    <a:pt x="91" y="96"/>
                    <a:pt x="95" y="95"/>
                  </a:cubicBezTo>
                  <a:cubicBezTo>
                    <a:pt x="99" y="93"/>
                    <a:pt x="102" y="92"/>
                    <a:pt x="104" y="90"/>
                  </a:cubicBezTo>
                  <a:cubicBezTo>
                    <a:pt x="106" y="89"/>
                    <a:pt x="109" y="87"/>
                    <a:pt x="112" y="84"/>
                  </a:cubicBezTo>
                  <a:cubicBezTo>
                    <a:pt x="123" y="76"/>
                    <a:pt x="139" y="66"/>
                    <a:pt x="160" y="52"/>
                  </a:cubicBezTo>
                  <a:cubicBezTo>
                    <a:pt x="163" y="49"/>
                    <a:pt x="166" y="46"/>
                    <a:pt x="16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1" name="Freeform 202">
              <a:extLst>
                <a:ext uri="{FF2B5EF4-FFF2-40B4-BE49-F238E27FC236}">
                  <a16:creationId xmlns:a16="http://schemas.microsoft.com/office/drawing/2014/main" id="{F488FC35-CC24-4B9C-AFB6-CAEDFEC54F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2535" y="3107479"/>
              <a:ext cx="149885" cy="143640"/>
            </a:xfrm>
            <a:custGeom>
              <a:avLst/>
              <a:gdLst>
                <a:gd name="T0" fmla="*/ 35 w 145"/>
                <a:gd name="T1" fmla="*/ 16 h 139"/>
                <a:gd name="T2" fmla="*/ 30 w 145"/>
                <a:gd name="T3" fmla="*/ 28 h 139"/>
                <a:gd name="T4" fmla="*/ 17 w 145"/>
                <a:gd name="T5" fmla="*/ 33 h 139"/>
                <a:gd name="T6" fmla="*/ 17 w 145"/>
                <a:gd name="T7" fmla="*/ 33 h 139"/>
                <a:gd name="T8" fmla="*/ 4 w 145"/>
                <a:gd name="T9" fmla="*/ 28 h 139"/>
                <a:gd name="T10" fmla="*/ 0 w 145"/>
                <a:gd name="T11" fmla="*/ 16 h 139"/>
                <a:gd name="T12" fmla="*/ 5 w 145"/>
                <a:gd name="T13" fmla="*/ 5 h 139"/>
                <a:gd name="T14" fmla="*/ 17 w 145"/>
                <a:gd name="T15" fmla="*/ 0 h 139"/>
                <a:gd name="T16" fmla="*/ 30 w 145"/>
                <a:gd name="T17" fmla="*/ 5 h 139"/>
                <a:gd name="T18" fmla="*/ 35 w 145"/>
                <a:gd name="T19" fmla="*/ 16 h 139"/>
                <a:gd name="T20" fmla="*/ 33 w 145"/>
                <a:gd name="T21" fmla="*/ 45 h 139"/>
                <a:gd name="T22" fmla="*/ 33 w 145"/>
                <a:gd name="T23" fmla="*/ 139 h 139"/>
                <a:gd name="T24" fmla="*/ 2 w 145"/>
                <a:gd name="T25" fmla="*/ 139 h 139"/>
                <a:gd name="T26" fmla="*/ 2 w 145"/>
                <a:gd name="T27" fmla="*/ 45 h 139"/>
                <a:gd name="T28" fmla="*/ 33 w 145"/>
                <a:gd name="T29" fmla="*/ 45 h 139"/>
                <a:gd name="T30" fmla="*/ 145 w 145"/>
                <a:gd name="T31" fmla="*/ 85 h 139"/>
                <a:gd name="T32" fmla="*/ 145 w 145"/>
                <a:gd name="T33" fmla="*/ 139 h 139"/>
                <a:gd name="T34" fmla="*/ 114 w 145"/>
                <a:gd name="T35" fmla="*/ 139 h 139"/>
                <a:gd name="T36" fmla="*/ 114 w 145"/>
                <a:gd name="T37" fmla="*/ 89 h 139"/>
                <a:gd name="T38" fmla="*/ 110 w 145"/>
                <a:gd name="T39" fmla="*/ 73 h 139"/>
                <a:gd name="T40" fmla="*/ 98 w 145"/>
                <a:gd name="T41" fmla="*/ 68 h 139"/>
                <a:gd name="T42" fmla="*/ 88 w 145"/>
                <a:gd name="T43" fmla="*/ 71 h 139"/>
                <a:gd name="T44" fmla="*/ 82 w 145"/>
                <a:gd name="T45" fmla="*/ 79 h 139"/>
                <a:gd name="T46" fmla="*/ 81 w 145"/>
                <a:gd name="T47" fmla="*/ 87 h 139"/>
                <a:gd name="T48" fmla="*/ 81 w 145"/>
                <a:gd name="T49" fmla="*/ 139 h 139"/>
                <a:gd name="T50" fmla="*/ 50 w 145"/>
                <a:gd name="T51" fmla="*/ 139 h 139"/>
                <a:gd name="T52" fmla="*/ 50 w 145"/>
                <a:gd name="T53" fmla="*/ 78 h 139"/>
                <a:gd name="T54" fmla="*/ 50 w 145"/>
                <a:gd name="T55" fmla="*/ 50 h 139"/>
                <a:gd name="T56" fmla="*/ 50 w 145"/>
                <a:gd name="T57" fmla="*/ 45 h 139"/>
                <a:gd name="T58" fmla="*/ 81 w 145"/>
                <a:gd name="T59" fmla="*/ 45 h 139"/>
                <a:gd name="T60" fmla="*/ 81 w 145"/>
                <a:gd name="T61" fmla="*/ 59 h 139"/>
                <a:gd name="T62" fmla="*/ 81 w 145"/>
                <a:gd name="T63" fmla="*/ 59 h 139"/>
                <a:gd name="T64" fmla="*/ 85 w 145"/>
                <a:gd name="T65" fmla="*/ 54 h 139"/>
                <a:gd name="T66" fmla="*/ 90 w 145"/>
                <a:gd name="T67" fmla="*/ 49 h 139"/>
                <a:gd name="T68" fmla="*/ 98 w 145"/>
                <a:gd name="T69" fmla="*/ 45 h 139"/>
                <a:gd name="T70" fmla="*/ 109 w 145"/>
                <a:gd name="T71" fmla="*/ 43 h 139"/>
                <a:gd name="T72" fmla="*/ 135 w 145"/>
                <a:gd name="T73" fmla="*/ 54 h 139"/>
                <a:gd name="T74" fmla="*/ 145 w 145"/>
                <a:gd name="T75" fmla="*/ 8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5" h="139">
                  <a:moveTo>
                    <a:pt x="35" y="16"/>
                  </a:moveTo>
                  <a:cubicBezTo>
                    <a:pt x="35" y="21"/>
                    <a:pt x="33" y="25"/>
                    <a:pt x="30" y="28"/>
                  </a:cubicBezTo>
                  <a:cubicBezTo>
                    <a:pt x="27" y="31"/>
                    <a:pt x="22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2" y="33"/>
                    <a:pt x="8" y="31"/>
                    <a:pt x="4" y="28"/>
                  </a:cubicBezTo>
                  <a:cubicBezTo>
                    <a:pt x="1" y="25"/>
                    <a:pt x="0" y="21"/>
                    <a:pt x="0" y="16"/>
                  </a:cubicBezTo>
                  <a:cubicBezTo>
                    <a:pt x="0" y="12"/>
                    <a:pt x="1" y="8"/>
                    <a:pt x="5" y="5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23" y="0"/>
                    <a:pt x="27" y="2"/>
                    <a:pt x="30" y="5"/>
                  </a:cubicBezTo>
                  <a:cubicBezTo>
                    <a:pt x="33" y="8"/>
                    <a:pt x="35" y="12"/>
                    <a:pt x="35" y="16"/>
                  </a:cubicBezTo>
                  <a:close/>
                  <a:moveTo>
                    <a:pt x="33" y="45"/>
                  </a:moveTo>
                  <a:cubicBezTo>
                    <a:pt x="33" y="139"/>
                    <a:pt x="33" y="139"/>
                    <a:pt x="33" y="139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2" y="45"/>
                    <a:pt x="2" y="45"/>
                    <a:pt x="2" y="45"/>
                  </a:cubicBezTo>
                  <a:lnTo>
                    <a:pt x="33" y="45"/>
                  </a:lnTo>
                  <a:close/>
                  <a:moveTo>
                    <a:pt x="145" y="85"/>
                  </a:moveTo>
                  <a:cubicBezTo>
                    <a:pt x="145" y="139"/>
                    <a:pt x="145" y="139"/>
                    <a:pt x="145" y="139"/>
                  </a:cubicBezTo>
                  <a:cubicBezTo>
                    <a:pt x="114" y="139"/>
                    <a:pt x="114" y="139"/>
                    <a:pt x="114" y="139"/>
                  </a:cubicBezTo>
                  <a:cubicBezTo>
                    <a:pt x="114" y="89"/>
                    <a:pt x="114" y="89"/>
                    <a:pt x="114" y="89"/>
                  </a:cubicBezTo>
                  <a:cubicBezTo>
                    <a:pt x="114" y="82"/>
                    <a:pt x="113" y="77"/>
                    <a:pt x="110" y="73"/>
                  </a:cubicBezTo>
                  <a:cubicBezTo>
                    <a:pt x="107" y="70"/>
                    <a:pt x="104" y="68"/>
                    <a:pt x="98" y="68"/>
                  </a:cubicBezTo>
                  <a:cubicBezTo>
                    <a:pt x="94" y="68"/>
                    <a:pt x="91" y="69"/>
                    <a:pt x="88" y="71"/>
                  </a:cubicBezTo>
                  <a:cubicBezTo>
                    <a:pt x="85" y="73"/>
                    <a:pt x="83" y="76"/>
                    <a:pt x="82" y="79"/>
                  </a:cubicBezTo>
                  <a:cubicBezTo>
                    <a:pt x="81" y="81"/>
                    <a:pt x="81" y="84"/>
                    <a:pt x="81" y="87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0" y="114"/>
                    <a:pt x="50" y="93"/>
                    <a:pt x="50" y="78"/>
                  </a:cubicBezTo>
                  <a:cubicBezTo>
                    <a:pt x="50" y="62"/>
                    <a:pt x="50" y="53"/>
                    <a:pt x="50" y="50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2" y="57"/>
                    <a:pt x="83" y="55"/>
                    <a:pt x="85" y="54"/>
                  </a:cubicBezTo>
                  <a:cubicBezTo>
                    <a:pt x="86" y="52"/>
                    <a:pt x="88" y="50"/>
                    <a:pt x="90" y="49"/>
                  </a:cubicBezTo>
                  <a:cubicBezTo>
                    <a:pt x="92" y="47"/>
                    <a:pt x="95" y="46"/>
                    <a:pt x="98" y="45"/>
                  </a:cubicBezTo>
                  <a:cubicBezTo>
                    <a:pt x="102" y="44"/>
                    <a:pt x="105" y="43"/>
                    <a:pt x="109" y="43"/>
                  </a:cubicBezTo>
                  <a:cubicBezTo>
                    <a:pt x="120" y="43"/>
                    <a:pt x="129" y="47"/>
                    <a:pt x="135" y="54"/>
                  </a:cubicBezTo>
                  <a:cubicBezTo>
                    <a:pt x="142" y="61"/>
                    <a:pt x="145" y="72"/>
                    <a:pt x="14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2" name="Freeform 203">
              <a:extLst>
                <a:ext uri="{FF2B5EF4-FFF2-40B4-BE49-F238E27FC236}">
                  <a16:creationId xmlns:a16="http://schemas.microsoft.com/office/drawing/2014/main" id="{84DFD433-1E99-4049-B69F-B9BBA491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420" y="3104356"/>
              <a:ext cx="149885" cy="151447"/>
            </a:xfrm>
            <a:custGeom>
              <a:avLst/>
              <a:gdLst>
                <a:gd name="T0" fmla="*/ 139 w 145"/>
                <a:gd name="T1" fmla="*/ 45 h 146"/>
                <a:gd name="T2" fmla="*/ 145 w 145"/>
                <a:gd name="T3" fmla="*/ 73 h 146"/>
                <a:gd name="T4" fmla="*/ 139 w 145"/>
                <a:gd name="T5" fmla="*/ 101 h 146"/>
                <a:gd name="T6" fmla="*/ 124 w 145"/>
                <a:gd name="T7" fmla="*/ 124 h 146"/>
                <a:gd name="T8" fmla="*/ 101 w 145"/>
                <a:gd name="T9" fmla="*/ 140 h 146"/>
                <a:gd name="T10" fmla="*/ 73 w 145"/>
                <a:gd name="T11" fmla="*/ 146 h 146"/>
                <a:gd name="T12" fmla="*/ 42 w 145"/>
                <a:gd name="T13" fmla="*/ 139 h 146"/>
                <a:gd name="T14" fmla="*/ 17 w 145"/>
                <a:gd name="T15" fmla="*/ 119 h 146"/>
                <a:gd name="T16" fmla="*/ 16 w 145"/>
                <a:gd name="T17" fmla="*/ 117 h 146"/>
                <a:gd name="T18" fmla="*/ 17 w 145"/>
                <a:gd name="T19" fmla="*/ 115 h 146"/>
                <a:gd name="T20" fmla="*/ 30 w 145"/>
                <a:gd name="T21" fmla="*/ 102 h 146"/>
                <a:gd name="T22" fmla="*/ 32 w 145"/>
                <a:gd name="T23" fmla="*/ 101 h 146"/>
                <a:gd name="T24" fmla="*/ 34 w 145"/>
                <a:gd name="T25" fmla="*/ 103 h 146"/>
                <a:gd name="T26" fmla="*/ 51 w 145"/>
                <a:gd name="T27" fmla="*/ 116 h 146"/>
                <a:gd name="T28" fmla="*/ 73 w 145"/>
                <a:gd name="T29" fmla="*/ 121 h 146"/>
                <a:gd name="T30" fmla="*/ 91 w 145"/>
                <a:gd name="T31" fmla="*/ 118 h 146"/>
                <a:gd name="T32" fmla="*/ 107 w 145"/>
                <a:gd name="T33" fmla="*/ 107 h 146"/>
                <a:gd name="T34" fmla="*/ 117 w 145"/>
                <a:gd name="T35" fmla="*/ 92 h 146"/>
                <a:gd name="T36" fmla="*/ 121 w 145"/>
                <a:gd name="T37" fmla="*/ 73 h 146"/>
                <a:gd name="T38" fmla="*/ 117 w 145"/>
                <a:gd name="T39" fmla="*/ 54 h 146"/>
                <a:gd name="T40" fmla="*/ 107 w 145"/>
                <a:gd name="T41" fmla="*/ 39 h 146"/>
                <a:gd name="T42" fmla="*/ 91 w 145"/>
                <a:gd name="T43" fmla="*/ 28 h 146"/>
                <a:gd name="T44" fmla="*/ 73 w 145"/>
                <a:gd name="T45" fmla="*/ 25 h 146"/>
                <a:gd name="T46" fmla="*/ 55 w 145"/>
                <a:gd name="T47" fmla="*/ 28 h 146"/>
                <a:gd name="T48" fmla="*/ 40 w 145"/>
                <a:gd name="T49" fmla="*/ 37 h 146"/>
                <a:gd name="T50" fmla="*/ 53 w 145"/>
                <a:gd name="T51" fmla="*/ 51 h 146"/>
                <a:gd name="T52" fmla="*/ 54 w 145"/>
                <a:gd name="T53" fmla="*/ 57 h 146"/>
                <a:gd name="T54" fmla="*/ 48 w 145"/>
                <a:gd name="T55" fmla="*/ 61 h 146"/>
                <a:gd name="T56" fmla="*/ 6 w 145"/>
                <a:gd name="T57" fmla="*/ 61 h 146"/>
                <a:gd name="T58" fmla="*/ 2 w 145"/>
                <a:gd name="T59" fmla="*/ 59 h 146"/>
                <a:gd name="T60" fmla="*/ 0 w 145"/>
                <a:gd name="T61" fmla="*/ 55 h 146"/>
                <a:gd name="T62" fmla="*/ 0 w 145"/>
                <a:gd name="T63" fmla="*/ 12 h 146"/>
                <a:gd name="T64" fmla="*/ 4 w 145"/>
                <a:gd name="T65" fmla="*/ 7 h 146"/>
                <a:gd name="T66" fmla="*/ 10 w 145"/>
                <a:gd name="T67" fmla="*/ 8 h 146"/>
                <a:gd name="T68" fmla="*/ 23 w 145"/>
                <a:gd name="T69" fmla="*/ 20 h 146"/>
                <a:gd name="T70" fmla="*/ 46 w 145"/>
                <a:gd name="T71" fmla="*/ 6 h 146"/>
                <a:gd name="T72" fmla="*/ 73 w 145"/>
                <a:gd name="T73" fmla="*/ 0 h 146"/>
                <a:gd name="T74" fmla="*/ 101 w 145"/>
                <a:gd name="T75" fmla="*/ 6 h 146"/>
                <a:gd name="T76" fmla="*/ 124 w 145"/>
                <a:gd name="T77" fmla="*/ 22 h 146"/>
                <a:gd name="T78" fmla="*/ 139 w 145"/>
                <a:gd name="T7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146">
                  <a:moveTo>
                    <a:pt x="139" y="45"/>
                  </a:moveTo>
                  <a:cubicBezTo>
                    <a:pt x="143" y="54"/>
                    <a:pt x="145" y="63"/>
                    <a:pt x="145" y="73"/>
                  </a:cubicBezTo>
                  <a:cubicBezTo>
                    <a:pt x="145" y="83"/>
                    <a:pt x="143" y="92"/>
                    <a:pt x="139" y="101"/>
                  </a:cubicBezTo>
                  <a:cubicBezTo>
                    <a:pt x="136" y="110"/>
                    <a:pt x="130" y="118"/>
                    <a:pt x="124" y="124"/>
                  </a:cubicBezTo>
                  <a:cubicBezTo>
                    <a:pt x="117" y="131"/>
                    <a:pt x="110" y="136"/>
                    <a:pt x="101" y="140"/>
                  </a:cubicBezTo>
                  <a:cubicBezTo>
                    <a:pt x="92" y="144"/>
                    <a:pt x="82" y="146"/>
                    <a:pt x="73" y="146"/>
                  </a:cubicBezTo>
                  <a:cubicBezTo>
                    <a:pt x="62" y="146"/>
                    <a:pt x="51" y="143"/>
                    <a:pt x="42" y="139"/>
                  </a:cubicBezTo>
                  <a:cubicBezTo>
                    <a:pt x="32" y="134"/>
                    <a:pt x="24" y="128"/>
                    <a:pt x="17" y="119"/>
                  </a:cubicBezTo>
                  <a:cubicBezTo>
                    <a:pt x="16" y="119"/>
                    <a:pt x="16" y="118"/>
                    <a:pt x="16" y="117"/>
                  </a:cubicBezTo>
                  <a:cubicBezTo>
                    <a:pt x="16" y="116"/>
                    <a:pt x="16" y="116"/>
                    <a:pt x="17" y="11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1"/>
                    <a:pt x="32" y="101"/>
                  </a:cubicBezTo>
                  <a:cubicBezTo>
                    <a:pt x="33" y="102"/>
                    <a:pt x="34" y="102"/>
                    <a:pt x="34" y="103"/>
                  </a:cubicBezTo>
                  <a:cubicBezTo>
                    <a:pt x="39" y="109"/>
                    <a:pt x="45" y="113"/>
                    <a:pt x="51" y="116"/>
                  </a:cubicBezTo>
                  <a:cubicBezTo>
                    <a:pt x="58" y="120"/>
                    <a:pt x="65" y="121"/>
                    <a:pt x="73" y="121"/>
                  </a:cubicBezTo>
                  <a:cubicBezTo>
                    <a:pt x="79" y="121"/>
                    <a:pt x="85" y="120"/>
                    <a:pt x="91" y="118"/>
                  </a:cubicBezTo>
                  <a:cubicBezTo>
                    <a:pt x="97" y="115"/>
                    <a:pt x="102" y="112"/>
                    <a:pt x="107" y="107"/>
                  </a:cubicBezTo>
                  <a:cubicBezTo>
                    <a:pt x="111" y="103"/>
                    <a:pt x="115" y="98"/>
                    <a:pt x="117" y="92"/>
                  </a:cubicBezTo>
                  <a:cubicBezTo>
                    <a:pt x="120" y="86"/>
                    <a:pt x="121" y="79"/>
                    <a:pt x="121" y="73"/>
                  </a:cubicBezTo>
                  <a:cubicBezTo>
                    <a:pt x="121" y="66"/>
                    <a:pt x="120" y="60"/>
                    <a:pt x="117" y="54"/>
                  </a:cubicBezTo>
                  <a:cubicBezTo>
                    <a:pt x="115" y="48"/>
                    <a:pt x="111" y="43"/>
                    <a:pt x="107" y="39"/>
                  </a:cubicBezTo>
                  <a:cubicBezTo>
                    <a:pt x="102" y="34"/>
                    <a:pt x="97" y="31"/>
                    <a:pt x="91" y="28"/>
                  </a:cubicBezTo>
                  <a:cubicBezTo>
                    <a:pt x="85" y="26"/>
                    <a:pt x="79" y="25"/>
                    <a:pt x="73" y="25"/>
                  </a:cubicBezTo>
                  <a:cubicBezTo>
                    <a:pt x="66" y="25"/>
                    <a:pt x="60" y="26"/>
                    <a:pt x="55" y="28"/>
                  </a:cubicBezTo>
                  <a:cubicBezTo>
                    <a:pt x="49" y="30"/>
                    <a:pt x="44" y="33"/>
                    <a:pt x="40" y="37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5" y="52"/>
                    <a:pt x="55" y="55"/>
                    <a:pt x="54" y="57"/>
                  </a:cubicBezTo>
                  <a:cubicBezTo>
                    <a:pt x="53" y="60"/>
                    <a:pt x="51" y="61"/>
                    <a:pt x="48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4" y="61"/>
                    <a:pt x="3" y="60"/>
                    <a:pt x="2" y="59"/>
                  </a:cubicBezTo>
                  <a:cubicBezTo>
                    <a:pt x="1" y="58"/>
                    <a:pt x="0" y="56"/>
                    <a:pt x="0" y="5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4" y="7"/>
                  </a:cubicBezTo>
                  <a:cubicBezTo>
                    <a:pt x="6" y="6"/>
                    <a:pt x="8" y="6"/>
                    <a:pt x="10" y="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9" y="14"/>
                    <a:pt x="37" y="9"/>
                    <a:pt x="46" y="6"/>
                  </a:cubicBezTo>
                  <a:cubicBezTo>
                    <a:pt x="54" y="2"/>
                    <a:pt x="63" y="0"/>
                    <a:pt x="73" y="0"/>
                  </a:cubicBezTo>
                  <a:cubicBezTo>
                    <a:pt x="82" y="0"/>
                    <a:pt x="92" y="2"/>
                    <a:pt x="101" y="6"/>
                  </a:cubicBezTo>
                  <a:cubicBezTo>
                    <a:pt x="110" y="10"/>
                    <a:pt x="117" y="15"/>
                    <a:pt x="124" y="22"/>
                  </a:cubicBezTo>
                  <a:cubicBezTo>
                    <a:pt x="130" y="28"/>
                    <a:pt x="136" y="36"/>
                    <a:pt x="139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3" name="Freeform 204">
              <a:extLst>
                <a:ext uri="{FF2B5EF4-FFF2-40B4-BE49-F238E27FC236}">
                  <a16:creationId xmlns:a16="http://schemas.microsoft.com/office/drawing/2014/main" id="{858FFCBC-5F2D-4C91-8842-B148A8F0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829" y="3096550"/>
              <a:ext cx="168621" cy="170182"/>
            </a:xfrm>
            <a:custGeom>
              <a:avLst/>
              <a:gdLst>
                <a:gd name="T0" fmla="*/ 160 w 163"/>
                <a:gd name="T1" fmla="*/ 150 h 164"/>
                <a:gd name="T2" fmla="*/ 141 w 163"/>
                <a:gd name="T3" fmla="*/ 164 h 164"/>
                <a:gd name="T4" fmla="*/ 98 w 163"/>
                <a:gd name="T5" fmla="*/ 126 h 164"/>
                <a:gd name="T6" fmla="*/ 99 w 163"/>
                <a:gd name="T7" fmla="*/ 108 h 164"/>
                <a:gd name="T8" fmla="*/ 63 w 163"/>
                <a:gd name="T9" fmla="*/ 96 h 164"/>
                <a:gd name="T10" fmla="*/ 56 w 163"/>
                <a:gd name="T11" fmla="*/ 96 h 164"/>
                <a:gd name="T12" fmla="*/ 59 w 163"/>
                <a:gd name="T13" fmla="*/ 98 h 164"/>
                <a:gd name="T14" fmla="*/ 61 w 163"/>
                <a:gd name="T15" fmla="*/ 101 h 164"/>
                <a:gd name="T16" fmla="*/ 62 w 163"/>
                <a:gd name="T17" fmla="*/ 103 h 164"/>
                <a:gd name="T18" fmla="*/ 59 w 163"/>
                <a:gd name="T19" fmla="*/ 112 h 164"/>
                <a:gd name="T20" fmla="*/ 56 w 163"/>
                <a:gd name="T21" fmla="*/ 115 h 164"/>
                <a:gd name="T22" fmla="*/ 52 w 163"/>
                <a:gd name="T23" fmla="*/ 118 h 164"/>
                <a:gd name="T24" fmla="*/ 47 w 163"/>
                <a:gd name="T25" fmla="*/ 120 h 164"/>
                <a:gd name="T26" fmla="*/ 2 w 163"/>
                <a:gd name="T27" fmla="*/ 78 h 164"/>
                <a:gd name="T28" fmla="*/ 0 w 163"/>
                <a:gd name="T29" fmla="*/ 69 h 164"/>
                <a:gd name="T30" fmla="*/ 2 w 163"/>
                <a:gd name="T31" fmla="*/ 65 h 164"/>
                <a:gd name="T32" fmla="*/ 6 w 163"/>
                <a:gd name="T33" fmla="*/ 62 h 164"/>
                <a:gd name="T34" fmla="*/ 14 w 163"/>
                <a:gd name="T35" fmla="*/ 57 h 164"/>
                <a:gd name="T36" fmla="*/ 17 w 163"/>
                <a:gd name="T37" fmla="*/ 58 h 164"/>
                <a:gd name="T38" fmla="*/ 20 w 163"/>
                <a:gd name="T39" fmla="*/ 60 h 164"/>
                <a:gd name="T40" fmla="*/ 22 w 163"/>
                <a:gd name="T41" fmla="*/ 62 h 164"/>
                <a:gd name="T42" fmla="*/ 22 w 163"/>
                <a:gd name="T43" fmla="*/ 60 h 164"/>
                <a:gd name="T44" fmla="*/ 56 w 163"/>
                <a:gd name="T45" fmla="*/ 24 h 164"/>
                <a:gd name="T46" fmla="*/ 63 w 163"/>
                <a:gd name="T47" fmla="*/ 24 h 164"/>
                <a:gd name="T48" fmla="*/ 60 w 163"/>
                <a:gd name="T49" fmla="*/ 21 h 164"/>
                <a:gd name="T50" fmla="*/ 58 w 163"/>
                <a:gd name="T51" fmla="*/ 19 h 164"/>
                <a:gd name="T52" fmla="*/ 57 w 163"/>
                <a:gd name="T53" fmla="*/ 16 h 164"/>
                <a:gd name="T54" fmla="*/ 60 w 163"/>
                <a:gd name="T55" fmla="*/ 8 h 164"/>
                <a:gd name="T56" fmla="*/ 63 w 163"/>
                <a:gd name="T57" fmla="*/ 4 h 164"/>
                <a:gd name="T58" fmla="*/ 67 w 163"/>
                <a:gd name="T59" fmla="*/ 1 h 164"/>
                <a:gd name="T60" fmla="*/ 72 w 163"/>
                <a:gd name="T61" fmla="*/ 0 h 164"/>
                <a:gd name="T62" fmla="*/ 117 w 163"/>
                <a:gd name="T63" fmla="*/ 41 h 164"/>
                <a:gd name="T64" fmla="*/ 119 w 163"/>
                <a:gd name="T65" fmla="*/ 50 h 164"/>
                <a:gd name="T66" fmla="*/ 116 w 163"/>
                <a:gd name="T67" fmla="*/ 54 h 164"/>
                <a:gd name="T68" fmla="*/ 113 w 163"/>
                <a:gd name="T69" fmla="*/ 58 h 164"/>
                <a:gd name="T70" fmla="*/ 105 w 163"/>
                <a:gd name="T71" fmla="*/ 62 h 164"/>
                <a:gd name="T72" fmla="*/ 102 w 163"/>
                <a:gd name="T73" fmla="*/ 61 h 164"/>
                <a:gd name="T74" fmla="*/ 99 w 163"/>
                <a:gd name="T75" fmla="*/ 60 h 164"/>
                <a:gd name="T76" fmla="*/ 97 w 163"/>
                <a:gd name="T77" fmla="*/ 58 h 164"/>
                <a:gd name="T78" fmla="*/ 97 w 163"/>
                <a:gd name="T79" fmla="*/ 60 h 164"/>
                <a:gd name="T80" fmla="*/ 84 w 163"/>
                <a:gd name="T81" fmla="*/ 75 h 164"/>
                <a:gd name="T82" fmla="*/ 117 w 163"/>
                <a:gd name="T83" fmla="*/ 95 h 164"/>
                <a:gd name="T84" fmla="*/ 160 w 163"/>
                <a:gd name="T85" fmla="*/ 13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" h="164">
                  <a:moveTo>
                    <a:pt x="163" y="141"/>
                  </a:moveTo>
                  <a:cubicBezTo>
                    <a:pt x="163" y="145"/>
                    <a:pt x="162" y="148"/>
                    <a:pt x="160" y="150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47" y="162"/>
                    <a:pt x="144" y="164"/>
                    <a:pt x="141" y="164"/>
                  </a:cubicBezTo>
                  <a:cubicBezTo>
                    <a:pt x="138" y="164"/>
                    <a:pt x="135" y="162"/>
                    <a:pt x="133" y="160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6" y="123"/>
                    <a:pt x="95" y="121"/>
                    <a:pt x="95" y="117"/>
                  </a:cubicBezTo>
                  <a:cubicBezTo>
                    <a:pt x="95" y="114"/>
                    <a:pt x="96" y="111"/>
                    <a:pt x="99" y="108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2" y="97"/>
                    <a:pt x="61" y="97"/>
                    <a:pt x="59" y="97"/>
                  </a:cubicBezTo>
                  <a:cubicBezTo>
                    <a:pt x="58" y="97"/>
                    <a:pt x="57" y="97"/>
                    <a:pt x="56" y="96"/>
                  </a:cubicBezTo>
                  <a:cubicBezTo>
                    <a:pt x="56" y="96"/>
                    <a:pt x="57" y="96"/>
                    <a:pt x="57" y="97"/>
                  </a:cubicBezTo>
                  <a:cubicBezTo>
                    <a:pt x="58" y="98"/>
                    <a:pt x="58" y="98"/>
                    <a:pt x="59" y="98"/>
                  </a:cubicBezTo>
                  <a:cubicBezTo>
                    <a:pt x="59" y="98"/>
                    <a:pt x="59" y="99"/>
                    <a:pt x="60" y="99"/>
                  </a:cubicBezTo>
                  <a:cubicBezTo>
                    <a:pt x="60" y="100"/>
                    <a:pt x="60" y="100"/>
                    <a:pt x="61" y="101"/>
                  </a:cubicBezTo>
                  <a:cubicBezTo>
                    <a:pt x="61" y="101"/>
                    <a:pt x="61" y="101"/>
                    <a:pt x="61" y="102"/>
                  </a:cubicBezTo>
                  <a:cubicBezTo>
                    <a:pt x="61" y="102"/>
                    <a:pt x="62" y="103"/>
                    <a:pt x="62" y="103"/>
                  </a:cubicBezTo>
                  <a:cubicBezTo>
                    <a:pt x="62" y="104"/>
                    <a:pt x="62" y="105"/>
                    <a:pt x="62" y="105"/>
                  </a:cubicBezTo>
                  <a:cubicBezTo>
                    <a:pt x="62" y="108"/>
                    <a:pt x="61" y="110"/>
                    <a:pt x="59" y="112"/>
                  </a:cubicBezTo>
                  <a:cubicBezTo>
                    <a:pt x="59" y="112"/>
                    <a:pt x="58" y="112"/>
                    <a:pt x="58" y="113"/>
                  </a:cubicBezTo>
                  <a:cubicBezTo>
                    <a:pt x="57" y="114"/>
                    <a:pt x="56" y="115"/>
                    <a:pt x="56" y="115"/>
                  </a:cubicBezTo>
                  <a:cubicBezTo>
                    <a:pt x="55" y="116"/>
                    <a:pt x="55" y="116"/>
                    <a:pt x="54" y="117"/>
                  </a:cubicBezTo>
                  <a:cubicBezTo>
                    <a:pt x="53" y="117"/>
                    <a:pt x="52" y="118"/>
                    <a:pt x="52" y="118"/>
                  </a:cubicBezTo>
                  <a:cubicBezTo>
                    <a:pt x="51" y="119"/>
                    <a:pt x="51" y="119"/>
                    <a:pt x="50" y="119"/>
                  </a:cubicBezTo>
                  <a:cubicBezTo>
                    <a:pt x="49" y="119"/>
                    <a:pt x="48" y="120"/>
                    <a:pt x="47" y="120"/>
                  </a:cubicBezTo>
                  <a:cubicBezTo>
                    <a:pt x="45" y="120"/>
                    <a:pt x="43" y="119"/>
                    <a:pt x="41" y="117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77"/>
                    <a:pt x="0" y="74"/>
                    <a:pt x="0" y="72"/>
                  </a:cubicBezTo>
                  <a:cubicBezTo>
                    <a:pt x="0" y="71"/>
                    <a:pt x="0" y="70"/>
                    <a:pt x="0" y="69"/>
                  </a:cubicBezTo>
                  <a:cubicBezTo>
                    <a:pt x="0" y="69"/>
                    <a:pt x="1" y="68"/>
                    <a:pt x="1" y="67"/>
                  </a:cubicBezTo>
                  <a:cubicBezTo>
                    <a:pt x="1" y="67"/>
                    <a:pt x="2" y="66"/>
                    <a:pt x="2" y="65"/>
                  </a:cubicBezTo>
                  <a:cubicBezTo>
                    <a:pt x="3" y="64"/>
                    <a:pt x="4" y="64"/>
                    <a:pt x="4" y="63"/>
                  </a:cubicBezTo>
                  <a:cubicBezTo>
                    <a:pt x="4" y="63"/>
                    <a:pt x="5" y="63"/>
                    <a:pt x="6" y="62"/>
                  </a:cubicBezTo>
                  <a:cubicBezTo>
                    <a:pt x="7" y="61"/>
                    <a:pt x="7" y="60"/>
                    <a:pt x="8" y="60"/>
                  </a:cubicBezTo>
                  <a:cubicBezTo>
                    <a:pt x="10" y="58"/>
                    <a:pt x="12" y="57"/>
                    <a:pt x="14" y="57"/>
                  </a:cubicBezTo>
                  <a:cubicBezTo>
                    <a:pt x="15" y="57"/>
                    <a:pt x="15" y="58"/>
                    <a:pt x="16" y="58"/>
                  </a:cubicBezTo>
                  <a:cubicBezTo>
                    <a:pt x="16" y="58"/>
                    <a:pt x="17" y="58"/>
                    <a:pt x="17" y="58"/>
                  </a:cubicBezTo>
                  <a:cubicBezTo>
                    <a:pt x="18" y="58"/>
                    <a:pt x="18" y="59"/>
                    <a:pt x="19" y="59"/>
                  </a:cubicBezTo>
                  <a:cubicBezTo>
                    <a:pt x="19" y="59"/>
                    <a:pt x="19" y="59"/>
                    <a:pt x="20" y="60"/>
                  </a:cubicBezTo>
                  <a:cubicBezTo>
                    <a:pt x="20" y="60"/>
                    <a:pt x="21" y="60"/>
                    <a:pt x="21" y="61"/>
                  </a:cubicBezTo>
                  <a:cubicBezTo>
                    <a:pt x="21" y="61"/>
                    <a:pt x="22" y="61"/>
                    <a:pt x="22" y="62"/>
                  </a:cubicBezTo>
                  <a:cubicBezTo>
                    <a:pt x="23" y="62"/>
                    <a:pt x="23" y="63"/>
                    <a:pt x="23" y="63"/>
                  </a:cubicBezTo>
                  <a:cubicBezTo>
                    <a:pt x="22" y="62"/>
                    <a:pt x="22" y="61"/>
                    <a:pt x="22" y="60"/>
                  </a:cubicBezTo>
                  <a:cubicBezTo>
                    <a:pt x="22" y="58"/>
                    <a:pt x="22" y="57"/>
                    <a:pt x="23" y="57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7" y="23"/>
                    <a:pt x="58" y="22"/>
                    <a:pt x="59" y="22"/>
                  </a:cubicBezTo>
                  <a:cubicBezTo>
                    <a:pt x="61" y="22"/>
                    <a:pt x="62" y="23"/>
                    <a:pt x="63" y="24"/>
                  </a:cubicBezTo>
                  <a:cubicBezTo>
                    <a:pt x="63" y="24"/>
                    <a:pt x="62" y="23"/>
                    <a:pt x="62" y="23"/>
                  </a:cubicBezTo>
                  <a:cubicBezTo>
                    <a:pt x="61" y="22"/>
                    <a:pt x="60" y="21"/>
                    <a:pt x="60" y="21"/>
                  </a:cubicBezTo>
                  <a:cubicBezTo>
                    <a:pt x="60" y="21"/>
                    <a:pt x="60" y="21"/>
                    <a:pt x="59" y="20"/>
                  </a:cubicBezTo>
                  <a:cubicBezTo>
                    <a:pt x="59" y="20"/>
                    <a:pt x="59" y="19"/>
                    <a:pt x="58" y="19"/>
                  </a:cubicBezTo>
                  <a:cubicBezTo>
                    <a:pt x="58" y="19"/>
                    <a:pt x="58" y="18"/>
                    <a:pt x="58" y="18"/>
                  </a:cubicBezTo>
                  <a:cubicBezTo>
                    <a:pt x="58" y="17"/>
                    <a:pt x="57" y="17"/>
                    <a:pt x="57" y="16"/>
                  </a:cubicBezTo>
                  <a:cubicBezTo>
                    <a:pt x="57" y="16"/>
                    <a:pt x="57" y="15"/>
                    <a:pt x="57" y="14"/>
                  </a:cubicBezTo>
                  <a:cubicBezTo>
                    <a:pt x="57" y="12"/>
                    <a:pt x="58" y="10"/>
                    <a:pt x="60" y="8"/>
                  </a:cubicBezTo>
                  <a:cubicBezTo>
                    <a:pt x="60" y="8"/>
                    <a:pt x="61" y="7"/>
                    <a:pt x="61" y="6"/>
                  </a:cubicBezTo>
                  <a:cubicBezTo>
                    <a:pt x="62" y="5"/>
                    <a:pt x="63" y="5"/>
                    <a:pt x="63" y="4"/>
                  </a:cubicBezTo>
                  <a:cubicBezTo>
                    <a:pt x="64" y="4"/>
                    <a:pt x="64" y="3"/>
                    <a:pt x="65" y="3"/>
                  </a:cubicBezTo>
                  <a:cubicBezTo>
                    <a:pt x="66" y="2"/>
                    <a:pt x="66" y="2"/>
                    <a:pt x="67" y="1"/>
                  </a:cubicBezTo>
                  <a:cubicBezTo>
                    <a:pt x="68" y="1"/>
                    <a:pt x="68" y="1"/>
                    <a:pt x="69" y="0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74" y="0"/>
                    <a:pt x="76" y="1"/>
                    <a:pt x="78" y="3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18" y="43"/>
                    <a:pt x="119" y="45"/>
                    <a:pt x="119" y="48"/>
                  </a:cubicBezTo>
                  <a:cubicBezTo>
                    <a:pt x="119" y="48"/>
                    <a:pt x="119" y="49"/>
                    <a:pt x="119" y="50"/>
                  </a:cubicBezTo>
                  <a:cubicBezTo>
                    <a:pt x="119" y="51"/>
                    <a:pt x="118" y="52"/>
                    <a:pt x="118" y="52"/>
                  </a:cubicBezTo>
                  <a:cubicBezTo>
                    <a:pt x="118" y="53"/>
                    <a:pt x="117" y="53"/>
                    <a:pt x="116" y="54"/>
                  </a:cubicBezTo>
                  <a:cubicBezTo>
                    <a:pt x="116" y="55"/>
                    <a:pt x="115" y="56"/>
                    <a:pt x="115" y="56"/>
                  </a:cubicBezTo>
                  <a:cubicBezTo>
                    <a:pt x="115" y="56"/>
                    <a:pt x="114" y="57"/>
                    <a:pt x="113" y="58"/>
                  </a:cubicBezTo>
                  <a:cubicBezTo>
                    <a:pt x="112" y="59"/>
                    <a:pt x="111" y="59"/>
                    <a:pt x="111" y="59"/>
                  </a:cubicBezTo>
                  <a:cubicBezTo>
                    <a:pt x="109" y="61"/>
                    <a:pt x="107" y="62"/>
                    <a:pt x="105" y="62"/>
                  </a:cubicBezTo>
                  <a:cubicBezTo>
                    <a:pt x="104" y="62"/>
                    <a:pt x="104" y="62"/>
                    <a:pt x="103" y="62"/>
                  </a:cubicBezTo>
                  <a:cubicBezTo>
                    <a:pt x="103" y="62"/>
                    <a:pt x="102" y="62"/>
                    <a:pt x="102" y="61"/>
                  </a:cubicBezTo>
                  <a:cubicBezTo>
                    <a:pt x="101" y="61"/>
                    <a:pt x="101" y="61"/>
                    <a:pt x="100" y="61"/>
                  </a:cubicBezTo>
                  <a:cubicBezTo>
                    <a:pt x="100" y="61"/>
                    <a:pt x="100" y="60"/>
                    <a:pt x="99" y="60"/>
                  </a:cubicBezTo>
                  <a:cubicBezTo>
                    <a:pt x="99" y="59"/>
                    <a:pt x="98" y="59"/>
                    <a:pt x="98" y="59"/>
                  </a:cubicBezTo>
                  <a:cubicBezTo>
                    <a:pt x="98" y="59"/>
                    <a:pt x="97" y="58"/>
                    <a:pt x="97" y="58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7"/>
                    <a:pt x="97" y="58"/>
                    <a:pt x="97" y="60"/>
                  </a:cubicBezTo>
                  <a:cubicBezTo>
                    <a:pt x="97" y="61"/>
                    <a:pt x="96" y="62"/>
                    <a:pt x="96" y="63"/>
                  </a:cubicBezTo>
                  <a:cubicBezTo>
                    <a:pt x="84" y="75"/>
                    <a:pt x="84" y="75"/>
                    <a:pt x="84" y="75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11" y="96"/>
                    <a:pt x="114" y="95"/>
                    <a:pt x="117" y="95"/>
                  </a:cubicBezTo>
                  <a:cubicBezTo>
                    <a:pt x="120" y="95"/>
                    <a:pt x="123" y="96"/>
                    <a:pt x="126" y="99"/>
                  </a:cubicBezTo>
                  <a:cubicBezTo>
                    <a:pt x="160" y="133"/>
                    <a:pt x="160" y="133"/>
                    <a:pt x="160" y="133"/>
                  </a:cubicBezTo>
                  <a:cubicBezTo>
                    <a:pt x="162" y="135"/>
                    <a:pt x="163" y="138"/>
                    <a:pt x="163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4" name="Freeform 206">
              <a:extLst>
                <a:ext uri="{FF2B5EF4-FFF2-40B4-BE49-F238E27FC236}">
                  <a16:creationId xmlns:a16="http://schemas.microsoft.com/office/drawing/2014/main" id="{0EB53A5C-768A-47BD-B98B-0DD4267E7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0851" y="3116848"/>
              <a:ext cx="176428" cy="138957"/>
            </a:xfrm>
            <a:custGeom>
              <a:avLst/>
              <a:gdLst>
                <a:gd name="T0" fmla="*/ 156 w 170"/>
                <a:gd name="T1" fmla="*/ 131 h 134"/>
                <a:gd name="T2" fmla="*/ 19 w 170"/>
                <a:gd name="T3" fmla="*/ 134 h 134"/>
                <a:gd name="T4" fmla="*/ 0 w 170"/>
                <a:gd name="T5" fmla="*/ 85 h 134"/>
                <a:gd name="T6" fmla="*/ 25 w 170"/>
                <a:gd name="T7" fmla="*/ 25 h 134"/>
                <a:gd name="T8" fmla="*/ 85 w 170"/>
                <a:gd name="T9" fmla="*/ 0 h 134"/>
                <a:gd name="T10" fmla="*/ 145 w 170"/>
                <a:gd name="T11" fmla="*/ 25 h 134"/>
                <a:gd name="T12" fmla="*/ 170 w 170"/>
                <a:gd name="T13" fmla="*/ 85 h 134"/>
                <a:gd name="T14" fmla="*/ 36 w 170"/>
                <a:gd name="T15" fmla="*/ 85 h 134"/>
                <a:gd name="T16" fmla="*/ 24 w 170"/>
                <a:gd name="T17" fmla="*/ 73 h 134"/>
                <a:gd name="T18" fmla="*/ 12 w 170"/>
                <a:gd name="T19" fmla="*/ 85 h 134"/>
                <a:gd name="T20" fmla="*/ 24 w 170"/>
                <a:gd name="T21" fmla="*/ 97 h 134"/>
                <a:gd name="T22" fmla="*/ 51 w 170"/>
                <a:gd name="T23" fmla="*/ 51 h 134"/>
                <a:gd name="T24" fmla="*/ 51 w 170"/>
                <a:gd name="T25" fmla="*/ 34 h 134"/>
                <a:gd name="T26" fmla="*/ 34 w 170"/>
                <a:gd name="T27" fmla="*/ 34 h 134"/>
                <a:gd name="T28" fmla="*/ 34 w 170"/>
                <a:gd name="T29" fmla="*/ 51 h 134"/>
                <a:gd name="T30" fmla="*/ 51 w 170"/>
                <a:gd name="T31" fmla="*/ 51 h 134"/>
                <a:gd name="T32" fmla="*/ 105 w 170"/>
                <a:gd name="T33" fmla="*/ 52 h 134"/>
                <a:gd name="T34" fmla="*/ 100 w 170"/>
                <a:gd name="T35" fmla="*/ 45 h 134"/>
                <a:gd name="T36" fmla="*/ 93 w 170"/>
                <a:gd name="T37" fmla="*/ 49 h 134"/>
                <a:gd name="T38" fmla="*/ 73 w 170"/>
                <a:gd name="T39" fmla="*/ 89 h 134"/>
                <a:gd name="T40" fmla="*/ 69 w 170"/>
                <a:gd name="T41" fmla="*/ 112 h 134"/>
                <a:gd name="T42" fmla="*/ 94 w 170"/>
                <a:gd name="T43" fmla="*/ 119 h 134"/>
                <a:gd name="T44" fmla="*/ 102 w 170"/>
                <a:gd name="T45" fmla="*/ 97 h 134"/>
                <a:gd name="T46" fmla="*/ 93 w 170"/>
                <a:gd name="T47" fmla="*/ 33 h 134"/>
                <a:gd name="T48" fmla="*/ 93 w 170"/>
                <a:gd name="T49" fmla="*/ 16 h 134"/>
                <a:gd name="T50" fmla="*/ 76 w 170"/>
                <a:gd name="T51" fmla="*/ 16 h 134"/>
                <a:gd name="T52" fmla="*/ 76 w 170"/>
                <a:gd name="T53" fmla="*/ 33 h 134"/>
                <a:gd name="T54" fmla="*/ 93 w 170"/>
                <a:gd name="T55" fmla="*/ 33 h 134"/>
                <a:gd name="T56" fmla="*/ 139 w 170"/>
                <a:gd name="T57" fmla="*/ 43 h 134"/>
                <a:gd name="T58" fmla="*/ 127 w 170"/>
                <a:gd name="T59" fmla="*/ 31 h 134"/>
                <a:gd name="T60" fmla="*/ 115 w 170"/>
                <a:gd name="T61" fmla="*/ 43 h 134"/>
                <a:gd name="T62" fmla="*/ 127 w 170"/>
                <a:gd name="T63" fmla="*/ 55 h 134"/>
                <a:gd name="T64" fmla="*/ 154 w 170"/>
                <a:gd name="T65" fmla="*/ 94 h 134"/>
                <a:gd name="T66" fmla="*/ 154 w 170"/>
                <a:gd name="T67" fmla="*/ 77 h 134"/>
                <a:gd name="T68" fmla="*/ 137 w 170"/>
                <a:gd name="T69" fmla="*/ 77 h 134"/>
                <a:gd name="T70" fmla="*/ 137 w 170"/>
                <a:gd name="T71" fmla="*/ 94 h 134"/>
                <a:gd name="T72" fmla="*/ 154 w 170"/>
                <a:gd name="T73" fmla="*/ 9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4">
                  <a:moveTo>
                    <a:pt x="170" y="85"/>
                  </a:moveTo>
                  <a:cubicBezTo>
                    <a:pt x="170" y="102"/>
                    <a:pt x="165" y="117"/>
                    <a:pt x="156" y="131"/>
                  </a:cubicBezTo>
                  <a:cubicBezTo>
                    <a:pt x="155" y="133"/>
                    <a:pt x="153" y="134"/>
                    <a:pt x="151" y="134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6" y="134"/>
                    <a:pt x="15" y="133"/>
                    <a:pt x="13" y="131"/>
                  </a:cubicBezTo>
                  <a:cubicBezTo>
                    <a:pt x="5" y="117"/>
                    <a:pt x="0" y="102"/>
                    <a:pt x="0" y="85"/>
                  </a:cubicBezTo>
                  <a:cubicBezTo>
                    <a:pt x="0" y="74"/>
                    <a:pt x="2" y="63"/>
                    <a:pt x="7" y="52"/>
                  </a:cubicBezTo>
                  <a:cubicBezTo>
                    <a:pt x="11" y="42"/>
                    <a:pt x="17" y="33"/>
                    <a:pt x="25" y="25"/>
                  </a:cubicBezTo>
                  <a:cubicBezTo>
                    <a:pt x="32" y="18"/>
                    <a:pt x="41" y="12"/>
                    <a:pt x="52" y="7"/>
                  </a:cubicBezTo>
                  <a:cubicBezTo>
                    <a:pt x="62" y="3"/>
                    <a:pt x="73" y="0"/>
                    <a:pt x="85" y="0"/>
                  </a:cubicBezTo>
                  <a:cubicBezTo>
                    <a:pt x="96" y="0"/>
                    <a:pt x="107" y="3"/>
                    <a:pt x="118" y="7"/>
                  </a:cubicBezTo>
                  <a:cubicBezTo>
                    <a:pt x="128" y="12"/>
                    <a:pt x="137" y="18"/>
                    <a:pt x="145" y="25"/>
                  </a:cubicBezTo>
                  <a:cubicBezTo>
                    <a:pt x="152" y="33"/>
                    <a:pt x="158" y="42"/>
                    <a:pt x="163" y="52"/>
                  </a:cubicBezTo>
                  <a:cubicBezTo>
                    <a:pt x="167" y="63"/>
                    <a:pt x="170" y="74"/>
                    <a:pt x="170" y="85"/>
                  </a:cubicBezTo>
                  <a:close/>
                  <a:moveTo>
                    <a:pt x="33" y="94"/>
                  </a:moveTo>
                  <a:cubicBezTo>
                    <a:pt x="35" y="91"/>
                    <a:pt x="36" y="88"/>
                    <a:pt x="36" y="85"/>
                  </a:cubicBezTo>
                  <a:cubicBezTo>
                    <a:pt x="36" y="82"/>
                    <a:pt x="35" y="79"/>
                    <a:pt x="33" y="77"/>
                  </a:cubicBezTo>
                  <a:cubicBezTo>
                    <a:pt x="30" y="74"/>
                    <a:pt x="28" y="73"/>
                    <a:pt x="24" y="73"/>
                  </a:cubicBezTo>
                  <a:cubicBezTo>
                    <a:pt x="21" y="73"/>
                    <a:pt x="18" y="74"/>
                    <a:pt x="16" y="77"/>
                  </a:cubicBezTo>
                  <a:cubicBezTo>
                    <a:pt x="13" y="79"/>
                    <a:pt x="12" y="82"/>
                    <a:pt x="12" y="85"/>
                  </a:cubicBezTo>
                  <a:cubicBezTo>
                    <a:pt x="12" y="88"/>
                    <a:pt x="13" y="91"/>
                    <a:pt x="16" y="94"/>
                  </a:cubicBezTo>
                  <a:cubicBezTo>
                    <a:pt x="18" y="96"/>
                    <a:pt x="21" y="97"/>
                    <a:pt x="24" y="97"/>
                  </a:cubicBezTo>
                  <a:cubicBezTo>
                    <a:pt x="28" y="97"/>
                    <a:pt x="30" y="96"/>
                    <a:pt x="33" y="94"/>
                  </a:cubicBezTo>
                  <a:close/>
                  <a:moveTo>
                    <a:pt x="51" y="51"/>
                  </a:moveTo>
                  <a:cubicBezTo>
                    <a:pt x="53" y="49"/>
                    <a:pt x="55" y="46"/>
                    <a:pt x="55" y="43"/>
                  </a:cubicBezTo>
                  <a:cubicBezTo>
                    <a:pt x="55" y="39"/>
                    <a:pt x="53" y="37"/>
                    <a:pt x="51" y="34"/>
                  </a:cubicBezTo>
                  <a:cubicBezTo>
                    <a:pt x="49" y="32"/>
                    <a:pt x="46" y="31"/>
                    <a:pt x="42" y="31"/>
                  </a:cubicBezTo>
                  <a:cubicBezTo>
                    <a:pt x="39" y="31"/>
                    <a:pt x="36" y="32"/>
                    <a:pt x="34" y="34"/>
                  </a:cubicBezTo>
                  <a:cubicBezTo>
                    <a:pt x="32" y="37"/>
                    <a:pt x="30" y="39"/>
                    <a:pt x="30" y="43"/>
                  </a:cubicBezTo>
                  <a:cubicBezTo>
                    <a:pt x="30" y="46"/>
                    <a:pt x="32" y="49"/>
                    <a:pt x="34" y="51"/>
                  </a:cubicBezTo>
                  <a:cubicBezTo>
                    <a:pt x="36" y="54"/>
                    <a:pt x="39" y="55"/>
                    <a:pt x="42" y="55"/>
                  </a:cubicBezTo>
                  <a:cubicBezTo>
                    <a:pt x="46" y="55"/>
                    <a:pt x="49" y="54"/>
                    <a:pt x="51" y="51"/>
                  </a:cubicBezTo>
                  <a:close/>
                  <a:moveTo>
                    <a:pt x="95" y="88"/>
                  </a:moveTo>
                  <a:cubicBezTo>
                    <a:pt x="105" y="52"/>
                    <a:pt x="105" y="52"/>
                    <a:pt x="105" y="52"/>
                  </a:cubicBezTo>
                  <a:cubicBezTo>
                    <a:pt x="105" y="51"/>
                    <a:pt x="105" y="49"/>
                    <a:pt x="104" y="48"/>
                  </a:cubicBezTo>
                  <a:cubicBezTo>
                    <a:pt x="103" y="46"/>
                    <a:pt x="102" y="45"/>
                    <a:pt x="100" y="45"/>
                  </a:cubicBezTo>
                  <a:cubicBezTo>
                    <a:pt x="99" y="44"/>
                    <a:pt x="97" y="45"/>
                    <a:pt x="96" y="45"/>
                  </a:cubicBezTo>
                  <a:cubicBezTo>
                    <a:pt x="94" y="46"/>
                    <a:pt x="93" y="47"/>
                    <a:pt x="93" y="49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0" y="86"/>
                    <a:pt x="76" y="87"/>
                    <a:pt x="73" y="89"/>
                  </a:cubicBezTo>
                  <a:cubicBezTo>
                    <a:pt x="70" y="92"/>
                    <a:pt x="68" y="95"/>
                    <a:pt x="67" y="99"/>
                  </a:cubicBezTo>
                  <a:cubicBezTo>
                    <a:pt x="66" y="104"/>
                    <a:pt x="67" y="108"/>
                    <a:pt x="69" y="112"/>
                  </a:cubicBezTo>
                  <a:cubicBezTo>
                    <a:pt x="72" y="117"/>
                    <a:pt x="75" y="120"/>
                    <a:pt x="80" y="121"/>
                  </a:cubicBezTo>
                  <a:cubicBezTo>
                    <a:pt x="85" y="122"/>
                    <a:pt x="90" y="122"/>
                    <a:pt x="94" y="119"/>
                  </a:cubicBezTo>
                  <a:cubicBezTo>
                    <a:pt x="98" y="116"/>
                    <a:pt x="101" y="113"/>
                    <a:pt x="102" y="108"/>
                  </a:cubicBezTo>
                  <a:cubicBezTo>
                    <a:pt x="103" y="104"/>
                    <a:pt x="103" y="100"/>
                    <a:pt x="102" y="97"/>
                  </a:cubicBezTo>
                  <a:cubicBezTo>
                    <a:pt x="100" y="93"/>
                    <a:pt x="98" y="90"/>
                    <a:pt x="95" y="88"/>
                  </a:cubicBezTo>
                  <a:close/>
                  <a:moveTo>
                    <a:pt x="93" y="33"/>
                  </a:moveTo>
                  <a:cubicBezTo>
                    <a:pt x="96" y="31"/>
                    <a:pt x="97" y="28"/>
                    <a:pt x="97" y="25"/>
                  </a:cubicBezTo>
                  <a:cubicBezTo>
                    <a:pt x="97" y="21"/>
                    <a:pt x="96" y="18"/>
                    <a:pt x="93" y="16"/>
                  </a:cubicBezTo>
                  <a:cubicBezTo>
                    <a:pt x="91" y="14"/>
                    <a:pt x="88" y="13"/>
                    <a:pt x="85" y="13"/>
                  </a:cubicBezTo>
                  <a:cubicBezTo>
                    <a:pt x="81" y="13"/>
                    <a:pt x="79" y="14"/>
                    <a:pt x="76" y="16"/>
                  </a:cubicBezTo>
                  <a:cubicBezTo>
                    <a:pt x="74" y="18"/>
                    <a:pt x="73" y="21"/>
                    <a:pt x="73" y="25"/>
                  </a:cubicBezTo>
                  <a:cubicBezTo>
                    <a:pt x="73" y="28"/>
                    <a:pt x="74" y="31"/>
                    <a:pt x="76" y="33"/>
                  </a:cubicBezTo>
                  <a:cubicBezTo>
                    <a:pt x="79" y="36"/>
                    <a:pt x="81" y="37"/>
                    <a:pt x="85" y="37"/>
                  </a:cubicBezTo>
                  <a:cubicBezTo>
                    <a:pt x="88" y="37"/>
                    <a:pt x="91" y="36"/>
                    <a:pt x="93" y="33"/>
                  </a:cubicBezTo>
                  <a:close/>
                  <a:moveTo>
                    <a:pt x="136" y="51"/>
                  </a:moveTo>
                  <a:cubicBezTo>
                    <a:pt x="138" y="49"/>
                    <a:pt x="139" y="46"/>
                    <a:pt x="139" y="43"/>
                  </a:cubicBezTo>
                  <a:cubicBezTo>
                    <a:pt x="139" y="39"/>
                    <a:pt x="138" y="37"/>
                    <a:pt x="136" y="34"/>
                  </a:cubicBezTo>
                  <a:cubicBezTo>
                    <a:pt x="133" y="32"/>
                    <a:pt x="131" y="31"/>
                    <a:pt x="127" y="31"/>
                  </a:cubicBezTo>
                  <a:cubicBezTo>
                    <a:pt x="124" y="31"/>
                    <a:pt x="121" y="32"/>
                    <a:pt x="119" y="34"/>
                  </a:cubicBezTo>
                  <a:cubicBezTo>
                    <a:pt x="116" y="37"/>
                    <a:pt x="115" y="39"/>
                    <a:pt x="115" y="43"/>
                  </a:cubicBezTo>
                  <a:cubicBezTo>
                    <a:pt x="115" y="46"/>
                    <a:pt x="116" y="49"/>
                    <a:pt x="119" y="51"/>
                  </a:cubicBezTo>
                  <a:cubicBezTo>
                    <a:pt x="121" y="54"/>
                    <a:pt x="124" y="55"/>
                    <a:pt x="127" y="55"/>
                  </a:cubicBezTo>
                  <a:cubicBezTo>
                    <a:pt x="131" y="55"/>
                    <a:pt x="133" y="54"/>
                    <a:pt x="136" y="51"/>
                  </a:cubicBezTo>
                  <a:close/>
                  <a:moveTo>
                    <a:pt x="154" y="94"/>
                  </a:moveTo>
                  <a:cubicBezTo>
                    <a:pt x="156" y="91"/>
                    <a:pt x="157" y="88"/>
                    <a:pt x="157" y="85"/>
                  </a:cubicBezTo>
                  <a:cubicBezTo>
                    <a:pt x="157" y="82"/>
                    <a:pt x="156" y="79"/>
                    <a:pt x="154" y="77"/>
                  </a:cubicBezTo>
                  <a:cubicBezTo>
                    <a:pt x="152" y="74"/>
                    <a:pt x="149" y="73"/>
                    <a:pt x="145" y="73"/>
                  </a:cubicBezTo>
                  <a:cubicBezTo>
                    <a:pt x="142" y="73"/>
                    <a:pt x="139" y="74"/>
                    <a:pt x="137" y="77"/>
                  </a:cubicBezTo>
                  <a:cubicBezTo>
                    <a:pt x="134" y="79"/>
                    <a:pt x="133" y="82"/>
                    <a:pt x="133" y="85"/>
                  </a:cubicBezTo>
                  <a:cubicBezTo>
                    <a:pt x="133" y="88"/>
                    <a:pt x="134" y="91"/>
                    <a:pt x="137" y="94"/>
                  </a:cubicBezTo>
                  <a:cubicBezTo>
                    <a:pt x="139" y="96"/>
                    <a:pt x="142" y="97"/>
                    <a:pt x="145" y="97"/>
                  </a:cubicBezTo>
                  <a:cubicBezTo>
                    <a:pt x="149" y="97"/>
                    <a:pt x="152" y="96"/>
                    <a:pt x="15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5" name="Freeform 207">
              <a:extLst>
                <a:ext uri="{FF2B5EF4-FFF2-40B4-BE49-F238E27FC236}">
                  <a16:creationId xmlns:a16="http://schemas.microsoft.com/office/drawing/2014/main" id="{783E93C9-CEB4-492B-9FA7-3C8A6FFA6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2556" y="3116848"/>
              <a:ext cx="174866" cy="151447"/>
            </a:xfrm>
            <a:custGeom>
              <a:avLst/>
              <a:gdLst>
                <a:gd name="T0" fmla="*/ 158 w 170"/>
                <a:gd name="T1" fmla="*/ 31 h 146"/>
                <a:gd name="T2" fmla="*/ 170 w 170"/>
                <a:gd name="T3" fmla="*/ 61 h 146"/>
                <a:gd name="T4" fmla="*/ 158 w 170"/>
                <a:gd name="T5" fmla="*/ 91 h 146"/>
                <a:gd name="T6" fmla="*/ 128 w 170"/>
                <a:gd name="T7" fmla="*/ 113 h 146"/>
                <a:gd name="T8" fmla="*/ 85 w 170"/>
                <a:gd name="T9" fmla="*/ 121 h 146"/>
                <a:gd name="T10" fmla="*/ 71 w 170"/>
                <a:gd name="T11" fmla="*/ 121 h 146"/>
                <a:gd name="T12" fmla="*/ 28 w 170"/>
                <a:gd name="T13" fmla="*/ 144 h 146"/>
                <a:gd name="T14" fmla="*/ 17 w 170"/>
                <a:gd name="T15" fmla="*/ 146 h 146"/>
                <a:gd name="T16" fmla="*/ 17 w 170"/>
                <a:gd name="T17" fmla="*/ 146 h 146"/>
                <a:gd name="T18" fmla="*/ 14 w 170"/>
                <a:gd name="T19" fmla="*/ 145 h 146"/>
                <a:gd name="T20" fmla="*/ 12 w 170"/>
                <a:gd name="T21" fmla="*/ 142 h 146"/>
                <a:gd name="T22" fmla="*/ 12 w 170"/>
                <a:gd name="T23" fmla="*/ 142 h 146"/>
                <a:gd name="T24" fmla="*/ 12 w 170"/>
                <a:gd name="T25" fmla="*/ 141 h 146"/>
                <a:gd name="T26" fmla="*/ 13 w 170"/>
                <a:gd name="T27" fmla="*/ 140 h 146"/>
                <a:gd name="T28" fmla="*/ 13 w 170"/>
                <a:gd name="T29" fmla="*/ 139 h 146"/>
                <a:gd name="T30" fmla="*/ 14 w 170"/>
                <a:gd name="T31" fmla="*/ 138 h 146"/>
                <a:gd name="T32" fmla="*/ 14 w 170"/>
                <a:gd name="T33" fmla="*/ 137 h 146"/>
                <a:gd name="T34" fmla="*/ 15 w 170"/>
                <a:gd name="T35" fmla="*/ 136 h 146"/>
                <a:gd name="T36" fmla="*/ 18 w 170"/>
                <a:gd name="T37" fmla="*/ 133 h 146"/>
                <a:gd name="T38" fmla="*/ 21 w 170"/>
                <a:gd name="T39" fmla="*/ 130 h 146"/>
                <a:gd name="T40" fmla="*/ 24 w 170"/>
                <a:gd name="T41" fmla="*/ 126 h 146"/>
                <a:gd name="T42" fmla="*/ 27 w 170"/>
                <a:gd name="T43" fmla="*/ 121 h 146"/>
                <a:gd name="T44" fmla="*/ 30 w 170"/>
                <a:gd name="T45" fmla="*/ 115 h 146"/>
                <a:gd name="T46" fmla="*/ 32 w 170"/>
                <a:gd name="T47" fmla="*/ 108 h 146"/>
                <a:gd name="T48" fmla="*/ 9 w 170"/>
                <a:gd name="T49" fmla="*/ 88 h 146"/>
                <a:gd name="T50" fmla="*/ 0 w 170"/>
                <a:gd name="T51" fmla="*/ 61 h 146"/>
                <a:gd name="T52" fmla="*/ 12 w 170"/>
                <a:gd name="T53" fmla="*/ 31 h 146"/>
                <a:gd name="T54" fmla="*/ 42 w 170"/>
                <a:gd name="T55" fmla="*/ 9 h 146"/>
                <a:gd name="T56" fmla="*/ 85 w 170"/>
                <a:gd name="T57" fmla="*/ 0 h 146"/>
                <a:gd name="T58" fmla="*/ 128 w 170"/>
                <a:gd name="T59" fmla="*/ 9 h 146"/>
                <a:gd name="T60" fmla="*/ 158 w 170"/>
                <a:gd name="T61" fmla="*/ 31 h 146"/>
                <a:gd name="T62" fmla="*/ 121 w 170"/>
                <a:gd name="T63" fmla="*/ 19 h 146"/>
                <a:gd name="T64" fmla="*/ 85 w 170"/>
                <a:gd name="T65" fmla="*/ 13 h 146"/>
                <a:gd name="T66" fmla="*/ 49 w 170"/>
                <a:gd name="T67" fmla="*/ 19 h 146"/>
                <a:gd name="T68" fmla="*/ 22 w 170"/>
                <a:gd name="T69" fmla="*/ 37 h 146"/>
                <a:gd name="T70" fmla="*/ 12 w 170"/>
                <a:gd name="T71" fmla="*/ 61 h 146"/>
                <a:gd name="T72" fmla="*/ 19 w 170"/>
                <a:gd name="T73" fmla="*/ 81 h 146"/>
                <a:gd name="T74" fmla="*/ 38 w 170"/>
                <a:gd name="T75" fmla="*/ 98 h 146"/>
                <a:gd name="T76" fmla="*/ 46 w 170"/>
                <a:gd name="T77" fmla="*/ 102 h 146"/>
                <a:gd name="T78" fmla="*/ 44 w 170"/>
                <a:gd name="T79" fmla="*/ 112 h 146"/>
                <a:gd name="T80" fmla="*/ 37 w 170"/>
                <a:gd name="T81" fmla="*/ 128 h 146"/>
                <a:gd name="T82" fmla="*/ 63 w 170"/>
                <a:gd name="T83" fmla="*/ 112 h 146"/>
                <a:gd name="T84" fmla="*/ 67 w 170"/>
                <a:gd name="T85" fmla="*/ 108 h 146"/>
                <a:gd name="T86" fmla="*/ 73 w 170"/>
                <a:gd name="T87" fmla="*/ 109 h 146"/>
                <a:gd name="T88" fmla="*/ 85 w 170"/>
                <a:gd name="T89" fmla="*/ 109 h 146"/>
                <a:gd name="T90" fmla="*/ 121 w 170"/>
                <a:gd name="T91" fmla="*/ 103 h 146"/>
                <a:gd name="T92" fmla="*/ 148 w 170"/>
                <a:gd name="T93" fmla="*/ 85 h 146"/>
                <a:gd name="T94" fmla="*/ 158 w 170"/>
                <a:gd name="T95" fmla="*/ 61 h 146"/>
                <a:gd name="T96" fmla="*/ 148 w 170"/>
                <a:gd name="T97" fmla="*/ 37 h 146"/>
                <a:gd name="T98" fmla="*/ 121 w 170"/>
                <a:gd name="T99" fmla="*/ 1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0" h="146">
                  <a:moveTo>
                    <a:pt x="158" y="31"/>
                  </a:moveTo>
                  <a:cubicBezTo>
                    <a:pt x="166" y="40"/>
                    <a:pt x="170" y="50"/>
                    <a:pt x="170" y="61"/>
                  </a:cubicBezTo>
                  <a:cubicBezTo>
                    <a:pt x="170" y="72"/>
                    <a:pt x="166" y="82"/>
                    <a:pt x="158" y="91"/>
                  </a:cubicBezTo>
                  <a:cubicBezTo>
                    <a:pt x="151" y="101"/>
                    <a:pt x="140" y="108"/>
                    <a:pt x="128" y="113"/>
                  </a:cubicBezTo>
                  <a:cubicBezTo>
                    <a:pt x="115" y="119"/>
                    <a:pt x="100" y="121"/>
                    <a:pt x="85" y="121"/>
                  </a:cubicBezTo>
                  <a:cubicBezTo>
                    <a:pt x="81" y="121"/>
                    <a:pt x="76" y="121"/>
                    <a:pt x="71" y="121"/>
                  </a:cubicBezTo>
                  <a:cubicBezTo>
                    <a:pt x="59" y="132"/>
                    <a:pt x="44" y="139"/>
                    <a:pt x="28" y="144"/>
                  </a:cubicBezTo>
                  <a:cubicBezTo>
                    <a:pt x="25" y="144"/>
                    <a:pt x="21" y="145"/>
                    <a:pt x="17" y="146"/>
                  </a:cubicBezTo>
                  <a:cubicBezTo>
                    <a:pt x="17" y="146"/>
                    <a:pt x="17" y="146"/>
                    <a:pt x="17" y="146"/>
                  </a:cubicBezTo>
                  <a:cubicBezTo>
                    <a:pt x="16" y="146"/>
                    <a:pt x="15" y="145"/>
                    <a:pt x="14" y="145"/>
                  </a:cubicBezTo>
                  <a:cubicBezTo>
                    <a:pt x="13" y="144"/>
                    <a:pt x="13" y="143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2"/>
                    <a:pt x="12" y="141"/>
                    <a:pt x="12" y="141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13" y="140"/>
                    <a:pt x="13" y="139"/>
                    <a:pt x="13" y="139"/>
                  </a:cubicBezTo>
                  <a:cubicBezTo>
                    <a:pt x="13" y="139"/>
                    <a:pt x="14" y="138"/>
                    <a:pt x="14" y="138"/>
                  </a:cubicBezTo>
                  <a:cubicBezTo>
                    <a:pt x="14" y="138"/>
                    <a:pt x="14" y="138"/>
                    <a:pt x="14" y="137"/>
                  </a:cubicBezTo>
                  <a:cubicBezTo>
                    <a:pt x="15" y="137"/>
                    <a:pt x="15" y="137"/>
                    <a:pt x="15" y="136"/>
                  </a:cubicBezTo>
                  <a:cubicBezTo>
                    <a:pt x="15" y="136"/>
                    <a:pt x="16" y="135"/>
                    <a:pt x="18" y="133"/>
                  </a:cubicBezTo>
                  <a:cubicBezTo>
                    <a:pt x="19" y="132"/>
                    <a:pt x="21" y="130"/>
                    <a:pt x="21" y="130"/>
                  </a:cubicBezTo>
                  <a:cubicBezTo>
                    <a:pt x="22" y="129"/>
                    <a:pt x="23" y="128"/>
                    <a:pt x="24" y="126"/>
                  </a:cubicBezTo>
                  <a:cubicBezTo>
                    <a:pt x="25" y="124"/>
                    <a:pt x="26" y="123"/>
                    <a:pt x="27" y="121"/>
                  </a:cubicBezTo>
                  <a:cubicBezTo>
                    <a:pt x="28" y="120"/>
                    <a:pt x="29" y="118"/>
                    <a:pt x="30" y="115"/>
                  </a:cubicBezTo>
                  <a:cubicBezTo>
                    <a:pt x="31" y="113"/>
                    <a:pt x="32" y="111"/>
                    <a:pt x="32" y="108"/>
                  </a:cubicBezTo>
                  <a:cubicBezTo>
                    <a:pt x="22" y="103"/>
                    <a:pt x="15" y="96"/>
                    <a:pt x="9" y="88"/>
                  </a:cubicBezTo>
                  <a:cubicBezTo>
                    <a:pt x="3" y="79"/>
                    <a:pt x="0" y="70"/>
                    <a:pt x="0" y="61"/>
                  </a:cubicBezTo>
                  <a:cubicBezTo>
                    <a:pt x="0" y="50"/>
                    <a:pt x="4" y="40"/>
                    <a:pt x="12" y="31"/>
                  </a:cubicBezTo>
                  <a:cubicBezTo>
                    <a:pt x="19" y="21"/>
                    <a:pt x="29" y="14"/>
                    <a:pt x="42" y="9"/>
                  </a:cubicBezTo>
                  <a:cubicBezTo>
                    <a:pt x="55" y="3"/>
                    <a:pt x="70" y="0"/>
                    <a:pt x="85" y="0"/>
                  </a:cubicBezTo>
                  <a:cubicBezTo>
                    <a:pt x="100" y="0"/>
                    <a:pt x="115" y="3"/>
                    <a:pt x="128" y="9"/>
                  </a:cubicBezTo>
                  <a:cubicBezTo>
                    <a:pt x="140" y="14"/>
                    <a:pt x="151" y="21"/>
                    <a:pt x="158" y="31"/>
                  </a:cubicBezTo>
                  <a:close/>
                  <a:moveTo>
                    <a:pt x="121" y="19"/>
                  </a:moveTo>
                  <a:cubicBezTo>
                    <a:pt x="110" y="15"/>
                    <a:pt x="98" y="13"/>
                    <a:pt x="85" y="13"/>
                  </a:cubicBezTo>
                  <a:cubicBezTo>
                    <a:pt x="72" y="13"/>
                    <a:pt x="60" y="15"/>
                    <a:pt x="49" y="19"/>
                  </a:cubicBezTo>
                  <a:cubicBezTo>
                    <a:pt x="38" y="23"/>
                    <a:pt x="29" y="29"/>
                    <a:pt x="22" y="37"/>
                  </a:cubicBezTo>
                  <a:cubicBezTo>
                    <a:pt x="16" y="44"/>
                    <a:pt x="12" y="52"/>
                    <a:pt x="12" y="61"/>
                  </a:cubicBezTo>
                  <a:cubicBezTo>
                    <a:pt x="12" y="68"/>
                    <a:pt x="15" y="75"/>
                    <a:pt x="19" y="81"/>
                  </a:cubicBezTo>
                  <a:cubicBezTo>
                    <a:pt x="24" y="88"/>
                    <a:pt x="30" y="93"/>
                    <a:pt x="38" y="98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2" y="117"/>
                    <a:pt x="40" y="123"/>
                    <a:pt x="37" y="128"/>
                  </a:cubicBezTo>
                  <a:cubicBezTo>
                    <a:pt x="47" y="124"/>
                    <a:pt x="55" y="118"/>
                    <a:pt x="63" y="112"/>
                  </a:cubicBezTo>
                  <a:cubicBezTo>
                    <a:pt x="67" y="108"/>
                    <a:pt x="67" y="108"/>
                    <a:pt x="67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7" y="109"/>
                    <a:pt x="81" y="109"/>
                    <a:pt x="85" y="109"/>
                  </a:cubicBezTo>
                  <a:cubicBezTo>
                    <a:pt x="98" y="109"/>
                    <a:pt x="110" y="107"/>
                    <a:pt x="121" y="103"/>
                  </a:cubicBezTo>
                  <a:cubicBezTo>
                    <a:pt x="132" y="98"/>
                    <a:pt x="141" y="92"/>
                    <a:pt x="148" y="85"/>
                  </a:cubicBezTo>
                  <a:cubicBezTo>
                    <a:pt x="154" y="78"/>
                    <a:pt x="158" y="70"/>
                    <a:pt x="158" y="61"/>
                  </a:cubicBezTo>
                  <a:cubicBezTo>
                    <a:pt x="158" y="52"/>
                    <a:pt x="154" y="44"/>
                    <a:pt x="148" y="37"/>
                  </a:cubicBezTo>
                  <a:cubicBezTo>
                    <a:pt x="141" y="29"/>
                    <a:pt x="132" y="23"/>
                    <a:pt x="12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6" name="Freeform 208">
              <a:extLst>
                <a:ext uri="{FF2B5EF4-FFF2-40B4-BE49-F238E27FC236}">
                  <a16:creationId xmlns:a16="http://schemas.microsoft.com/office/drawing/2014/main" id="{6B9E6CD5-81A1-4EEE-835D-93006C4A0F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4262" y="3116848"/>
              <a:ext cx="174866" cy="138957"/>
            </a:xfrm>
            <a:custGeom>
              <a:avLst/>
              <a:gdLst>
                <a:gd name="T0" fmla="*/ 67 w 170"/>
                <a:gd name="T1" fmla="*/ 0 h 134"/>
                <a:gd name="T2" fmla="*/ 125 w 170"/>
                <a:gd name="T3" fmla="*/ 25 h 134"/>
                <a:gd name="T4" fmla="*/ 125 w 170"/>
                <a:gd name="T5" fmla="*/ 73 h 134"/>
                <a:gd name="T6" fmla="*/ 67 w 170"/>
                <a:gd name="T7" fmla="*/ 97 h 134"/>
                <a:gd name="T8" fmla="*/ 24 w 170"/>
                <a:gd name="T9" fmla="*/ 108 h 134"/>
                <a:gd name="T10" fmla="*/ 16 w 170"/>
                <a:gd name="T11" fmla="*/ 109 h 134"/>
                <a:gd name="T12" fmla="*/ 13 w 170"/>
                <a:gd name="T13" fmla="*/ 107 h 134"/>
                <a:gd name="T14" fmla="*/ 13 w 170"/>
                <a:gd name="T15" fmla="*/ 105 h 134"/>
                <a:gd name="T16" fmla="*/ 13 w 170"/>
                <a:gd name="T17" fmla="*/ 104 h 134"/>
                <a:gd name="T18" fmla="*/ 14 w 170"/>
                <a:gd name="T19" fmla="*/ 103 h 134"/>
                <a:gd name="T20" fmla="*/ 15 w 170"/>
                <a:gd name="T21" fmla="*/ 102 h 134"/>
                <a:gd name="T22" fmla="*/ 19 w 170"/>
                <a:gd name="T23" fmla="*/ 97 h 134"/>
                <a:gd name="T24" fmla="*/ 24 w 170"/>
                <a:gd name="T25" fmla="*/ 91 h 134"/>
                <a:gd name="T26" fmla="*/ 7 w 170"/>
                <a:gd name="T27" fmla="*/ 70 h 134"/>
                <a:gd name="T28" fmla="*/ 9 w 170"/>
                <a:gd name="T29" fmla="*/ 25 h 134"/>
                <a:gd name="T30" fmla="*/ 94 w 170"/>
                <a:gd name="T31" fmla="*/ 17 h 134"/>
                <a:gd name="T32" fmla="*/ 40 w 170"/>
                <a:gd name="T33" fmla="*/ 17 h 134"/>
                <a:gd name="T34" fmla="*/ 13 w 170"/>
                <a:gd name="T35" fmla="*/ 49 h 134"/>
                <a:gd name="T36" fmla="*/ 32 w 170"/>
                <a:gd name="T37" fmla="*/ 76 h 134"/>
                <a:gd name="T38" fmla="*/ 37 w 170"/>
                <a:gd name="T39" fmla="*/ 89 h 134"/>
                <a:gd name="T40" fmla="*/ 47 w 170"/>
                <a:gd name="T41" fmla="*/ 83 h 134"/>
                <a:gd name="T42" fmla="*/ 67 w 170"/>
                <a:gd name="T43" fmla="*/ 85 h 134"/>
                <a:gd name="T44" fmla="*/ 114 w 170"/>
                <a:gd name="T45" fmla="*/ 67 h 134"/>
                <a:gd name="T46" fmla="*/ 114 w 170"/>
                <a:gd name="T47" fmla="*/ 31 h 134"/>
                <a:gd name="T48" fmla="*/ 145 w 170"/>
                <a:gd name="T49" fmla="*/ 111 h 134"/>
                <a:gd name="T50" fmla="*/ 149 w 170"/>
                <a:gd name="T51" fmla="*/ 119 h 134"/>
                <a:gd name="T52" fmla="*/ 154 w 170"/>
                <a:gd name="T53" fmla="*/ 124 h 134"/>
                <a:gd name="T54" fmla="*/ 156 w 170"/>
                <a:gd name="T55" fmla="*/ 127 h 134"/>
                <a:gd name="T56" fmla="*/ 157 w 170"/>
                <a:gd name="T57" fmla="*/ 128 h 134"/>
                <a:gd name="T58" fmla="*/ 158 w 170"/>
                <a:gd name="T59" fmla="*/ 129 h 134"/>
                <a:gd name="T60" fmla="*/ 158 w 170"/>
                <a:gd name="T61" fmla="*/ 130 h 134"/>
                <a:gd name="T62" fmla="*/ 156 w 170"/>
                <a:gd name="T63" fmla="*/ 133 h 134"/>
                <a:gd name="T64" fmla="*/ 146 w 170"/>
                <a:gd name="T65" fmla="*/ 132 h 134"/>
                <a:gd name="T66" fmla="*/ 103 w 170"/>
                <a:gd name="T67" fmla="*/ 121 h 134"/>
                <a:gd name="T68" fmla="*/ 67 w 170"/>
                <a:gd name="T69" fmla="*/ 109 h 134"/>
                <a:gd name="T70" fmla="*/ 121 w 170"/>
                <a:gd name="T71" fmla="*/ 93 h 134"/>
                <a:gd name="T72" fmla="*/ 146 w 170"/>
                <a:gd name="T73" fmla="*/ 49 h 134"/>
                <a:gd name="T74" fmla="*/ 163 w 170"/>
                <a:gd name="T75" fmla="*/ 51 h 134"/>
                <a:gd name="T76" fmla="*/ 163 w 170"/>
                <a:gd name="T77" fmla="*/ 9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0" h="134">
                  <a:moveTo>
                    <a:pt x="34" y="7"/>
                  </a:moveTo>
                  <a:cubicBezTo>
                    <a:pt x="44" y="3"/>
                    <a:pt x="55" y="0"/>
                    <a:pt x="67" y="0"/>
                  </a:cubicBezTo>
                  <a:cubicBezTo>
                    <a:pt x="79" y="0"/>
                    <a:pt x="90" y="3"/>
                    <a:pt x="100" y="7"/>
                  </a:cubicBezTo>
                  <a:cubicBezTo>
                    <a:pt x="111" y="11"/>
                    <a:pt x="119" y="17"/>
                    <a:pt x="125" y="25"/>
                  </a:cubicBezTo>
                  <a:cubicBezTo>
                    <a:pt x="131" y="32"/>
                    <a:pt x="134" y="40"/>
                    <a:pt x="134" y="49"/>
                  </a:cubicBezTo>
                  <a:cubicBezTo>
                    <a:pt x="134" y="58"/>
                    <a:pt x="131" y="66"/>
                    <a:pt x="125" y="73"/>
                  </a:cubicBezTo>
                  <a:cubicBezTo>
                    <a:pt x="119" y="81"/>
                    <a:pt x="111" y="86"/>
                    <a:pt x="100" y="91"/>
                  </a:cubicBezTo>
                  <a:cubicBezTo>
                    <a:pt x="90" y="95"/>
                    <a:pt x="79" y="97"/>
                    <a:pt x="67" y="97"/>
                  </a:cubicBezTo>
                  <a:cubicBezTo>
                    <a:pt x="62" y="97"/>
                    <a:pt x="56" y="97"/>
                    <a:pt x="50" y="96"/>
                  </a:cubicBezTo>
                  <a:cubicBezTo>
                    <a:pt x="43" y="101"/>
                    <a:pt x="34" y="105"/>
                    <a:pt x="24" y="108"/>
                  </a:cubicBezTo>
                  <a:cubicBezTo>
                    <a:pt x="22" y="108"/>
                    <a:pt x="19" y="109"/>
                    <a:pt x="16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5" y="109"/>
                    <a:pt x="14" y="109"/>
                    <a:pt x="14" y="109"/>
                  </a:cubicBezTo>
                  <a:cubicBezTo>
                    <a:pt x="13" y="108"/>
                    <a:pt x="13" y="107"/>
                    <a:pt x="13" y="107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3" y="106"/>
                    <a:pt x="13" y="106"/>
                    <a:pt x="13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3" y="105"/>
                    <a:pt x="13" y="104"/>
                    <a:pt x="13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4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5" y="102"/>
                  </a:cubicBezTo>
                  <a:cubicBezTo>
                    <a:pt x="15" y="102"/>
                    <a:pt x="16" y="101"/>
                    <a:pt x="17" y="100"/>
                  </a:cubicBezTo>
                  <a:cubicBezTo>
                    <a:pt x="18" y="99"/>
                    <a:pt x="19" y="98"/>
                    <a:pt x="19" y="97"/>
                  </a:cubicBezTo>
                  <a:cubicBezTo>
                    <a:pt x="20" y="97"/>
                    <a:pt x="20" y="96"/>
                    <a:pt x="21" y="95"/>
                  </a:cubicBezTo>
                  <a:cubicBezTo>
                    <a:pt x="22" y="93"/>
                    <a:pt x="23" y="92"/>
                    <a:pt x="24" y="91"/>
                  </a:cubicBezTo>
                  <a:cubicBezTo>
                    <a:pt x="24" y="90"/>
                    <a:pt x="25" y="88"/>
                    <a:pt x="26" y="87"/>
                  </a:cubicBezTo>
                  <a:cubicBezTo>
                    <a:pt x="18" y="82"/>
                    <a:pt x="12" y="77"/>
                    <a:pt x="7" y="70"/>
                  </a:cubicBezTo>
                  <a:cubicBezTo>
                    <a:pt x="3" y="63"/>
                    <a:pt x="0" y="56"/>
                    <a:pt x="0" y="49"/>
                  </a:cubicBezTo>
                  <a:cubicBezTo>
                    <a:pt x="0" y="40"/>
                    <a:pt x="3" y="32"/>
                    <a:pt x="9" y="25"/>
                  </a:cubicBezTo>
                  <a:cubicBezTo>
                    <a:pt x="15" y="17"/>
                    <a:pt x="23" y="11"/>
                    <a:pt x="34" y="7"/>
                  </a:cubicBezTo>
                  <a:close/>
                  <a:moveTo>
                    <a:pt x="94" y="17"/>
                  </a:moveTo>
                  <a:cubicBezTo>
                    <a:pt x="86" y="14"/>
                    <a:pt x="77" y="13"/>
                    <a:pt x="67" y="13"/>
                  </a:cubicBezTo>
                  <a:cubicBezTo>
                    <a:pt x="57" y="13"/>
                    <a:pt x="48" y="14"/>
                    <a:pt x="40" y="17"/>
                  </a:cubicBezTo>
                  <a:cubicBezTo>
                    <a:pt x="32" y="21"/>
                    <a:pt x="25" y="25"/>
                    <a:pt x="20" y="31"/>
                  </a:cubicBezTo>
                  <a:cubicBezTo>
                    <a:pt x="15" y="36"/>
                    <a:pt x="13" y="42"/>
                    <a:pt x="13" y="49"/>
                  </a:cubicBezTo>
                  <a:cubicBezTo>
                    <a:pt x="13" y="54"/>
                    <a:pt x="14" y="59"/>
                    <a:pt x="18" y="64"/>
                  </a:cubicBezTo>
                  <a:cubicBezTo>
                    <a:pt x="21" y="69"/>
                    <a:pt x="26" y="73"/>
                    <a:pt x="32" y="76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0" y="88"/>
                    <a:pt x="42" y="87"/>
                    <a:pt x="43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7" y="85"/>
                    <a:pt x="62" y="85"/>
                    <a:pt x="67" y="85"/>
                  </a:cubicBezTo>
                  <a:cubicBezTo>
                    <a:pt x="77" y="85"/>
                    <a:pt x="86" y="84"/>
                    <a:pt x="94" y="80"/>
                  </a:cubicBezTo>
                  <a:cubicBezTo>
                    <a:pt x="102" y="77"/>
                    <a:pt x="109" y="73"/>
                    <a:pt x="114" y="67"/>
                  </a:cubicBezTo>
                  <a:cubicBezTo>
                    <a:pt x="119" y="61"/>
                    <a:pt x="121" y="55"/>
                    <a:pt x="121" y="49"/>
                  </a:cubicBezTo>
                  <a:cubicBezTo>
                    <a:pt x="121" y="42"/>
                    <a:pt x="119" y="36"/>
                    <a:pt x="114" y="31"/>
                  </a:cubicBezTo>
                  <a:cubicBezTo>
                    <a:pt x="109" y="25"/>
                    <a:pt x="102" y="21"/>
                    <a:pt x="94" y="17"/>
                  </a:cubicBezTo>
                  <a:close/>
                  <a:moveTo>
                    <a:pt x="145" y="111"/>
                  </a:moveTo>
                  <a:cubicBezTo>
                    <a:pt x="145" y="112"/>
                    <a:pt x="146" y="114"/>
                    <a:pt x="147" y="115"/>
                  </a:cubicBezTo>
                  <a:cubicBezTo>
                    <a:pt x="147" y="116"/>
                    <a:pt x="148" y="118"/>
                    <a:pt x="149" y="119"/>
                  </a:cubicBezTo>
                  <a:cubicBezTo>
                    <a:pt x="150" y="120"/>
                    <a:pt x="151" y="121"/>
                    <a:pt x="151" y="121"/>
                  </a:cubicBezTo>
                  <a:cubicBezTo>
                    <a:pt x="152" y="122"/>
                    <a:pt x="152" y="123"/>
                    <a:pt x="154" y="124"/>
                  </a:cubicBezTo>
                  <a:cubicBezTo>
                    <a:pt x="155" y="125"/>
                    <a:pt x="155" y="126"/>
                    <a:pt x="156" y="127"/>
                  </a:cubicBezTo>
                  <a:cubicBezTo>
                    <a:pt x="156" y="127"/>
                    <a:pt x="156" y="127"/>
                    <a:pt x="156" y="127"/>
                  </a:cubicBezTo>
                  <a:cubicBezTo>
                    <a:pt x="156" y="127"/>
                    <a:pt x="156" y="127"/>
                    <a:pt x="157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8"/>
                    <a:pt x="157" y="128"/>
                    <a:pt x="157" y="129"/>
                  </a:cubicBezTo>
                  <a:cubicBezTo>
                    <a:pt x="157" y="129"/>
                    <a:pt x="157" y="129"/>
                    <a:pt x="158" y="129"/>
                  </a:cubicBezTo>
                  <a:cubicBezTo>
                    <a:pt x="158" y="129"/>
                    <a:pt x="158" y="129"/>
                    <a:pt x="158" y="130"/>
                  </a:cubicBezTo>
                  <a:cubicBezTo>
                    <a:pt x="158" y="130"/>
                    <a:pt x="158" y="130"/>
                    <a:pt x="158" y="130"/>
                  </a:cubicBezTo>
                  <a:cubicBezTo>
                    <a:pt x="158" y="130"/>
                    <a:pt x="158" y="131"/>
                    <a:pt x="158" y="131"/>
                  </a:cubicBezTo>
                  <a:cubicBezTo>
                    <a:pt x="157" y="132"/>
                    <a:pt x="157" y="132"/>
                    <a:pt x="156" y="133"/>
                  </a:cubicBezTo>
                  <a:cubicBezTo>
                    <a:pt x="156" y="133"/>
                    <a:pt x="155" y="134"/>
                    <a:pt x="154" y="134"/>
                  </a:cubicBezTo>
                  <a:cubicBezTo>
                    <a:pt x="151" y="133"/>
                    <a:pt x="148" y="133"/>
                    <a:pt x="146" y="132"/>
                  </a:cubicBezTo>
                  <a:cubicBezTo>
                    <a:pt x="136" y="130"/>
                    <a:pt x="128" y="125"/>
                    <a:pt x="120" y="120"/>
                  </a:cubicBezTo>
                  <a:cubicBezTo>
                    <a:pt x="114" y="121"/>
                    <a:pt x="109" y="121"/>
                    <a:pt x="103" y="121"/>
                  </a:cubicBezTo>
                  <a:cubicBezTo>
                    <a:pt x="86" y="121"/>
                    <a:pt x="71" y="117"/>
                    <a:pt x="59" y="109"/>
                  </a:cubicBezTo>
                  <a:cubicBezTo>
                    <a:pt x="62" y="109"/>
                    <a:pt x="65" y="109"/>
                    <a:pt x="67" y="109"/>
                  </a:cubicBezTo>
                  <a:cubicBezTo>
                    <a:pt x="77" y="109"/>
                    <a:pt x="87" y="108"/>
                    <a:pt x="96" y="105"/>
                  </a:cubicBezTo>
                  <a:cubicBezTo>
                    <a:pt x="106" y="102"/>
                    <a:pt x="114" y="98"/>
                    <a:pt x="121" y="93"/>
                  </a:cubicBezTo>
                  <a:cubicBezTo>
                    <a:pt x="129" y="87"/>
                    <a:pt x="135" y="80"/>
                    <a:pt x="139" y="73"/>
                  </a:cubicBezTo>
                  <a:cubicBezTo>
                    <a:pt x="144" y="65"/>
                    <a:pt x="146" y="57"/>
                    <a:pt x="146" y="49"/>
                  </a:cubicBezTo>
                  <a:cubicBezTo>
                    <a:pt x="146" y="44"/>
                    <a:pt x="145" y="39"/>
                    <a:pt x="143" y="34"/>
                  </a:cubicBezTo>
                  <a:cubicBezTo>
                    <a:pt x="152" y="39"/>
                    <a:pt x="158" y="45"/>
                    <a:pt x="163" y="51"/>
                  </a:cubicBezTo>
                  <a:cubicBezTo>
                    <a:pt x="167" y="58"/>
                    <a:pt x="170" y="65"/>
                    <a:pt x="170" y="73"/>
                  </a:cubicBezTo>
                  <a:cubicBezTo>
                    <a:pt x="170" y="81"/>
                    <a:pt x="168" y="88"/>
                    <a:pt x="163" y="94"/>
                  </a:cubicBezTo>
                  <a:cubicBezTo>
                    <a:pt x="159" y="101"/>
                    <a:pt x="153" y="106"/>
                    <a:pt x="145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7" name="Freeform 209">
              <a:extLst>
                <a:ext uri="{FF2B5EF4-FFF2-40B4-BE49-F238E27FC236}">
                  <a16:creationId xmlns:a16="http://schemas.microsoft.com/office/drawing/2014/main" id="{CE138A2E-4AE3-42E9-9996-9D32F2CF1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967" y="3104357"/>
              <a:ext cx="88995" cy="163938"/>
            </a:xfrm>
            <a:custGeom>
              <a:avLst/>
              <a:gdLst>
                <a:gd name="T0" fmla="*/ 84 w 86"/>
                <a:gd name="T1" fmla="*/ 42 h 158"/>
                <a:gd name="T2" fmla="*/ 85 w 86"/>
                <a:gd name="T3" fmla="*/ 46 h 158"/>
                <a:gd name="T4" fmla="*/ 34 w 86"/>
                <a:gd name="T5" fmla="*/ 155 h 158"/>
                <a:gd name="T6" fmla="*/ 30 w 86"/>
                <a:gd name="T7" fmla="*/ 158 h 158"/>
                <a:gd name="T8" fmla="*/ 29 w 86"/>
                <a:gd name="T9" fmla="*/ 157 h 158"/>
                <a:gd name="T10" fmla="*/ 26 w 86"/>
                <a:gd name="T11" fmla="*/ 156 h 158"/>
                <a:gd name="T12" fmla="*/ 26 w 86"/>
                <a:gd name="T13" fmla="*/ 153 h 158"/>
                <a:gd name="T14" fmla="*/ 44 w 86"/>
                <a:gd name="T15" fmla="*/ 76 h 158"/>
                <a:gd name="T16" fmla="*/ 6 w 86"/>
                <a:gd name="T17" fmla="*/ 86 h 158"/>
                <a:gd name="T18" fmla="*/ 5 w 86"/>
                <a:gd name="T19" fmla="*/ 86 h 158"/>
                <a:gd name="T20" fmla="*/ 2 w 86"/>
                <a:gd name="T21" fmla="*/ 85 h 158"/>
                <a:gd name="T22" fmla="*/ 1 w 86"/>
                <a:gd name="T23" fmla="*/ 81 h 158"/>
                <a:gd name="T24" fmla="*/ 20 w 86"/>
                <a:gd name="T25" fmla="*/ 3 h 158"/>
                <a:gd name="T26" fmla="*/ 21 w 86"/>
                <a:gd name="T27" fmla="*/ 1 h 158"/>
                <a:gd name="T28" fmla="*/ 24 w 86"/>
                <a:gd name="T29" fmla="*/ 0 h 158"/>
                <a:gd name="T30" fmla="*/ 55 w 86"/>
                <a:gd name="T31" fmla="*/ 0 h 158"/>
                <a:gd name="T32" fmla="*/ 58 w 86"/>
                <a:gd name="T33" fmla="*/ 2 h 158"/>
                <a:gd name="T34" fmla="*/ 59 w 86"/>
                <a:gd name="T35" fmla="*/ 4 h 158"/>
                <a:gd name="T36" fmla="*/ 59 w 86"/>
                <a:gd name="T37" fmla="*/ 6 h 158"/>
                <a:gd name="T38" fmla="*/ 42 w 86"/>
                <a:gd name="T39" fmla="*/ 50 h 158"/>
                <a:gd name="T40" fmla="*/ 80 w 86"/>
                <a:gd name="T41" fmla="*/ 41 h 158"/>
                <a:gd name="T42" fmla="*/ 81 w 86"/>
                <a:gd name="T43" fmla="*/ 40 h 158"/>
                <a:gd name="T44" fmla="*/ 84 w 86"/>
                <a:gd name="T45" fmla="*/ 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" h="158">
                  <a:moveTo>
                    <a:pt x="84" y="42"/>
                  </a:moveTo>
                  <a:cubicBezTo>
                    <a:pt x="85" y="43"/>
                    <a:pt x="86" y="44"/>
                    <a:pt x="85" y="4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7"/>
                    <a:pt x="32" y="158"/>
                    <a:pt x="30" y="158"/>
                  </a:cubicBezTo>
                  <a:cubicBezTo>
                    <a:pt x="30" y="158"/>
                    <a:pt x="29" y="158"/>
                    <a:pt x="29" y="157"/>
                  </a:cubicBezTo>
                  <a:cubicBezTo>
                    <a:pt x="27" y="157"/>
                    <a:pt x="27" y="157"/>
                    <a:pt x="26" y="156"/>
                  </a:cubicBezTo>
                  <a:cubicBezTo>
                    <a:pt x="26" y="155"/>
                    <a:pt x="25" y="154"/>
                    <a:pt x="26" y="15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6"/>
                    <a:pt x="5" y="86"/>
                    <a:pt x="5" y="86"/>
                  </a:cubicBezTo>
                  <a:cubicBezTo>
                    <a:pt x="4" y="86"/>
                    <a:pt x="3" y="86"/>
                    <a:pt x="2" y="85"/>
                  </a:cubicBezTo>
                  <a:cubicBezTo>
                    <a:pt x="1" y="84"/>
                    <a:pt x="0" y="83"/>
                    <a:pt x="1" y="8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59" y="2"/>
                    <a:pt x="59" y="3"/>
                    <a:pt x="59" y="4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0"/>
                    <a:pt x="81" y="40"/>
                    <a:pt x="81" y="40"/>
                  </a:cubicBezTo>
                  <a:cubicBezTo>
                    <a:pt x="82" y="40"/>
                    <a:pt x="83" y="41"/>
                    <a:pt x="8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8" name="Freeform 210">
              <a:extLst>
                <a:ext uri="{FF2B5EF4-FFF2-40B4-BE49-F238E27FC236}">
                  <a16:creationId xmlns:a16="http://schemas.microsoft.com/office/drawing/2014/main" id="{E65710D1-5038-4FFA-A3D7-B9ED14C2A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240" y="3104357"/>
              <a:ext cx="174866" cy="151447"/>
            </a:xfrm>
            <a:custGeom>
              <a:avLst/>
              <a:gdLst>
                <a:gd name="T0" fmla="*/ 169 w 169"/>
                <a:gd name="T1" fmla="*/ 136 h 146"/>
                <a:gd name="T2" fmla="*/ 160 w 169"/>
                <a:gd name="T3" fmla="*/ 146 h 146"/>
                <a:gd name="T4" fmla="*/ 124 w 169"/>
                <a:gd name="T5" fmla="*/ 143 h 146"/>
                <a:gd name="T6" fmla="*/ 121 w 169"/>
                <a:gd name="T7" fmla="*/ 106 h 146"/>
                <a:gd name="T8" fmla="*/ 130 w 169"/>
                <a:gd name="T9" fmla="*/ 97 h 146"/>
                <a:gd name="T10" fmla="*/ 139 w 169"/>
                <a:gd name="T11" fmla="*/ 79 h 146"/>
                <a:gd name="T12" fmla="*/ 91 w 169"/>
                <a:gd name="T13" fmla="*/ 97 h 146"/>
                <a:gd name="T14" fmla="*/ 106 w 169"/>
                <a:gd name="T15" fmla="*/ 100 h 146"/>
                <a:gd name="T16" fmla="*/ 109 w 169"/>
                <a:gd name="T17" fmla="*/ 136 h 146"/>
                <a:gd name="T18" fmla="*/ 100 w 169"/>
                <a:gd name="T19" fmla="*/ 146 h 146"/>
                <a:gd name="T20" fmla="*/ 63 w 169"/>
                <a:gd name="T21" fmla="*/ 143 h 146"/>
                <a:gd name="T22" fmla="*/ 61 w 169"/>
                <a:gd name="T23" fmla="*/ 106 h 146"/>
                <a:gd name="T24" fmla="*/ 70 w 169"/>
                <a:gd name="T25" fmla="*/ 97 h 146"/>
                <a:gd name="T26" fmla="*/ 79 w 169"/>
                <a:gd name="T27" fmla="*/ 79 h 146"/>
                <a:gd name="T28" fmla="*/ 30 w 169"/>
                <a:gd name="T29" fmla="*/ 97 h 146"/>
                <a:gd name="T30" fmla="*/ 46 w 169"/>
                <a:gd name="T31" fmla="*/ 100 h 146"/>
                <a:gd name="T32" fmla="*/ 48 w 169"/>
                <a:gd name="T33" fmla="*/ 136 h 146"/>
                <a:gd name="T34" fmla="*/ 39 w 169"/>
                <a:gd name="T35" fmla="*/ 146 h 146"/>
                <a:gd name="T36" fmla="*/ 3 w 169"/>
                <a:gd name="T37" fmla="*/ 143 h 146"/>
                <a:gd name="T38" fmla="*/ 0 w 169"/>
                <a:gd name="T39" fmla="*/ 106 h 146"/>
                <a:gd name="T40" fmla="*/ 9 w 169"/>
                <a:gd name="T41" fmla="*/ 97 h 146"/>
                <a:gd name="T42" fmla="*/ 18 w 169"/>
                <a:gd name="T43" fmla="*/ 79 h 146"/>
                <a:gd name="T44" fmla="*/ 30 w 169"/>
                <a:gd name="T45" fmla="*/ 67 h 146"/>
                <a:gd name="T46" fmla="*/ 79 w 169"/>
                <a:gd name="T47" fmla="*/ 49 h 146"/>
                <a:gd name="T48" fmla="*/ 63 w 169"/>
                <a:gd name="T49" fmla="*/ 46 h 146"/>
                <a:gd name="T50" fmla="*/ 61 w 169"/>
                <a:gd name="T51" fmla="*/ 9 h 146"/>
                <a:gd name="T52" fmla="*/ 70 w 169"/>
                <a:gd name="T53" fmla="*/ 0 h 146"/>
                <a:gd name="T54" fmla="*/ 106 w 169"/>
                <a:gd name="T55" fmla="*/ 3 h 146"/>
                <a:gd name="T56" fmla="*/ 109 w 169"/>
                <a:gd name="T57" fmla="*/ 40 h 146"/>
                <a:gd name="T58" fmla="*/ 100 w 169"/>
                <a:gd name="T59" fmla="*/ 49 h 146"/>
                <a:gd name="T60" fmla="*/ 91 w 169"/>
                <a:gd name="T61" fmla="*/ 67 h 146"/>
                <a:gd name="T62" fmla="*/ 148 w 169"/>
                <a:gd name="T63" fmla="*/ 70 h 146"/>
                <a:gd name="T64" fmla="*/ 151 w 169"/>
                <a:gd name="T65" fmla="*/ 97 h 146"/>
                <a:gd name="T66" fmla="*/ 167 w 169"/>
                <a:gd name="T67" fmla="*/ 10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146">
                  <a:moveTo>
                    <a:pt x="169" y="106"/>
                  </a:moveTo>
                  <a:cubicBezTo>
                    <a:pt x="169" y="136"/>
                    <a:pt x="169" y="136"/>
                    <a:pt x="169" y="136"/>
                  </a:cubicBezTo>
                  <a:cubicBezTo>
                    <a:pt x="169" y="139"/>
                    <a:pt x="169" y="141"/>
                    <a:pt x="167" y="143"/>
                  </a:cubicBezTo>
                  <a:cubicBezTo>
                    <a:pt x="165" y="145"/>
                    <a:pt x="163" y="146"/>
                    <a:pt x="16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28" y="146"/>
                    <a:pt x="125" y="145"/>
                    <a:pt x="124" y="143"/>
                  </a:cubicBezTo>
                  <a:cubicBezTo>
                    <a:pt x="122" y="141"/>
                    <a:pt x="121" y="139"/>
                    <a:pt x="121" y="136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21" y="104"/>
                    <a:pt x="122" y="102"/>
                    <a:pt x="124" y="100"/>
                  </a:cubicBezTo>
                  <a:cubicBezTo>
                    <a:pt x="125" y="98"/>
                    <a:pt x="128" y="97"/>
                    <a:pt x="130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2" y="97"/>
                    <a:pt x="105" y="98"/>
                    <a:pt x="106" y="100"/>
                  </a:cubicBezTo>
                  <a:cubicBezTo>
                    <a:pt x="108" y="102"/>
                    <a:pt x="109" y="104"/>
                    <a:pt x="109" y="10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9"/>
                    <a:pt x="108" y="141"/>
                    <a:pt x="106" y="143"/>
                  </a:cubicBezTo>
                  <a:cubicBezTo>
                    <a:pt x="105" y="145"/>
                    <a:pt x="102" y="146"/>
                    <a:pt x="100" y="14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7" y="146"/>
                    <a:pt x="65" y="145"/>
                    <a:pt x="63" y="143"/>
                  </a:cubicBezTo>
                  <a:cubicBezTo>
                    <a:pt x="61" y="141"/>
                    <a:pt x="61" y="139"/>
                    <a:pt x="61" y="136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4"/>
                    <a:pt x="61" y="102"/>
                    <a:pt x="63" y="100"/>
                  </a:cubicBezTo>
                  <a:cubicBezTo>
                    <a:pt x="65" y="98"/>
                    <a:pt x="67" y="97"/>
                    <a:pt x="70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2" y="97"/>
                    <a:pt x="44" y="98"/>
                    <a:pt x="46" y="100"/>
                  </a:cubicBezTo>
                  <a:cubicBezTo>
                    <a:pt x="48" y="102"/>
                    <a:pt x="48" y="104"/>
                    <a:pt x="48" y="106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9"/>
                    <a:pt x="48" y="141"/>
                    <a:pt x="46" y="143"/>
                  </a:cubicBezTo>
                  <a:cubicBezTo>
                    <a:pt x="44" y="145"/>
                    <a:pt x="42" y="146"/>
                    <a:pt x="39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7" y="146"/>
                    <a:pt x="4" y="145"/>
                    <a:pt x="3" y="143"/>
                  </a:cubicBezTo>
                  <a:cubicBezTo>
                    <a:pt x="1" y="141"/>
                    <a:pt x="0" y="139"/>
                    <a:pt x="0" y="13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2"/>
                    <a:pt x="3" y="100"/>
                  </a:cubicBezTo>
                  <a:cubicBezTo>
                    <a:pt x="4" y="98"/>
                    <a:pt x="7" y="97"/>
                    <a:pt x="9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6"/>
                    <a:pt x="19" y="73"/>
                    <a:pt x="22" y="70"/>
                  </a:cubicBezTo>
                  <a:cubicBezTo>
                    <a:pt x="24" y="68"/>
                    <a:pt x="27" y="67"/>
                    <a:pt x="30" y="67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67" y="49"/>
                    <a:pt x="65" y="48"/>
                    <a:pt x="63" y="46"/>
                  </a:cubicBezTo>
                  <a:cubicBezTo>
                    <a:pt x="61" y="44"/>
                    <a:pt x="61" y="42"/>
                    <a:pt x="61" y="40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7"/>
                    <a:pt x="61" y="5"/>
                    <a:pt x="63" y="3"/>
                  </a:cubicBezTo>
                  <a:cubicBezTo>
                    <a:pt x="65" y="1"/>
                    <a:pt x="67" y="0"/>
                    <a:pt x="7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5" y="1"/>
                    <a:pt x="106" y="3"/>
                  </a:cubicBezTo>
                  <a:cubicBezTo>
                    <a:pt x="108" y="5"/>
                    <a:pt x="109" y="7"/>
                    <a:pt x="109" y="9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42"/>
                    <a:pt x="108" y="44"/>
                    <a:pt x="106" y="46"/>
                  </a:cubicBezTo>
                  <a:cubicBezTo>
                    <a:pt x="105" y="48"/>
                    <a:pt x="102" y="49"/>
                    <a:pt x="100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67"/>
                    <a:pt x="91" y="67"/>
                    <a:pt x="91" y="67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42" y="67"/>
                    <a:pt x="145" y="68"/>
                    <a:pt x="148" y="70"/>
                  </a:cubicBezTo>
                  <a:cubicBezTo>
                    <a:pt x="150" y="73"/>
                    <a:pt x="151" y="76"/>
                    <a:pt x="151" y="79"/>
                  </a:cubicBezTo>
                  <a:cubicBezTo>
                    <a:pt x="151" y="97"/>
                    <a:pt x="151" y="97"/>
                    <a:pt x="151" y="97"/>
                  </a:cubicBezTo>
                  <a:cubicBezTo>
                    <a:pt x="160" y="97"/>
                    <a:pt x="160" y="97"/>
                    <a:pt x="160" y="97"/>
                  </a:cubicBezTo>
                  <a:cubicBezTo>
                    <a:pt x="163" y="97"/>
                    <a:pt x="165" y="98"/>
                    <a:pt x="167" y="100"/>
                  </a:cubicBezTo>
                  <a:cubicBezTo>
                    <a:pt x="169" y="102"/>
                    <a:pt x="169" y="104"/>
                    <a:pt x="169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9" name="Freeform 211">
              <a:extLst>
                <a:ext uri="{FF2B5EF4-FFF2-40B4-BE49-F238E27FC236}">
                  <a16:creationId xmlns:a16="http://schemas.microsoft.com/office/drawing/2014/main" id="{6171CC8A-D306-418E-A876-0D43672A2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1945" y="3098112"/>
              <a:ext cx="162376" cy="157692"/>
            </a:xfrm>
            <a:custGeom>
              <a:avLst/>
              <a:gdLst>
                <a:gd name="T0" fmla="*/ 157 w 158"/>
                <a:gd name="T1" fmla="*/ 77 h 152"/>
                <a:gd name="T2" fmla="*/ 152 w 158"/>
                <a:gd name="T3" fmla="*/ 77 h 152"/>
                <a:gd name="T4" fmla="*/ 134 w 158"/>
                <a:gd name="T5" fmla="*/ 68 h 152"/>
                <a:gd name="T6" fmla="*/ 112 w 158"/>
                <a:gd name="T7" fmla="*/ 81 h 152"/>
                <a:gd name="T8" fmla="*/ 109 w 158"/>
                <a:gd name="T9" fmla="*/ 86 h 152"/>
                <a:gd name="T10" fmla="*/ 104 w 158"/>
                <a:gd name="T11" fmla="*/ 86 h 152"/>
                <a:gd name="T12" fmla="*/ 101 w 158"/>
                <a:gd name="T13" fmla="*/ 81 h 152"/>
                <a:gd name="T14" fmla="*/ 79 w 158"/>
                <a:gd name="T15" fmla="*/ 68 h 152"/>
                <a:gd name="T16" fmla="*/ 57 w 158"/>
                <a:gd name="T17" fmla="*/ 81 h 152"/>
                <a:gd name="T18" fmla="*/ 54 w 158"/>
                <a:gd name="T19" fmla="*/ 86 h 152"/>
                <a:gd name="T20" fmla="*/ 49 w 158"/>
                <a:gd name="T21" fmla="*/ 86 h 152"/>
                <a:gd name="T22" fmla="*/ 46 w 158"/>
                <a:gd name="T23" fmla="*/ 81 h 152"/>
                <a:gd name="T24" fmla="*/ 24 w 158"/>
                <a:gd name="T25" fmla="*/ 68 h 152"/>
                <a:gd name="T26" fmla="*/ 5 w 158"/>
                <a:gd name="T27" fmla="*/ 77 h 152"/>
                <a:gd name="T28" fmla="*/ 1 w 158"/>
                <a:gd name="T29" fmla="*/ 77 h 152"/>
                <a:gd name="T30" fmla="*/ 0 w 158"/>
                <a:gd name="T31" fmla="*/ 74 h 152"/>
                <a:gd name="T32" fmla="*/ 45 w 158"/>
                <a:gd name="T33" fmla="*/ 25 h 152"/>
                <a:gd name="T34" fmla="*/ 105 w 158"/>
                <a:gd name="T35" fmla="*/ 22 h 152"/>
                <a:gd name="T36" fmla="*/ 146 w 158"/>
                <a:gd name="T37" fmla="*/ 51 h 152"/>
                <a:gd name="T38" fmla="*/ 158 w 158"/>
                <a:gd name="T39" fmla="*/ 75 h 152"/>
                <a:gd name="T40" fmla="*/ 85 w 158"/>
                <a:gd name="T41" fmla="*/ 127 h 152"/>
                <a:gd name="T42" fmla="*/ 61 w 158"/>
                <a:gd name="T43" fmla="*/ 152 h 152"/>
                <a:gd name="T44" fmla="*/ 36 w 158"/>
                <a:gd name="T45" fmla="*/ 127 h 152"/>
                <a:gd name="T46" fmla="*/ 43 w 158"/>
                <a:gd name="T47" fmla="*/ 121 h 152"/>
                <a:gd name="T48" fmla="*/ 49 w 158"/>
                <a:gd name="T49" fmla="*/ 127 h 152"/>
                <a:gd name="T50" fmla="*/ 61 w 158"/>
                <a:gd name="T51" fmla="*/ 139 h 152"/>
                <a:gd name="T52" fmla="*/ 73 w 158"/>
                <a:gd name="T53" fmla="*/ 127 h 152"/>
                <a:gd name="T54" fmla="*/ 79 w 158"/>
                <a:gd name="T55" fmla="*/ 71 h 152"/>
                <a:gd name="T56" fmla="*/ 85 w 158"/>
                <a:gd name="T57" fmla="*/ 6 h 152"/>
                <a:gd name="T58" fmla="*/ 79 w 158"/>
                <a:gd name="T59" fmla="*/ 15 h 152"/>
                <a:gd name="T60" fmla="*/ 73 w 158"/>
                <a:gd name="T61" fmla="*/ 6 h 152"/>
                <a:gd name="T62" fmla="*/ 79 w 158"/>
                <a:gd name="T63" fmla="*/ 0 h 152"/>
                <a:gd name="T64" fmla="*/ 85 w 158"/>
                <a:gd name="T65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52">
                  <a:moveTo>
                    <a:pt x="158" y="75"/>
                  </a:moveTo>
                  <a:cubicBezTo>
                    <a:pt x="158" y="76"/>
                    <a:pt x="157" y="77"/>
                    <a:pt x="157" y="77"/>
                  </a:cubicBezTo>
                  <a:cubicBezTo>
                    <a:pt x="156" y="78"/>
                    <a:pt x="155" y="78"/>
                    <a:pt x="154" y="78"/>
                  </a:cubicBezTo>
                  <a:cubicBezTo>
                    <a:pt x="154" y="78"/>
                    <a:pt x="153" y="78"/>
                    <a:pt x="152" y="77"/>
                  </a:cubicBezTo>
                  <a:cubicBezTo>
                    <a:pt x="149" y="74"/>
                    <a:pt x="146" y="72"/>
                    <a:pt x="144" y="71"/>
                  </a:cubicBezTo>
                  <a:cubicBezTo>
                    <a:pt x="141" y="69"/>
                    <a:pt x="138" y="68"/>
                    <a:pt x="134" y="68"/>
                  </a:cubicBezTo>
                  <a:cubicBezTo>
                    <a:pt x="130" y="68"/>
                    <a:pt x="126" y="70"/>
                    <a:pt x="122" y="72"/>
                  </a:cubicBezTo>
                  <a:cubicBezTo>
                    <a:pt x="118" y="74"/>
                    <a:pt x="115" y="77"/>
                    <a:pt x="112" y="81"/>
                  </a:cubicBezTo>
                  <a:cubicBezTo>
                    <a:pt x="112" y="82"/>
                    <a:pt x="111" y="83"/>
                    <a:pt x="110" y="84"/>
                  </a:cubicBezTo>
                  <a:cubicBezTo>
                    <a:pt x="110" y="85"/>
                    <a:pt x="109" y="86"/>
                    <a:pt x="109" y="86"/>
                  </a:cubicBezTo>
                  <a:cubicBezTo>
                    <a:pt x="108" y="87"/>
                    <a:pt x="107" y="88"/>
                    <a:pt x="106" y="88"/>
                  </a:cubicBezTo>
                  <a:cubicBezTo>
                    <a:pt x="105" y="88"/>
                    <a:pt x="104" y="87"/>
                    <a:pt x="104" y="86"/>
                  </a:cubicBezTo>
                  <a:cubicBezTo>
                    <a:pt x="103" y="86"/>
                    <a:pt x="103" y="85"/>
                    <a:pt x="102" y="84"/>
                  </a:cubicBezTo>
                  <a:cubicBezTo>
                    <a:pt x="102" y="83"/>
                    <a:pt x="101" y="82"/>
                    <a:pt x="101" y="81"/>
                  </a:cubicBezTo>
                  <a:cubicBezTo>
                    <a:pt x="98" y="77"/>
                    <a:pt x="95" y="74"/>
                    <a:pt x="91" y="72"/>
                  </a:cubicBezTo>
                  <a:cubicBezTo>
                    <a:pt x="87" y="70"/>
                    <a:pt x="83" y="68"/>
                    <a:pt x="79" y="68"/>
                  </a:cubicBezTo>
                  <a:cubicBezTo>
                    <a:pt x="75" y="68"/>
                    <a:pt x="71" y="70"/>
                    <a:pt x="67" y="72"/>
                  </a:cubicBezTo>
                  <a:cubicBezTo>
                    <a:pt x="63" y="74"/>
                    <a:pt x="60" y="77"/>
                    <a:pt x="57" y="81"/>
                  </a:cubicBezTo>
                  <a:cubicBezTo>
                    <a:pt x="57" y="82"/>
                    <a:pt x="56" y="83"/>
                    <a:pt x="55" y="84"/>
                  </a:cubicBezTo>
                  <a:cubicBezTo>
                    <a:pt x="55" y="85"/>
                    <a:pt x="54" y="86"/>
                    <a:pt x="54" y="86"/>
                  </a:cubicBezTo>
                  <a:cubicBezTo>
                    <a:pt x="53" y="87"/>
                    <a:pt x="52" y="88"/>
                    <a:pt x="51" y="88"/>
                  </a:cubicBezTo>
                  <a:cubicBezTo>
                    <a:pt x="50" y="88"/>
                    <a:pt x="49" y="87"/>
                    <a:pt x="49" y="86"/>
                  </a:cubicBezTo>
                  <a:cubicBezTo>
                    <a:pt x="48" y="86"/>
                    <a:pt x="48" y="85"/>
                    <a:pt x="47" y="84"/>
                  </a:cubicBezTo>
                  <a:cubicBezTo>
                    <a:pt x="47" y="83"/>
                    <a:pt x="46" y="82"/>
                    <a:pt x="46" y="81"/>
                  </a:cubicBezTo>
                  <a:cubicBezTo>
                    <a:pt x="43" y="77"/>
                    <a:pt x="40" y="74"/>
                    <a:pt x="36" y="72"/>
                  </a:cubicBezTo>
                  <a:cubicBezTo>
                    <a:pt x="32" y="70"/>
                    <a:pt x="28" y="68"/>
                    <a:pt x="24" y="68"/>
                  </a:cubicBezTo>
                  <a:cubicBezTo>
                    <a:pt x="20" y="68"/>
                    <a:pt x="17" y="69"/>
                    <a:pt x="14" y="71"/>
                  </a:cubicBezTo>
                  <a:cubicBezTo>
                    <a:pt x="11" y="72"/>
                    <a:pt x="8" y="74"/>
                    <a:pt x="5" y="77"/>
                  </a:cubicBezTo>
                  <a:cubicBezTo>
                    <a:pt x="5" y="78"/>
                    <a:pt x="4" y="78"/>
                    <a:pt x="3" y="78"/>
                  </a:cubicBezTo>
                  <a:cubicBezTo>
                    <a:pt x="2" y="78"/>
                    <a:pt x="2" y="78"/>
                    <a:pt x="1" y="77"/>
                  </a:cubicBezTo>
                  <a:cubicBezTo>
                    <a:pt x="0" y="77"/>
                    <a:pt x="0" y="76"/>
                    <a:pt x="0" y="75"/>
                  </a:cubicBezTo>
                  <a:cubicBezTo>
                    <a:pt x="0" y="75"/>
                    <a:pt x="0" y="75"/>
                    <a:pt x="0" y="74"/>
                  </a:cubicBezTo>
                  <a:cubicBezTo>
                    <a:pt x="3" y="63"/>
                    <a:pt x="9" y="53"/>
                    <a:pt x="17" y="44"/>
                  </a:cubicBezTo>
                  <a:cubicBezTo>
                    <a:pt x="25" y="36"/>
                    <a:pt x="34" y="29"/>
                    <a:pt x="45" y="25"/>
                  </a:cubicBezTo>
                  <a:cubicBezTo>
                    <a:pt x="56" y="21"/>
                    <a:pt x="67" y="18"/>
                    <a:pt x="79" y="18"/>
                  </a:cubicBezTo>
                  <a:cubicBezTo>
                    <a:pt x="88" y="18"/>
                    <a:pt x="96" y="20"/>
                    <a:pt x="105" y="22"/>
                  </a:cubicBezTo>
                  <a:cubicBezTo>
                    <a:pt x="113" y="25"/>
                    <a:pt x="121" y="28"/>
                    <a:pt x="128" y="33"/>
                  </a:cubicBezTo>
                  <a:cubicBezTo>
                    <a:pt x="135" y="38"/>
                    <a:pt x="141" y="43"/>
                    <a:pt x="146" y="51"/>
                  </a:cubicBezTo>
                  <a:cubicBezTo>
                    <a:pt x="152" y="58"/>
                    <a:pt x="155" y="66"/>
                    <a:pt x="157" y="74"/>
                  </a:cubicBezTo>
                  <a:cubicBezTo>
                    <a:pt x="157" y="75"/>
                    <a:pt x="158" y="75"/>
                    <a:pt x="158" y="75"/>
                  </a:cubicBezTo>
                  <a:close/>
                  <a:moveTo>
                    <a:pt x="85" y="73"/>
                  </a:moveTo>
                  <a:cubicBezTo>
                    <a:pt x="85" y="127"/>
                    <a:pt x="85" y="127"/>
                    <a:pt x="85" y="127"/>
                  </a:cubicBezTo>
                  <a:cubicBezTo>
                    <a:pt x="85" y="134"/>
                    <a:pt x="83" y="140"/>
                    <a:pt x="78" y="144"/>
                  </a:cubicBezTo>
                  <a:cubicBezTo>
                    <a:pt x="73" y="149"/>
                    <a:pt x="67" y="152"/>
                    <a:pt x="61" y="152"/>
                  </a:cubicBezTo>
                  <a:cubicBezTo>
                    <a:pt x="54" y="152"/>
                    <a:pt x="48" y="149"/>
                    <a:pt x="44" y="144"/>
                  </a:cubicBezTo>
                  <a:cubicBezTo>
                    <a:pt x="39" y="140"/>
                    <a:pt x="36" y="134"/>
                    <a:pt x="36" y="127"/>
                  </a:cubicBezTo>
                  <a:cubicBezTo>
                    <a:pt x="36" y="126"/>
                    <a:pt x="37" y="124"/>
                    <a:pt x="38" y="123"/>
                  </a:cubicBezTo>
                  <a:cubicBezTo>
                    <a:pt x="39" y="122"/>
                    <a:pt x="41" y="121"/>
                    <a:pt x="43" y="121"/>
                  </a:cubicBezTo>
                  <a:cubicBezTo>
                    <a:pt x="44" y="121"/>
                    <a:pt x="46" y="122"/>
                    <a:pt x="47" y="123"/>
                  </a:cubicBezTo>
                  <a:cubicBezTo>
                    <a:pt x="48" y="124"/>
                    <a:pt x="49" y="126"/>
                    <a:pt x="49" y="127"/>
                  </a:cubicBezTo>
                  <a:cubicBezTo>
                    <a:pt x="49" y="130"/>
                    <a:pt x="50" y="133"/>
                    <a:pt x="52" y="136"/>
                  </a:cubicBezTo>
                  <a:cubicBezTo>
                    <a:pt x="55" y="138"/>
                    <a:pt x="58" y="139"/>
                    <a:pt x="61" y="139"/>
                  </a:cubicBezTo>
                  <a:cubicBezTo>
                    <a:pt x="64" y="139"/>
                    <a:pt x="67" y="138"/>
                    <a:pt x="69" y="136"/>
                  </a:cubicBezTo>
                  <a:cubicBezTo>
                    <a:pt x="72" y="133"/>
                    <a:pt x="73" y="130"/>
                    <a:pt x="73" y="127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5" y="72"/>
                    <a:pt x="77" y="71"/>
                    <a:pt x="79" y="71"/>
                  </a:cubicBezTo>
                  <a:cubicBezTo>
                    <a:pt x="81" y="71"/>
                    <a:pt x="83" y="72"/>
                    <a:pt x="85" y="73"/>
                  </a:cubicBezTo>
                  <a:close/>
                  <a:moveTo>
                    <a:pt x="85" y="6"/>
                  </a:moveTo>
                  <a:cubicBezTo>
                    <a:pt x="85" y="16"/>
                    <a:pt x="85" y="16"/>
                    <a:pt x="85" y="16"/>
                  </a:cubicBezTo>
                  <a:cubicBezTo>
                    <a:pt x="82" y="15"/>
                    <a:pt x="80" y="15"/>
                    <a:pt x="79" y="15"/>
                  </a:cubicBezTo>
                  <a:cubicBezTo>
                    <a:pt x="77" y="15"/>
                    <a:pt x="75" y="15"/>
                    <a:pt x="73" y="1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5"/>
                    <a:pt x="73" y="3"/>
                    <a:pt x="75" y="2"/>
                  </a:cubicBezTo>
                  <a:cubicBezTo>
                    <a:pt x="76" y="1"/>
                    <a:pt x="77" y="0"/>
                    <a:pt x="79" y="0"/>
                  </a:cubicBezTo>
                  <a:cubicBezTo>
                    <a:pt x="80" y="0"/>
                    <a:pt x="82" y="1"/>
                    <a:pt x="83" y="2"/>
                  </a:cubicBezTo>
                  <a:cubicBezTo>
                    <a:pt x="84" y="3"/>
                    <a:pt x="85" y="5"/>
                    <a:pt x="8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0" name="Freeform 212">
              <a:extLst>
                <a:ext uri="{FF2B5EF4-FFF2-40B4-BE49-F238E27FC236}">
                  <a16:creationId xmlns:a16="http://schemas.microsoft.com/office/drawing/2014/main" id="{C534C63E-3918-402E-844E-6AF945EF6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1160" y="3091867"/>
              <a:ext cx="174866" cy="176428"/>
            </a:xfrm>
            <a:custGeom>
              <a:avLst/>
              <a:gdLst>
                <a:gd name="T0" fmla="*/ 170 w 170"/>
                <a:gd name="T1" fmla="*/ 97 h 170"/>
                <a:gd name="T2" fmla="*/ 170 w 170"/>
                <a:gd name="T3" fmla="*/ 161 h 170"/>
                <a:gd name="T4" fmla="*/ 167 w 170"/>
                <a:gd name="T5" fmla="*/ 167 h 170"/>
                <a:gd name="T6" fmla="*/ 161 w 170"/>
                <a:gd name="T7" fmla="*/ 170 h 170"/>
                <a:gd name="T8" fmla="*/ 70 w 170"/>
                <a:gd name="T9" fmla="*/ 170 h 170"/>
                <a:gd name="T10" fmla="*/ 63 w 170"/>
                <a:gd name="T11" fmla="*/ 167 h 170"/>
                <a:gd name="T12" fmla="*/ 61 w 170"/>
                <a:gd name="T13" fmla="*/ 161 h 170"/>
                <a:gd name="T14" fmla="*/ 61 w 170"/>
                <a:gd name="T15" fmla="*/ 145 h 170"/>
                <a:gd name="T16" fmla="*/ 9 w 170"/>
                <a:gd name="T17" fmla="*/ 145 h 170"/>
                <a:gd name="T18" fmla="*/ 3 w 170"/>
                <a:gd name="T19" fmla="*/ 143 h 170"/>
                <a:gd name="T20" fmla="*/ 0 w 170"/>
                <a:gd name="T21" fmla="*/ 136 h 170"/>
                <a:gd name="T22" fmla="*/ 0 w 170"/>
                <a:gd name="T23" fmla="*/ 9 h 170"/>
                <a:gd name="T24" fmla="*/ 3 w 170"/>
                <a:gd name="T25" fmla="*/ 3 h 170"/>
                <a:gd name="T26" fmla="*/ 9 w 170"/>
                <a:gd name="T27" fmla="*/ 0 h 170"/>
                <a:gd name="T28" fmla="*/ 112 w 170"/>
                <a:gd name="T29" fmla="*/ 0 h 170"/>
                <a:gd name="T30" fmla="*/ 119 w 170"/>
                <a:gd name="T31" fmla="*/ 3 h 170"/>
                <a:gd name="T32" fmla="*/ 121 w 170"/>
                <a:gd name="T33" fmla="*/ 9 h 170"/>
                <a:gd name="T34" fmla="*/ 121 w 170"/>
                <a:gd name="T35" fmla="*/ 40 h 170"/>
                <a:gd name="T36" fmla="*/ 125 w 170"/>
                <a:gd name="T37" fmla="*/ 43 h 170"/>
                <a:gd name="T38" fmla="*/ 163 w 170"/>
                <a:gd name="T39" fmla="*/ 82 h 170"/>
                <a:gd name="T40" fmla="*/ 168 w 170"/>
                <a:gd name="T41" fmla="*/ 89 h 170"/>
                <a:gd name="T42" fmla="*/ 170 w 170"/>
                <a:gd name="T43" fmla="*/ 97 h 170"/>
                <a:gd name="T44" fmla="*/ 97 w 170"/>
                <a:gd name="T45" fmla="*/ 21 h 170"/>
                <a:gd name="T46" fmla="*/ 97 w 170"/>
                <a:gd name="T47" fmla="*/ 15 h 170"/>
                <a:gd name="T48" fmla="*/ 96 w 170"/>
                <a:gd name="T49" fmla="*/ 13 h 170"/>
                <a:gd name="T50" fmla="*/ 94 w 170"/>
                <a:gd name="T51" fmla="*/ 12 h 170"/>
                <a:gd name="T52" fmla="*/ 27 w 170"/>
                <a:gd name="T53" fmla="*/ 12 h 170"/>
                <a:gd name="T54" fmla="*/ 25 w 170"/>
                <a:gd name="T55" fmla="*/ 13 h 170"/>
                <a:gd name="T56" fmla="*/ 24 w 170"/>
                <a:gd name="T57" fmla="*/ 15 h 170"/>
                <a:gd name="T58" fmla="*/ 24 w 170"/>
                <a:gd name="T59" fmla="*/ 21 h 170"/>
                <a:gd name="T60" fmla="*/ 25 w 170"/>
                <a:gd name="T61" fmla="*/ 24 h 170"/>
                <a:gd name="T62" fmla="*/ 27 w 170"/>
                <a:gd name="T63" fmla="*/ 24 h 170"/>
                <a:gd name="T64" fmla="*/ 94 w 170"/>
                <a:gd name="T65" fmla="*/ 24 h 170"/>
                <a:gd name="T66" fmla="*/ 96 w 170"/>
                <a:gd name="T67" fmla="*/ 24 h 170"/>
                <a:gd name="T68" fmla="*/ 97 w 170"/>
                <a:gd name="T69" fmla="*/ 21 h 170"/>
                <a:gd name="T70" fmla="*/ 73 w 170"/>
                <a:gd name="T71" fmla="*/ 158 h 170"/>
                <a:gd name="T72" fmla="*/ 158 w 170"/>
                <a:gd name="T73" fmla="*/ 158 h 170"/>
                <a:gd name="T74" fmla="*/ 158 w 170"/>
                <a:gd name="T75" fmla="*/ 97 h 170"/>
                <a:gd name="T76" fmla="*/ 118 w 170"/>
                <a:gd name="T77" fmla="*/ 97 h 170"/>
                <a:gd name="T78" fmla="*/ 112 w 170"/>
                <a:gd name="T79" fmla="*/ 94 h 170"/>
                <a:gd name="T80" fmla="*/ 109 w 170"/>
                <a:gd name="T81" fmla="*/ 88 h 170"/>
                <a:gd name="T82" fmla="*/ 109 w 170"/>
                <a:gd name="T83" fmla="*/ 49 h 170"/>
                <a:gd name="T84" fmla="*/ 73 w 170"/>
                <a:gd name="T85" fmla="*/ 49 h 170"/>
                <a:gd name="T86" fmla="*/ 73 w 170"/>
                <a:gd name="T87" fmla="*/ 158 h 170"/>
                <a:gd name="T88" fmla="*/ 121 w 170"/>
                <a:gd name="T89" fmla="*/ 85 h 170"/>
                <a:gd name="T90" fmla="*/ 150 w 170"/>
                <a:gd name="T91" fmla="*/ 85 h 170"/>
                <a:gd name="T92" fmla="*/ 121 w 170"/>
                <a:gd name="T93" fmla="*/ 57 h 170"/>
                <a:gd name="T94" fmla="*/ 121 w 170"/>
                <a:gd name="T95" fmla="*/ 8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170">
                  <a:moveTo>
                    <a:pt x="170" y="97"/>
                  </a:moveTo>
                  <a:cubicBezTo>
                    <a:pt x="170" y="161"/>
                    <a:pt x="170" y="161"/>
                    <a:pt x="170" y="161"/>
                  </a:cubicBezTo>
                  <a:cubicBezTo>
                    <a:pt x="170" y="163"/>
                    <a:pt x="169" y="165"/>
                    <a:pt x="167" y="167"/>
                  </a:cubicBezTo>
                  <a:cubicBezTo>
                    <a:pt x="165" y="169"/>
                    <a:pt x="163" y="170"/>
                    <a:pt x="161" y="170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7" y="170"/>
                    <a:pt x="65" y="169"/>
                    <a:pt x="63" y="167"/>
                  </a:cubicBezTo>
                  <a:cubicBezTo>
                    <a:pt x="62" y="165"/>
                    <a:pt x="61" y="163"/>
                    <a:pt x="61" y="161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7" y="145"/>
                    <a:pt x="5" y="145"/>
                    <a:pt x="3" y="143"/>
                  </a:cubicBezTo>
                  <a:cubicBezTo>
                    <a:pt x="1" y="141"/>
                    <a:pt x="0" y="139"/>
                    <a:pt x="0" y="13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3" y="41"/>
                    <a:pt x="124" y="42"/>
                    <a:pt x="125" y="43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5" y="83"/>
                    <a:pt x="167" y="86"/>
                    <a:pt x="168" y="89"/>
                  </a:cubicBezTo>
                  <a:cubicBezTo>
                    <a:pt x="169" y="92"/>
                    <a:pt x="170" y="95"/>
                    <a:pt x="170" y="97"/>
                  </a:cubicBezTo>
                  <a:close/>
                  <a:moveTo>
                    <a:pt x="97" y="21"/>
                  </a:move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4"/>
                    <a:pt x="96" y="13"/>
                  </a:cubicBezTo>
                  <a:cubicBezTo>
                    <a:pt x="96" y="13"/>
                    <a:pt x="95" y="12"/>
                    <a:pt x="9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6" y="13"/>
                    <a:pt x="25" y="13"/>
                  </a:cubicBezTo>
                  <a:cubicBezTo>
                    <a:pt x="25" y="14"/>
                    <a:pt x="24" y="15"/>
                    <a:pt x="24" y="15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5" y="23"/>
                    <a:pt x="25" y="24"/>
                  </a:cubicBezTo>
                  <a:cubicBezTo>
                    <a:pt x="26" y="24"/>
                    <a:pt x="27" y="24"/>
                    <a:pt x="2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5" y="24"/>
                    <a:pt x="96" y="24"/>
                    <a:pt x="96" y="24"/>
                  </a:cubicBezTo>
                  <a:cubicBezTo>
                    <a:pt x="97" y="23"/>
                    <a:pt x="97" y="22"/>
                    <a:pt x="97" y="21"/>
                  </a:cubicBezTo>
                  <a:close/>
                  <a:moveTo>
                    <a:pt x="73" y="158"/>
                  </a:moveTo>
                  <a:cubicBezTo>
                    <a:pt x="158" y="158"/>
                    <a:pt x="158" y="158"/>
                    <a:pt x="158" y="158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6" y="97"/>
                    <a:pt x="114" y="96"/>
                    <a:pt x="112" y="94"/>
                  </a:cubicBezTo>
                  <a:cubicBezTo>
                    <a:pt x="110" y="93"/>
                    <a:pt x="109" y="90"/>
                    <a:pt x="109" y="88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73" y="49"/>
                    <a:pt x="73" y="49"/>
                    <a:pt x="73" y="49"/>
                  </a:cubicBezTo>
                  <a:lnTo>
                    <a:pt x="73" y="158"/>
                  </a:lnTo>
                  <a:close/>
                  <a:moveTo>
                    <a:pt x="121" y="85"/>
                  </a:moveTo>
                  <a:cubicBezTo>
                    <a:pt x="150" y="85"/>
                    <a:pt x="150" y="85"/>
                    <a:pt x="150" y="85"/>
                  </a:cubicBezTo>
                  <a:cubicBezTo>
                    <a:pt x="121" y="57"/>
                    <a:pt x="121" y="57"/>
                    <a:pt x="121" y="57"/>
                  </a:cubicBezTo>
                  <a:lnTo>
                    <a:pt x="12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1" name="Freeform 213">
              <a:extLst>
                <a:ext uri="{FF2B5EF4-FFF2-40B4-BE49-F238E27FC236}">
                  <a16:creationId xmlns:a16="http://schemas.microsoft.com/office/drawing/2014/main" id="{3CA7ED37-D1B0-4518-BD33-336DD59F5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2866" y="3104357"/>
              <a:ext cx="99924" cy="151447"/>
            </a:xfrm>
            <a:custGeom>
              <a:avLst/>
              <a:gdLst>
                <a:gd name="T0" fmla="*/ 87 w 97"/>
                <a:gd name="T1" fmla="*/ 68 h 146"/>
                <a:gd name="T2" fmla="*/ 75 w 97"/>
                <a:gd name="T3" fmla="*/ 85 h 146"/>
                <a:gd name="T4" fmla="*/ 76 w 97"/>
                <a:gd name="T5" fmla="*/ 103 h 146"/>
                <a:gd name="T6" fmla="*/ 76 w 97"/>
                <a:gd name="T7" fmla="*/ 115 h 146"/>
                <a:gd name="T8" fmla="*/ 73 w 97"/>
                <a:gd name="T9" fmla="*/ 127 h 146"/>
                <a:gd name="T10" fmla="*/ 63 w 97"/>
                <a:gd name="T11" fmla="*/ 136 h 146"/>
                <a:gd name="T12" fmla="*/ 49 w 97"/>
                <a:gd name="T13" fmla="*/ 146 h 146"/>
                <a:gd name="T14" fmla="*/ 35 w 97"/>
                <a:gd name="T15" fmla="*/ 136 h 146"/>
                <a:gd name="T16" fmla="*/ 25 w 97"/>
                <a:gd name="T17" fmla="*/ 127 h 146"/>
                <a:gd name="T18" fmla="*/ 22 w 97"/>
                <a:gd name="T19" fmla="*/ 115 h 146"/>
                <a:gd name="T20" fmla="*/ 22 w 97"/>
                <a:gd name="T21" fmla="*/ 103 h 146"/>
                <a:gd name="T22" fmla="*/ 23 w 97"/>
                <a:gd name="T23" fmla="*/ 85 h 146"/>
                <a:gd name="T24" fmla="*/ 10 w 97"/>
                <a:gd name="T25" fmla="*/ 68 h 146"/>
                <a:gd name="T26" fmla="*/ 5 w 97"/>
                <a:gd name="T27" fmla="*/ 25 h 146"/>
                <a:gd name="T28" fmla="*/ 31 w 97"/>
                <a:gd name="T29" fmla="*/ 3 h 146"/>
                <a:gd name="T30" fmla="*/ 66 w 97"/>
                <a:gd name="T31" fmla="*/ 3 h 146"/>
                <a:gd name="T32" fmla="*/ 93 w 97"/>
                <a:gd name="T33" fmla="*/ 25 h 146"/>
                <a:gd name="T34" fmla="*/ 85 w 97"/>
                <a:gd name="T35" fmla="*/ 43 h 146"/>
                <a:gd name="T36" fmla="*/ 73 w 97"/>
                <a:gd name="T37" fmla="*/ 20 h 146"/>
                <a:gd name="T38" fmla="*/ 49 w 97"/>
                <a:gd name="T39" fmla="*/ 12 h 146"/>
                <a:gd name="T40" fmla="*/ 24 w 97"/>
                <a:gd name="T41" fmla="*/ 20 h 146"/>
                <a:gd name="T42" fmla="*/ 13 w 97"/>
                <a:gd name="T43" fmla="*/ 43 h 146"/>
                <a:gd name="T44" fmla="*/ 22 w 97"/>
                <a:gd name="T45" fmla="*/ 63 h 146"/>
                <a:gd name="T46" fmla="*/ 38 w 97"/>
                <a:gd name="T47" fmla="*/ 94 h 146"/>
                <a:gd name="T48" fmla="*/ 73 w 97"/>
                <a:gd name="T49" fmla="*/ 66 h 146"/>
                <a:gd name="T50" fmla="*/ 79 w 97"/>
                <a:gd name="T51" fmla="*/ 60 h 146"/>
                <a:gd name="T52" fmla="*/ 70 w 97"/>
                <a:gd name="T53" fmla="*/ 43 h 146"/>
                <a:gd name="T54" fmla="*/ 67 w 97"/>
                <a:gd name="T55" fmla="*/ 46 h 146"/>
                <a:gd name="T56" fmla="*/ 64 w 97"/>
                <a:gd name="T57" fmla="*/ 43 h 146"/>
                <a:gd name="T58" fmla="*/ 49 w 97"/>
                <a:gd name="T59" fmla="*/ 34 h 146"/>
                <a:gd name="T60" fmla="*/ 46 w 97"/>
                <a:gd name="T61" fmla="*/ 31 h 146"/>
                <a:gd name="T62" fmla="*/ 49 w 97"/>
                <a:gd name="T63" fmla="*/ 28 h 146"/>
                <a:gd name="T64" fmla="*/ 66 w 97"/>
                <a:gd name="T65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46">
                  <a:moveTo>
                    <a:pt x="97" y="43"/>
                  </a:moveTo>
                  <a:cubicBezTo>
                    <a:pt x="97" y="52"/>
                    <a:pt x="94" y="61"/>
                    <a:pt x="87" y="68"/>
                  </a:cubicBezTo>
                  <a:cubicBezTo>
                    <a:pt x="85" y="71"/>
                    <a:pt x="82" y="74"/>
                    <a:pt x="80" y="76"/>
                  </a:cubicBezTo>
                  <a:cubicBezTo>
                    <a:pt x="79" y="79"/>
                    <a:pt x="77" y="82"/>
                    <a:pt x="75" y="85"/>
                  </a:cubicBezTo>
                  <a:cubicBezTo>
                    <a:pt x="73" y="89"/>
                    <a:pt x="72" y="92"/>
                    <a:pt x="72" y="95"/>
                  </a:cubicBezTo>
                  <a:cubicBezTo>
                    <a:pt x="75" y="97"/>
                    <a:pt x="76" y="100"/>
                    <a:pt x="76" y="103"/>
                  </a:cubicBezTo>
                  <a:cubicBezTo>
                    <a:pt x="76" y="106"/>
                    <a:pt x="75" y="108"/>
                    <a:pt x="74" y="109"/>
                  </a:cubicBezTo>
                  <a:cubicBezTo>
                    <a:pt x="75" y="111"/>
                    <a:pt x="76" y="113"/>
                    <a:pt x="76" y="115"/>
                  </a:cubicBezTo>
                  <a:cubicBezTo>
                    <a:pt x="76" y="119"/>
                    <a:pt x="75" y="121"/>
                    <a:pt x="72" y="123"/>
                  </a:cubicBezTo>
                  <a:cubicBezTo>
                    <a:pt x="73" y="124"/>
                    <a:pt x="73" y="126"/>
                    <a:pt x="73" y="127"/>
                  </a:cubicBezTo>
                  <a:cubicBezTo>
                    <a:pt x="73" y="130"/>
                    <a:pt x="72" y="133"/>
                    <a:pt x="70" y="134"/>
                  </a:cubicBezTo>
                  <a:cubicBezTo>
                    <a:pt x="68" y="136"/>
                    <a:pt x="66" y="136"/>
                    <a:pt x="63" y="136"/>
                  </a:cubicBezTo>
                  <a:cubicBezTo>
                    <a:pt x="61" y="139"/>
                    <a:pt x="60" y="141"/>
                    <a:pt x="57" y="143"/>
                  </a:cubicBezTo>
                  <a:cubicBezTo>
                    <a:pt x="55" y="145"/>
                    <a:pt x="52" y="146"/>
                    <a:pt x="49" y="146"/>
                  </a:cubicBezTo>
                  <a:cubicBezTo>
                    <a:pt x="46" y="146"/>
                    <a:pt x="43" y="145"/>
                    <a:pt x="41" y="143"/>
                  </a:cubicBezTo>
                  <a:cubicBezTo>
                    <a:pt x="38" y="141"/>
                    <a:pt x="36" y="139"/>
                    <a:pt x="35" y="136"/>
                  </a:cubicBezTo>
                  <a:cubicBezTo>
                    <a:pt x="32" y="136"/>
                    <a:pt x="30" y="136"/>
                    <a:pt x="28" y="134"/>
                  </a:cubicBezTo>
                  <a:cubicBezTo>
                    <a:pt x="26" y="133"/>
                    <a:pt x="25" y="130"/>
                    <a:pt x="25" y="127"/>
                  </a:cubicBezTo>
                  <a:cubicBezTo>
                    <a:pt x="25" y="126"/>
                    <a:pt x="25" y="124"/>
                    <a:pt x="26" y="123"/>
                  </a:cubicBezTo>
                  <a:cubicBezTo>
                    <a:pt x="23" y="121"/>
                    <a:pt x="22" y="119"/>
                    <a:pt x="22" y="115"/>
                  </a:cubicBezTo>
                  <a:cubicBezTo>
                    <a:pt x="22" y="113"/>
                    <a:pt x="22" y="111"/>
                    <a:pt x="24" y="109"/>
                  </a:cubicBezTo>
                  <a:cubicBezTo>
                    <a:pt x="22" y="108"/>
                    <a:pt x="22" y="106"/>
                    <a:pt x="22" y="103"/>
                  </a:cubicBezTo>
                  <a:cubicBezTo>
                    <a:pt x="22" y="100"/>
                    <a:pt x="23" y="97"/>
                    <a:pt x="26" y="95"/>
                  </a:cubicBezTo>
                  <a:cubicBezTo>
                    <a:pt x="26" y="92"/>
                    <a:pt x="25" y="89"/>
                    <a:pt x="23" y="85"/>
                  </a:cubicBezTo>
                  <a:cubicBezTo>
                    <a:pt x="21" y="82"/>
                    <a:pt x="19" y="79"/>
                    <a:pt x="17" y="76"/>
                  </a:cubicBezTo>
                  <a:cubicBezTo>
                    <a:pt x="15" y="74"/>
                    <a:pt x="13" y="71"/>
                    <a:pt x="10" y="68"/>
                  </a:cubicBezTo>
                  <a:cubicBezTo>
                    <a:pt x="4" y="61"/>
                    <a:pt x="0" y="52"/>
                    <a:pt x="0" y="43"/>
                  </a:cubicBezTo>
                  <a:cubicBezTo>
                    <a:pt x="0" y="36"/>
                    <a:pt x="2" y="31"/>
                    <a:pt x="5" y="25"/>
                  </a:cubicBezTo>
                  <a:cubicBezTo>
                    <a:pt x="7" y="20"/>
                    <a:pt x="11" y="15"/>
                    <a:pt x="16" y="12"/>
                  </a:cubicBezTo>
                  <a:cubicBezTo>
                    <a:pt x="20" y="8"/>
                    <a:pt x="25" y="5"/>
                    <a:pt x="31" y="3"/>
                  </a:cubicBezTo>
                  <a:cubicBezTo>
                    <a:pt x="37" y="1"/>
                    <a:pt x="43" y="0"/>
                    <a:pt x="49" y="0"/>
                  </a:cubicBezTo>
                  <a:cubicBezTo>
                    <a:pt x="55" y="0"/>
                    <a:pt x="61" y="1"/>
                    <a:pt x="66" y="3"/>
                  </a:cubicBezTo>
                  <a:cubicBezTo>
                    <a:pt x="72" y="5"/>
                    <a:pt x="77" y="8"/>
                    <a:pt x="82" y="12"/>
                  </a:cubicBezTo>
                  <a:cubicBezTo>
                    <a:pt x="87" y="15"/>
                    <a:pt x="90" y="20"/>
                    <a:pt x="93" y="25"/>
                  </a:cubicBezTo>
                  <a:cubicBezTo>
                    <a:pt x="96" y="31"/>
                    <a:pt x="97" y="36"/>
                    <a:pt x="97" y="43"/>
                  </a:cubicBezTo>
                  <a:close/>
                  <a:moveTo>
                    <a:pt x="85" y="43"/>
                  </a:moveTo>
                  <a:cubicBezTo>
                    <a:pt x="85" y="38"/>
                    <a:pt x="84" y="34"/>
                    <a:pt x="82" y="30"/>
                  </a:cubicBezTo>
                  <a:cubicBezTo>
                    <a:pt x="80" y="26"/>
                    <a:pt x="77" y="23"/>
                    <a:pt x="73" y="20"/>
                  </a:cubicBezTo>
                  <a:cubicBezTo>
                    <a:pt x="70" y="18"/>
                    <a:pt x="66" y="16"/>
                    <a:pt x="62" y="15"/>
                  </a:cubicBezTo>
                  <a:cubicBezTo>
                    <a:pt x="57" y="13"/>
                    <a:pt x="53" y="12"/>
                    <a:pt x="49" y="12"/>
                  </a:cubicBezTo>
                  <a:cubicBezTo>
                    <a:pt x="44" y="12"/>
                    <a:pt x="40" y="13"/>
                    <a:pt x="36" y="15"/>
                  </a:cubicBezTo>
                  <a:cubicBezTo>
                    <a:pt x="32" y="16"/>
                    <a:pt x="28" y="18"/>
                    <a:pt x="24" y="20"/>
                  </a:cubicBezTo>
                  <a:cubicBezTo>
                    <a:pt x="21" y="23"/>
                    <a:pt x="18" y="26"/>
                    <a:pt x="16" y="30"/>
                  </a:cubicBezTo>
                  <a:cubicBezTo>
                    <a:pt x="14" y="34"/>
                    <a:pt x="13" y="38"/>
                    <a:pt x="13" y="43"/>
                  </a:cubicBezTo>
                  <a:cubicBezTo>
                    <a:pt x="13" y="49"/>
                    <a:pt x="15" y="55"/>
                    <a:pt x="19" y="60"/>
                  </a:cubicBezTo>
                  <a:cubicBezTo>
                    <a:pt x="20" y="60"/>
                    <a:pt x="21" y="61"/>
                    <a:pt x="22" y="63"/>
                  </a:cubicBezTo>
                  <a:cubicBezTo>
                    <a:pt x="23" y="64"/>
                    <a:pt x="24" y="65"/>
                    <a:pt x="25" y="66"/>
                  </a:cubicBezTo>
                  <a:cubicBezTo>
                    <a:pt x="33" y="76"/>
                    <a:pt x="37" y="85"/>
                    <a:pt x="38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85"/>
                    <a:pt x="65" y="76"/>
                    <a:pt x="73" y="66"/>
                  </a:cubicBezTo>
                  <a:cubicBezTo>
                    <a:pt x="74" y="65"/>
                    <a:pt x="75" y="64"/>
                    <a:pt x="76" y="63"/>
                  </a:cubicBezTo>
                  <a:cubicBezTo>
                    <a:pt x="77" y="61"/>
                    <a:pt x="78" y="60"/>
                    <a:pt x="79" y="60"/>
                  </a:cubicBezTo>
                  <a:cubicBezTo>
                    <a:pt x="83" y="55"/>
                    <a:pt x="85" y="49"/>
                    <a:pt x="85" y="43"/>
                  </a:cubicBezTo>
                  <a:close/>
                  <a:moveTo>
                    <a:pt x="70" y="43"/>
                  </a:moveTo>
                  <a:cubicBezTo>
                    <a:pt x="70" y="43"/>
                    <a:pt x="70" y="44"/>
                    <a:pt x="69" y="45"/>
                  </a:cubicBezTo>
                  <a:cubicBezTo>
                    <a:pt x="68" y="45"/>
                    <a:pt x="68" y="46"/>
                    <a:pt x="67" y="46"/>
                  </a:cubicBezTo>
                  <a:cubicBezTo>
                    <a:pt x="66" y="46"/>
                    <a:pt x="65" y="45"/>
                    <a:pt x="65" y="45"/>
                  </a:cubicBezTo>
                  <a:cubicBezTo>
                    <a:pt x="64" y="44"/>
                    <a:pt x="64" y="43"/>
                    <a:pt x="64" y="43"/>
                  </a:cubicBezTo>
                  <a:cubicBezTo>
                    <a:pt x="64" y="40"/>
                    <a:pt x="62" y="38"/>
                    <a:pt x="59" y="36"/>
                  </a:cubicBezTo>
                  <a:cubicBezTo>
                    <a:pt x="55" y="34"/>
                    <a:pt x="52" y="34"/>
                    <a:pt x="49" y="34"/>
                  </a:cubicBezTo>
                  <a:cubicBezTo>
                    <a:pt x="48" y="34"/>
                    <a:pt x="47" y="33"/>
                    <a:pt x="47" y="33"/>
                  </a:cubicBezTo>
                  <a:cubicBezTo>
                    <a:pt x="46" y="32"/>
                    <a:pt x="46" y="31"/>
                    <a:pt x="46" y="31"/>
                  </a:cubicBezTo>
                  <a:cubicBezTo>
                    <a:pt x="46" y="30"/>
                    <a:pt x="46" y="29"/>
                    <a:pt x="47" y="28"/>
                  </a:cubicBezTo>
                  <a:cubicBezTo>
                    <a:pt x="47" y="28"/>
                    <a:pt x="48" y="28"/>
                    <a:pt x="49" y="28"/>
                  </a:cubicBezTo>
                  <a:cubicBezTo>
                    <a:pt x="52" y="28"/>
                    <a:pt x="55" y="28"/>
                    <a:pt x="58" y="29"/>
                  </a:cubicBezTo>
                  <a:cubicBezTo>
                    <a:pt x="61" y="30"/>
                    <a:pt x="64" y="32"/>
                    <a:pt x="66" y="34"/>
                  </a:cubicBezTo>
                  <a:cubicBezTo>
                    <a:pt x="69" y="37"/>
                    <a:pt x="70" y="39"/>
                    <a:pt x="7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2" name="Freeform 214">
              <a:extLst>
                <a:ext uri="{FF2B5EF4-FFF2-40B4-BE49-F238E27FC236}">
                  <a16:creationId xmlns:a16="http://schemas.microsoft.com/office/drawing/2014/main" id="{15BE2750-3D12-4E56-A8A1-1CD14ABB5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9629" y="3119970"/>
              <a:ext cx="174866" cy="132712"/>
            </a:xfrm>
            <a:custGeom>
              <a:avLst/>
              <a:gdLst>
                <a:gd name="T0" fmla="*/ 169 w 169"/>
                <a:gd name="T1" fmla="*/ 34 h 128"/>
                <a:gd name="T2" fmla="*/ 169 w 169"/>
                <a:gd name="T3" fmla="*/ 36 h 128"/>
                <a:gd name="T4" fmla="*/ 138 w 169"/>
                <a:gd name="T5" fmla="*/ 66 h 128"/>
                <a:gd name="T6" fmla="*/ 136 w 169"/>
                <a:gd name="T7" fmla="*/ 67 h 128"/>
                <a:gd name="T8" fmla="*/ 134 w 169"/>
                <a:gd name="T9" fmla="*/ 66 h 128"/>
                <a:gd name="T10" fmla="*/ 133 w 169"/>
                <a:gd name="T11" fmla="*/ 64 h 128"/>
                <a:gd name="T12" fmla="*/ 133 w 169"/>
                <a:gd name="T13" fmla="*/ 46 h 128"/>
                <a:gd name="T14" fmla="*/ 3 w 169"/>
                <a:gd name="T15" fmla="*/ 46 h 128"/>
                <a:gd name="T16" fmla="*/ 1 w 169"/>
                <a:gd name="T17" fmla="*/ 45 h 128"/>
                <a:gd name="T18" fmla="*/ 0 w 169"/>
                <a:gd name="T19" fmla="*/ 43 h 128"/>
                <a:gd name="T20" fmla="*/ 0 w 169"/>
                <a:gd name="T21" fmla="*/ 25 h 128"/>
                <a:gd name="T22" fmla="*/ 1 w 169"/>
                <a:gd name="T23" fmla="*/ 23 h 128"/>
                <a:gd name="T24" fmla="*/ 3 w 169"/>
                <a:gd name="T25" fmla="*/ 22 h 128"/>
                <a:gd name="T26" fmla="*/ 133 w 169"/>
                <a:gd name="T27" fmla="*/ 22 h 128"/>
                <a:gd name="T28" fmla="*/ 133 w 169"/>
                <a:gd name="T29" fmla="*/ 3 h 128"/>
                <a:gd name="T30" fmla="*/ 134 w 169"/>
                <a:gd name="T31" fmla="*/ 1 h 128"/>
                <a:gd name="T32" fmla="*/ 136 w 169"/>
                <a:gd name="T33" fmla="*/ 0 h 128"/>
                <a:gd name="T34" fmla="*/ 138 w 169"/>
                <a:gd name="T35" fmla="*/ 1 h 128"/>
                <a:gd name="T36" fmla="*/ 169 w 169"/>
                <a:gd name="T37" fmla="*/ 32 h 128"/>
                <a:gd name="T38" fmla="*/ 169 w 169"/>
                <a:gd name="T39" fmla="*/ 34 h 128"/>
                <a:gd name="T40" fmla="*/ 169 w 169"/>
                <a:gd name="T41" fmla="*/ 85 h 128"/>
                <a:gd name="T42" fmla="*/ 169 w 169"/>
                <a:gd name="T43" fmla="*/ 103 h 128"/>
                <a:gd name="T44" fmla="*/ 168 w 169"/>
                <a:gd name="T45" fmla="*/ 105 h 128"/>
                <a:gd name="T46" fmla="*/ 166 w 169"/>
                <a:gd name="T47" fmla="*/ 106 h 128"/>
                <a:gd name="T48" fmla="*/ 36 w 169"/>
                <a:gd name="T49" fmla="*/ 106 h 128"/>
                <a:gd name="T50" fmla="*/ 36 w 169"/>
                <a:gd name="T51" fmla="*/ 124 h 128"/>
                <a:gd name="T52" fmla="*/ 35 w 169"/>
                <a:gd name="T53" fmla="*/ 127 h 128"/>
                <a:gd name="T54" fmla="*/ 33 w 169"/>
                <a:gd name="T55" fmla="*/ 128 h 128"/>
                <a:gd name="T56" fmla="*/ 31 w 169"/>
                <a:gd name="T57" fmla="*/ 127 h 128"/>
                <a:gd name="T58" fmla="*/ 1 w 169"/>
                <a:gd name="T59" fmla="*/ 96 h 128"/>
                <a:gd name="T60" fmla="*/ 0 w 169"/>
                <a:gd name="T61" fmla="*/ 94 h 128"/>
                <a:gd name="T62" fmla="*/ 1 w 169"/>
                <a:gd name="T63" fmla="*/ 92 h 128"/>
                <a:gd name="T64" fmla="*/ 31 w 169"/>
                <a:gd name="T65" fmla="*/ 62 h 128"/>
                <a:gd name="T66" fmla="*/ 33 w 169"/>
                <a:gd name="T67" fmla="*/ 61 h 128"/>
                <a:gd name="T68" fmla="*/ 35 w 169"/>
                <a:gd name="T69" fmla="*/ 62 h 128"/>
                <a:gd name="T70" fmla="*/ 36 w 169"/>
                <a:gd name="T71" fmla="*/ 64 h 128"/>
                <a:gd name="T72" fmla="*/ 36 w 169"/>
                <a:gd name="T73" fmla="*/ 82 h 128"/>
                <a:gd name="T74" fmla="*/ 166 w 169"/>
                <a:gd name="T75" fmla="*/ 82 h 128"/>
                <a:gd name="T76" fmla="*/ 168 w 169"/>
                <a:gd name="T77" fmla="*/ 83 h 128"/>
                <a:gd name="T78" fmla="*/ 169 w 169"/>
                <a:gd name="T79" fmla="*/ 8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28">
                  <a:moveTo>
                    <a:pt x="169" y="34"/>
                  </a:moveTo>
                  <a:cubicBezTo>
                    <a:pt x="169" y="35"/>
                    <a:pt x="169" y="35"/>
                    <a:pt x="169" y="36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7"/>
                    <a:pt x="137" y="67"/>
                    <a:pt x="136" y="67"/>
                  </a:cubicBezTo>
                  <a:cubicBezTo>
                    <a:pt x="135" y="67"/>
                    <a:pt x="135" y="67"/>
                    <a:pt x="134" y="66"/>
                  </a:cubicBezTo>
                  <a:cubicBezTo>
                    <a:pt x="133" y="66"/>
                    <a:pt x="133" y="65"/>
                    <a:pt x="133" y="64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2" y="46"/>
                    <a:pt x="1" y="46"/>
                    <a:pt x="1" y="45"/>
                  </a:cubicBezTo>
                  <a:cubicBezTo>
                    <a:pt x="0" y="44"/>
                    <a:pt x="0" y="44"/>
                    <a:pt x="0" y="4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1" y="22"/>
                    <a:pt x="2" y="22"/>
                    <a:pt x="3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3"/>
                    <a:pt x="133" y="2"/>
                    <a:pt x="134" y="1"/>
                  </a:cubicBezTo>
                  <a:cubicBezTo>
                    <a:pt x="134" y="1"/>
                    <a:pt x="135" y="0"/>
                    <a:pt x="136" y="0"/>
                  </a:cubicBezTo>
                  <a:cubicBezTo>
                    <a:pt x="137" y="0"/>
                    <a:pt x="138" y="1"/>
                    <a:pt x="138" y="1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69" y="32"/>
                    <a:pt x="169" y="33"/>
                    <a:pt x="169" y="34"/>
                  </a:cubicBezTo>
                  <a:close/>
                  <a:moveTo>
                    <a:pt x="169" y="85"/>
                  </a:moveTo>
                  <a:cubicBezTo>
                    <a:pt x="169" y="103"/>
                    <a:pt x="169" y="103"/>
                    <a:pt x="169" y="103"/>
                  </a:cubicBezTo>
                  <a:cubicBezTo>
                    <a:pt x="169" y="104"/>
                    <a:pt x="169" y="105"/>
                    <a:pt x="168" y="105"/>
                  </a:cubicBezTo>
                  <a:cubicBezTo>
                    <a:pt x="168" y="106"/>
                    <a:pt x="167" y="106"/>
                    <a:pt x="166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5"/>
                    <a:pt x="36" y="126"/>
                    <a:pt x="35" y="127"/>
                  </a:cubicBezTo>
                  <a:cubicBezTo>
                    <a:pt x="35" y="127"/>
                    <a:pt x="34" y="128"/>
                    <a:pt x="33" y="128"/>
                  </a:cubicBezTo>
                  <a:cubicBezTo>
                    <a:pt x="32" y="128"/>
                    <a:pt x="32" y="127"/>
                    <a:pt x="31" y="12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93"/>
                    <a:pt x="0" y="93"/>
                    <a:pt x="1" y="9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2" y="61"/>
                    <a:pt x="32" y="61"/>
                    <a:pt x="33" y="61"/>
                  </a:cubicBezTo>
                  <a:cubicBezTo>
                    <a:pt x="34" y="61"/>
                    <a:pt x="35" y="61"/>
                    <a:pt x="35" y="62"/>
                  </a:cubicBezTo>
                  <a:cubicBezTo>
                    <a:pt x="36" y="62"/>
                    <a:pt x="36" y="63"/>
                    <a:pt x="36" y="64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7" y="82"/>
                    <a:pt x="168" y="82"/>
                    <a:pt x="168" y="83"/>
                  </a:cubicBezTo>
                  <a:cubicBezTo>
                    <a:pt x="169" y="84"/>
                    <a:pt x="169" y="84"/>
                    <a:pt x="16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3" name="Freeform 215">
              <a:extLst>
                <a:ext uri="{FF2B5EF4-FFF2-40B4-BE49-F238E27FC236}">
                  <a16:creationId xmlns:a16="http://schemas.microsoft.com/office/drawing/2014/main" id="{8CCA66BE-503F-44C1-BA40-29F28F8A2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1334" y="3104357"/>
              <a:ext cx="187357" cy="138957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5 w 182"/>
                <a:gd name="T5" fmla="*/ 133 h 133"/>
                <a:gd name="T6" fmla="*/ 42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4 w 182"/>
                <a:gd name="T17" fmla="*/ 49 h 133"/>
                <a:gd name="T18" fmla="*/ 38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3 w 182"/>
                <a:gd name="T27" fmla="*/ 25 h 133"/>
                <a:gd name="T28" fmla="*/ 150 w 182"/>
                <a:gd name="T29" fmla="*/ 32 h 133"/>
                <a:gd name="T30" fmla="*/ 157 w 182"/>
                <a:gd name="T31" fmla="*/ 49 h 133"/>
                <a:gd name="T32" fmla="*/ 154 w 182"/>
                <a:gd name="T33" fmla="*/ 62 h 133"/>
                <a:gd name="T34" fmla="*/ 174 w 182"/>
                <a:gd name="T35" fmla="*/ 75 h 133"/>
                <a:gd name="T36" fmla="*/ 182 w 182"/>
                <a:gd name="T37" fmla="*/ 97 h 133"/>
                <a:gd name="T38" fmla="*/ 121 w 182"/>
                <a:gd name="T39" fmla="*/ 76 h 133"/>
                <a:gd name="T40" fmla="*/ 120 w 182"/>
                <a:gd name="T41" fmla="*/ 74 h 133"/>
                <a:gd name="T42" fmla="*/ 118 w 182"/>
                <a:gd name="T43" fmla="*/ 73 h 133"/>
                <a:gd name="T44" fmla="*/ 97 w 182"/>
                <a:gd name="T45" fmla="*/ 73 h 133"/>
                <a:gd name="T46" fmla="*/ 97 w 182"/>
                <a:gd name="T47" fmla="*/ 40 h 133"/>
                <a:gd name="T48" fmla="*/ 96 w 182"/>
                <a:gd name="T49" fmla="*/ 38 h 133"/>
                <a:gd name="T50" fmla="*/ 94 w 182"/>
                <a:gd name="T51" fmla="*/ 37 h 133"/>
                <a:gd name="T52" fmla="*/ 76 w 182"/>
                <a:gd name="T53" fmla="*/ 37 h 133"/>
                <a:gd name="T54" fmla="*/ 74 w 182"/>
                <a:gd name="T55" fmla="*/ 38 h 133"/>
                <a:gd name="T56" fmla="*/ 73 w 182"/>
                <a:gd name="T57" fmla="*/ 40 h 133"/>
                <a:gd name="T58" fmla="*/ 73 w 182"/>
                <a:gd name="T59" fmla="*/ 73 h 133"/>
                <a:gd name="T60" fmla="*/ 52 w 182"/>
                <a:gd name="T61" fmla="*/ 73 h 133"/>
                <a:gd name="T62" fmla="*/ 49 w 182"/>
                <a:gd name="T63" fmla="*/ 74 h 133"/>
                <a:gd name="T64" fmla="*/ 49 w 182"/>
                <a:gd name="T65" fmla="*/ 76 h 133"/>
                <a:gd name="T66" fmla="*/ 49 w 182"/>
                <a:gd name="T67" fmla="*/ 78 h 133"/>
                <a:gd name="T68" fmla="*/ 83 w 182"/>
                <a:gd name="T69" fmla="*/ 111 h 133"/>
                <a:gd name="T70" fmla="*/ 85 w 182"/>
                <a:gd name="T71" fmla="*/ 112 h 133"/>
                <a:gd name="T72" fmla="*/ 87 w 182"/>
                <a:gd name="T73" fmla="*/ 111 h 133"/>
                <a:gd name="T74" fmla="*/ 120 w 182"/>
                <a:gd name="T75" fmla="*/ 78 h 133"/>
                <a:gd name="T76" fmla="*/ 121 w 182"/>
                <a:gd name="T77" fmla="*/ 7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5" y="133"/>
                    <a:pt x="145" y="133"/>
                  </a:cubicBezTo>
                  <a:cubicBezTo>
                    <a:pt x="42" y="133"/>
                    <a:pt x="42" y="133"/>
                    <a:pt x="42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4" y="113"/>
                    <a:pt x="0" y="103"/>
                    <a:pt x="0" y="91"/>
                  </a:cubicBezTo>
                  <a:cubicBezTo>
                    <a:pt x="0" y="83"/>
                    <a:pt x="2" y="75"/>
                    <a:pt x="7" y="68"/>
                  </a:cubicBezTo>
                  <a:cubicBezTo>
                    <a:pt x="11" y="61"/>
                    <a:pt x="17" y="56"/>
                    <a:pt x="25" y="53"/>
                  </a:cubicBezTo>
                  <a:cubicBezTo>
                    <a:pt x="24" y="51"/>
                    <a:pt x="24" y="50"/>
                    <a:pt x="24" y="49"/>
                  </a:cubicBezTo>
                  <a:cubicBezTo>
                    <a:pt x="24" y="35"/>
                    <a:pt x="29" y="24"/>
                    <a:pt x="38" y="15"/>
                  </a:cubicBezTo>
                  <a:cubicBezTo>
                    <a:pt x="48" y="5"/>
                    <a:pt x="59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7" y="25"/>
                    <a:pt x="133" y="25"/>
                  </a:cubicBezTo>
                  <a:cubicBezTo>
                    <a:pt x="140" y="25"/>
                    <a:pt x="146" y="27"/>
                    <a:pt x="150" y="32"/>
                  </a:cubicBezTo>
                  <a:cubicBezTo>
                    <a:pt x="155" y="36"/>
                    <a:pt x="157" y="42"/>
                    <a:pt x="157" y="49"/>
                  </a:cubicBezTo>
                  <a:cubicBezTo>
                    <a:pt x="157" y="54"/>
                    <a:pt x="156" y="58"/>
                    <a:pt x="154" y="62"/>
                  </a:cubicBezTo>
                  <a:cubicBezTo>
                    <a:pt x="162" y="64"/>
                    <a:pt x="168" y="68"/>
                    <a:pt x="174" y="75"/>
                  </a:cubicBezTo>
                  <a:cubicBezTo>
                    <a:pt x="179" y="81"/>
                    <a:pt x="182" y="89"/>
                    <a:pt x="182" y="97"/>
                  </a:cubicBezTo>
                  <a:close/>
                  <a:moveTo>
                    <a:pt x="121" y="76"/>
                  </a:moveTo>
                  <a:cubicBezTo>
                    <a:pt x="121" y="75"/>
                    <a:pt x="121" y="74"/>
                    <a:pt x="120" y="74"/>
                  </a:cubicBezTo>
                  <a:cubicBezTo>
                    <a:pt x="120" y="73"/>
                    <a:pt x="119" y="73"/>
                    <a:pt x="118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39"/>
                    <a:pt x="97" y="38"/>
                    <a:pt x="96" y="38"/>
                  </a:cubicBezTo>
                  <a:cubicBezTo>
                    <a:pt x="95" y="37"/>
                    <a:pt x="95" y="37"/>
                    <a:pt x="94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5" y="37"/>
                    <a:pt x="74" y="37"/>
                    <a:pt x="74" y="38"/>
                  </a:cubicBezTo>
                  <a:cubicBezTo>
                    <a:pt x="73" y="38"/>
                    <a:pt x="73" y="39"/>
                    <a:pt x="73" y="40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1" y="73"/>
                    <a:pt x="50" y="73"/>
                    <a:pt x="49" y="74"/>
                  </a:cubicBezTo>
                  <a:cubicBezTo>
                    <a:pt x="49" y="74"/>
                    <a:pt x="49" y="75"/>
                    <a:pt x="49" y="76"/>
                  </a:cubicBezTo>
                  <a:cubicBezTo>
                    <a:pt x="49" y="77"/>
                    <a:pt x="49" y="78"/>
                    <a:pt x="49" y="78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2"/>
                    <a:pt x="84" y="112"/>
                    <a:pt x="85" y="112"/>
                  </a:cubicBezTo>
                  <a:cubicBezTo>
                    <a:pt x="86" y="112"/>
                    <a:pt x="86" y="112"/>
                    <a:pt x="87" y="111"/>
                  </a:cubicBezTo>
                  <a:cubicBezTo>
                    <a:pt x="120" y="78"/>
                    <a:pt x="120" y="78"/>
                    <a:pt x="120" y="78"/>
                  </a:cubicBezTo>
                  <a:cubicBezTo>
                    <a:pt x="121" y="77"/>
                    <a:pt x="121" y="77"/>
                    <a:pt x="12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4" name="Freeform 216">
              <a:extLst>
                <a:ext uri="{FF2B5EF4-FFF2-40B4-BE49-F238E27FC236}">
                  <a16:creationId xmlns:a16="http://schemas.microsoft.com/office/drawing/2014/main" id="{AB6E2CAA-C865-433B-A25B-13B80C0F1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530" y="3104357"/>
              <a:ext cx="187357" cy="138957"/>
            </a:xfrm>
            <a:custGeom>
              <a:avLst/>
              <a:gdLst>
                <a:gd name="T0" fmla="*/ 182 w 182"/>
                <a:gd name="T1" fmla="*/ 97 h 133"/>
                <a:gd name="T2" fmla="*/ 171 w 182"/>
                <a:gd name="T3" fmla="*/ 123 h 133"/>
                <a:gd name="T4" fmla="*/ 146 w 182"/>
                <a:gd name="T5" fmla="*/ 133 h 133"/>
                <a:gd name="T6" fmla="*/ 43 w 182"/>
                <a:gd name="T7" fmla="*/ 133 h 133"/>
                <a:gd name="T8" fmla="*/ 13 w 182"/>
                <a:gd name="T9" fmla="*/ 121 h 133"/>
                <a:gd name="T10" fmla="*/ 0 w 182"/>
                <a:gd name="T11" fmla="*/ 91 h 133"/>
                <a:gd name="T12" fmla="*/ 7 w 182"/>
                <a:gd name="T13" fmla="*/ 68 h 133"/>
                <a:gd name="T14" fmla="*/ 25 w 182"/>
                <a:gd name="T15" fmla="*/ 53 h 133"/>
                <a:gd name="T16" fmla="*/ 25 w 182"/>
                <a:gd name="T17" fmla="*/ 49 h 133"/>
                <a:gd name="T18" fmla="*/ 39 w 182"/>
                <a:gd name="T19" fmla="*/ 15 h 133"/>
                <a:gd name="T20" fmla="*/ 73 w 182"/>
                <a:gd name="T21" fmla="*/ 0 h 133"/>
                <a:gd name="T22" fmla="*/ 100 w 182"/>
                <a:gd name="T23" fmla="*/ 9 h 133"/>
                <a:gd name="T24" fmla="*/ 118 w 182"/>
                <a:gd name="T25" fmla="*/ 30 h 133"/>
                <a:gd name="T26" fmla="*/ 133 w 182"/>
                <a:gd name="T27" fmla="*/ 25 h 133"/>
                <a:gd name="T28" fmla="*/ 151 w 182"/>
                <a:gd name="T29" fmla="*/ 32 h 133"/>
                <a:gd name="T30" fmla="*/ 158 w 182"/>
                <a:gd name="T31" fmla="*/ 49 h 133"/>
                <a:gd name="T32" fmla="*/ 154 w 182"/>
                <a:gd name="T33" fmla="*/ 62 h 133"/>
                <a:gd name="T34" fmla="*/ 174 w 182"/>
                <a:gd name="T35" fmla="*/ 75 h 133"/>
                <a:gd name="T36" fmla="*/ 182 w 182"/>
                <a:gd name="T37" fmla="*/ 97 h 133"/>
                <a:gd name="T38" fmla="*/ 121 w 182"/>
                <a:gd name="T39" fmla="*/ 70 h 133"/>
                <a:gd name="T40" fmla="*/ 121 w 182"/>
                <a:gd name="T41" fmla="*/ 68 h 133"/>
                <a:gd name="T42" fmla="*/ 87 w 182"/>
                <a:gd name="T43" fmla="*/ 34 h 133"/>
                <a:gd name="T44" fmla="*/ 85 w 182"/>
                <a:gd name="T45" fmla="*/ 34 h 133"/>
                <a:gd name="T46" fmla="*/ 83 w 182"/>
                <a:gd name="T47" fmla="*/ 34 h 133"/>
                <a:gd name="T48" fmla="*/ 50 w 182"/>
                <a:gd name="T49" fmla="*/ 68 h 133"/>
                <a:gd name="T50" fmla="*/ 49 w 182"/>
                <a:gd name="T51" fmla="*/ 70 h 133"/>
                <a:gd name="T52" fmla="*/ 50 w 182"/>
                <a:gd name="T53" fmla="*/ 72 h 133"/>
                <a:gd name="T54" fmla="*/ 52 w 182"/>
                <a:gd name="T55" fmla="*/ 73 h 133"/>
                <a:gd name="T56" fmla="*/ 73 w 182"/>
                <a:gd name="T57" fmla="*/ 73 h 133"/>
                <a:gd name="T58" fmla="*/ 73 w 182"/>
                <a:gd name="T59" fmla="*/ 106 h 133"/>
                <a:gd name="T60" fmla="*/ 74 w 182"/>
                <a:gd name="T61" fmla="*/ 108 h 133"/>
                <a:gd name="T62" fmla="*/ 76 w 182"/>
                <a:gd name="T63" fmla="*/ 109 h 133"/>
                <a:gd name="T64" fmla="*/ 94 w 182"/>
                <a:gd name="T65" fmla="*/ 109 h 133"/>
                <a:gd name="T66" fmla="*/ 96 w 182"/>
                <a:gd name="T67" fmla="*/ 108 h 133"/>
                <a:gd name="T68" fmla="*/ 97 w 182"/>
                <a:gd name="T69" fmla="*/ 106 h 133"/>
                <a:gd name="T70" fmla="*/ 97 w 182"/>
                <a:gd name="T71" fmla="*/ 73 h 133"/>
                <a:gd name="T72" fmla="*/ 118 w 182"/>
                <a:gd name="T73" fmla="*/ 73 h 133"/>
                <a:gd name="T74" fmla="*/ 120 w 182"/>
                <a:gd name="T75" fmla="*/ 72 h 133"/>
                <a:gd name="T76" fmla="*/ 121 w 182"/>
                <a:gd name="T77" fmla="*/ 7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2" h="133">
                  <a:moveTo>
                    <a:pt x="182" y="97"/>
                  </a:moveTo>
                  <a:cubicBezTo>
                    <a:pt x="182" y="107"/>
                    <a:pt x="178" y="116"/>
                    <a:pt x="171" y="123"/>
                  </a:cubicBezTo>
                  <a:cubicBezTo>
                    <a:pt x="164" y="130"/>
                    <a:pt x="156" y="133"/>
                    <a:pt x="14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31" y="133"/>
                    <a:pt x="21" y="129"/>
                    <a:pt x="13" y="121"/>
                  </a:cubicBezTo>
                  <a:cubicBezTo>
                    <a:pt x="5" y="113"/>
                    <a:pt x="0" y="103"/>
                    <a:pt x="0" y="91"/>
                  </a:cubicBezTo>
                  <a:cubicBezTo>
                    <a:pt x="0" y="83"/>
                    <a:pt x="3" y="75"/>
                    <a:pt x="7" y="68"/>
                  </a:cubicBezTo>
                  <a:cubicBezTo>
                    <a:pt x="11" y="61"/>
                    <a:pt x="17" y="56"/>
                    <a:pt x="25" y="53"/>
                  </a:cubicBezTo>
                  <a:cubicBezTo>
                    <a:pt x="25" y="51"/>
                    <a:pt x="25" y="50"/>
                    <a:pt x="25" y="49"/>
                  </a:cubicBezTo>
                  <a:cubicBezTo>
                    <a:pt x="25" y="35"/>
                    <a:pt x="29" y="24"/>
                    <a:pt x="39" y="15"/>
                  </a:cubicBezTo>
                  <a:cubicBezTo>
                    <a:pt x="48" y="5"/>
                    <a:pt x="60" y="0"/>
                    <a:pt x="73" y="0"/>
                  </a:cubicBezTo>
                  <a:cubicBezTo>
                    <a:pt x="83" y="0"/>
                    <a:pt x="92" y="3"/>
                    <a:pt x="100" y="9"/>
                  </a:cubicBezTo>
                  <a:cubicBezTo>
                    <a:pt x="108" y="14"/>
                    <a:pt x="114" y="21"/>
                    <a:pt x="118" y="30"/>
                  </a:cubicBezTo>
                  <a:cubicBezTo>
                    <a:pt x="122" y="26"/>
                    <a:pt x="128" y="25"/>
                    <a:pt x="133" y="25"/>
                  </a:cubicBezTo>
                  <a:cubicBezTo>
                    <a:pt x="140" y="25"/>
                    <a:pt x="146" y="27"/>
                    <a:pt x="151" y="32"/>
                  </a:cubicBezTo>
                  <a:cubicBezTo>
                    <a:pt x="155" y="36"/>
                    <a:pt x="158" y="42"/>
                    <a:pt x="158" y="49"/>
                  </a:cubicBezTo>
                  <a:cubicBezTo>
                    <a:pt x="158" y="54"/>
                    <a:pt x="156" y="58"/>
                    <a:pt x="154" y="62"/>
                  </a:cubicBezTo>
                  <a:cubicBezTo>
                    <a:pt x="162" y="64"/>
                    <a:pt x="169" y="68"/>
                    <a:pt x="174" y="75"/>
                  </a:cubicBezTo>
                  <a:cubicBezTo>
                    <a:pt x="179" y="81"/>
                    <a:pt x="182" y="89"/>
                    <a:pt x="182" y="97"/>
                  </a:cubicBezTo>
                  <a:close/>
                  <a:moveTo>
                    <a:pt x="121" y="70"/>
                  </a:moveTo>
                  <a:cubicBezTo>
                    <a:pt x="121" y="69"/>
                    <a:pt x="121" y="68"/>
                    <a:pt x="121" y="68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4"/>
                    <a:pt x="86" y="34"/>
                    <a:pt x="85" y="34"/>
                  </a:cubicBezTo>
                  <a:cubicBezTo>
                    <a:pt x="84" y="34"/>
                    <a:pt x="83" y="34"/>
                    <a:pt x="83" y="34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49" y="68"/>
                    <a:pt x="49" y="69"/>
                    <a:pt x="49" y="70"/>
                  </a:cubicBezTo>
                  <a:cubicBezTo>
                    <a:pt x="49" y="71"/>
                    <a:pt x="49" y="72"/>
                    <a:pt x="50" y="72"/>
                  </a:cubicBezTo>
                  <a:cubicBezTo>
                    <a:pt x="50" y="73"/>
                    <a:pt x="51" y="73"/>
                    <a:pt x="5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7"/>
                    <a:pt x="73" y="108"/>
                    <a:pt x="74" y="108"/>
                  </a:cubicBezTo>
                  <a:cubicBezTo>
                    <a:pt x="74" y="109"/>
                    <a:pt x="75" y="109"/>
                    <a:pt x="76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6" y="109"/>
                    <a:pt x="96" y="108"/>
                  </a:cubicBezTo>
                  <a:cubicBezTo>
                    <a:pt x="97" y="108"/>
                    <a:pt x="97" y="107"/>
                    <a:pt x="97" y="106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9" y="73"/>
                    <a:pt x="120" y="73"/>
                    <a:pt x="120" y="72"/>
                  </a:cubicBezTo>
                  <a:cubicBezTo>
                    <a:pt x="121" y="71"/>
                    <a:pt x="121" y="71"/>
                    <a:pt x="121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5" name="Freeform 217">
              <a:extLst>
                <a:ext uri="{FF2B5EF4-FFF2-40B4-BE49-F238E27FC236}">
                  <a16:creationId xmlns:a16="http://schemas.microsoft.com/office/drawing/2014/main" id="{C6748C06-AFFF-4341-AFAE-E464FE4B7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9726" y="3104357"/>
              <a:ext cx="137395" cy="151447"/>
            </a:xfrm>
            <a:custGeom>
              <a:avLst/>
              <a:gdLst>
                <a:gd name="T0" fmla="*/ 126 w 133"/>
                <a:gd name="T1" fmla="*/ 139 h 146"/>
                <a:gd name="T2" fmla="*/ 25 w 133"/>
                <a:gd name="T3" fmla="*/ 146 h 146"/>
                <a:gd name="T4" fmla="*/ 0 w 133"/>
                <a:gd name="T5" fmla="*/ 121 h 146"/>
                <a:gd name="T6" fmla="*/ 2 w 133"/>
                <a:gd name="T7" fmla="*/ 96 h 146"/>
                <a:gd name="T8" fmla="*/ 15 w 133"/>
                <a:gd name="T9" fmla="*/ 73 h 146"/>
                <a:gd name="T10" fmla="*/ 24 w 133"/>
                <a:gd name="T11" fmla="*/ 79 h 146"/>
                <a:gd name="T12" fmla="*/ 15 w 133"/>
                <a:gd name="T13" fmla="*/ 105 h 146"/>
                <a:gd name="T14" fmla="*/ 17 w 133"/>
                <a:gd name="T15" fmla="*/ 128 h 146"/>
                <a:gd name="T16" fmla="*/ 43 w 133"/>
                <a:gd name="T17" fmla="*/ 128 h 146"/>
                <a:gd name="T18" fmla="*/ 45 w 133"/>
                <a:gd name="T19" fmla="*/ 105 h 146"/>
                <a:gd name="T20" fmla="*/ 36 w 133"/>
                <a:gd name="T21" fmla="*/ 79 h 146"/>
                <a:gd name="T22" fmla="*/ 66 w 133"/>
                <a:gd name="T23" fmla="*/ 80 h 146"/>
                <a:gd name="T24" fmla="*/ 96 w 133"/>
                <a:gd name="T25" fmla="*/ 79 h 146"/>
                <a:gd name="T26" fmla="*/ 79 w 133"/>
                <a:gd name="T27" fmla="*/ 92 h 146"/>
                <a:gd name="T28" fmla="*/ 72 w 133"/>
                <a:gd name="T29" fmla="*/ 118 h 146"/>
                <a:gd name="T30" fmla="*/ 72 w 133"/>
                <a:gd name="T31" fmla="*/ 131 h 146"/>
                <a:gd name="T32" fmla="*/ 85 w 133"/>
                <a:gd name="T33" fmla="*/ 131 h 146"/>
                <a:gd name="T34" fmla="*/ 84 w 133"/>
                <a:gd name="T35" fmla="*/ 118 h 146"/>
                <a:gd name="T36" fmla="*/ 88 w 133"/>
                <a:gd name="T37" fmla="*/ 101 h 146"/>
                <a:gd name="T38" fmla="*/ 105 w 133"/>
                <a:gd name="T39" fmla="*/ 101 h 146"/>
                <a:gd name="T40" fmla="*/ 109 w 133"/>
                <a:gd name="T41" fmla="*/ 118 h 146"/>
                <a:gd name="T42" fmla="*/ 108 w 133"/>
                <a:gd name="T43" fmla="*/ 131 h 146"/>
                <a:gd name="T44" fmla="*/ 121 w 133"/>
                <a:gd name="T45" fmla="*/ 131 h 146"/>
                <a:gd name="T46" fmla="*/ 121 w 133"/>
                <a:gd name="T47" fmla="*/ 118 h 146"/>
                <a:gd name="T48" fmla="*/ 117 w 133"/>
                <a:gd name="T49" fmla="*/ 97 h 146"/>
                <a:gd name="T50" fmla="*/ 109 w 133"/>
                <a:gd name="T51" fmla="*/ 84 h 146"/>
                <a:gd name="T52" fmla="*/ 108 w 133"/>
                <a:gd name="T53" fmla="*/ 76 h 146"/>
                <a:gd name="T54" fmla="*/ 106 w 133"/>
                <a:gd name="T55" fmla="*/ 68 h 146"/>
                <a:gd name="T56" fmla="*/ 125 w 133"/>
                <a:gd name="T57" fmla="*/ 83 h 146"/>
                <a:gd name="T58" fmla="*/ 132 w 133"/>
                <a:gd name="T59" fmla="*/ 109 h 146"/>
                <a:gd name="T60" fmla="*/ 34 w 133"/>
                <a:gd name="T61" fmla="*/ 111 h 146"/>
                <a:gd name="T62" fmla="*/ 34 w 133"/>
                <a:gd name="T63" fmla="*/ 120 h 146"/>
                <a:gd name="T64" fmla="*/ 26 w 133"/>
                <a:gd name="T65" fmla="*/ 120 h 146"/>
                <a:gd name="T66" fmla="*/ 26 w 133"/>
                <a:gd name="T67" fmla="*/ 111 h 146"/>
                <a:gd name="T68" fmla="*/ 34 w 133"/>
                <a:gd name="T69" fmla="*/ 111 h 146"/>
                <a:gd name="T70" fmla="*/ 103 w 133"/>
                <a:gd name="T71" fmla="*/ 37 h 146"/>
                <a:gd name="T72" fmla="*/ 66 w 133"/>
                <a:gd name="T73" fmla="*/ 73 h 146"/>
                <a:gd name="T74" fmla="*/ 30 w 133"/>
                <a:gd name="T75" fmla="*/ 37 h 146"/>
                <a:gd name="T76" fmla="*/ 66 w 133"/>
                <a:gd name="T7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46">
                  <a:moveTo>
                    <a:pt x="133" y="121"/>
                  </a:moveTo>
                  <a:cubicBezTo>
                    <a:pt x="133" y="129"/>
                    <a:pt x="130" y="135"/>
                    <a:pt x="126" y="139"/>
                  </a:cubicBezTo>
                  <a:cubicBezTo>
                    <a:pt x="121" y="143"/>
                    <a:pt x="115" y="146"/>
                    <a:pt x="108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17" y="146"/>
                    <a:pt x="11" y="143"/>
                    <a:pt x="7" y="139"/>
                  </a:cubicBezTo>
                  <a:cubicBezTo>
                    <a:pt x="2" y="135"/>
                    <a:pt x="0" y="129"/>
                    <a:pt x="0" y="121"/>
                  </a:cubicBezTo>
                  <a:cubicBezTo>
                    <a:pt x="0" y="117"/>
                    <a:pt x="0" y="113"/>
                    <a:pt x="0" y="109"/>
                  </a:cubicBezTo>
                  <a:cubicBezTo>
                    <a:pt x="1" y="105"/>
                    <a:pt x="1" y="100"/>
                    <a:pt x="2" y="96"/>
                  </a:cubicBezTo>
                  <a:cubicBezTo>
                    <a:pt x="4" y="91"/>
                    <a:pt x="5" y="87"/>
                    <a:pt x="7" y="83"/>
                  </a:cubicBezTo>
                  <a:cubicBezTo>
                    <a:pt x="9" y="79"/>
                    <a:pt x="11" y="76"/>
                    <a:pt x="15" y="73"/>
                  </a:cubicBezTo>
                  <a:cubicBezTo>
                    <a:pt x="18" y="70"/>
                    <a:pt x="22" y="69"/>
                    <a:pt x="26" y="68"/>
                  </a:cubicBezTo>
                  <a:cubicBezTo>
                    <a:pt x="25" y="71"/>
                    <a:pt x="24" y="75"/>
                    <a:pt x="24" y="79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0" y="99"/>
                    <a:pt x="17" y="102"/>
                    <a:pt x="15" y="105"/>
                  </a:cubicBezTo>
                  <a:cubicBezTo>
                    <a:pt x="13" y="108"/>
                    <a:pt x="12" y="111"/>
                    <a:pt x="12" y="115"/>
                  </a:cubicBezTo>
                  <a:cubicBezTo>
                    <a:pt x="12" y="120"/>
                    <a:pt x="14" y="125"/>
                    <a:pt x="17" y="128"/>
                  </a:cubicBezTo>
                  <a:cubicBezTo>
                    <a:pt x="21" y="132"/>
                    <a:pt x="25" y="133"/>
                    <a:pt x="30" y="133"/>
                  </a:cubicBezTo>
                  <a:cubicBezTo>
                    <a:pt x="35" y="133"/>
                    <a:pt x="39" y="132"/>
                    <a:pt x="43" y="128"/>
                  </a:cubicBezTo>
                  <a:cubicBezTo>
                    <a:pt x="46" y="125"/>
                    <a:pt x="48" y="120"/>
                    <a:pt x="48" y="115"/>
                  </a:cubicBezTo>
                  <a:cubicBezTo>
                    <a:pt x="48" y="111"/>
                    <a:pt x="47" y="108"/>
                    <a:pt x="45" y="105"/>
                  </a:cubicBezTo>
                  <a:cubicBezTo>
                    <a:pt x="42" y="102"/>
                    <a:pt x="40" y="99"/>
                    <a:pt x="36" y="98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5"/>
                    <a:pt x="37" y="72"/>
                    <a:pt x="38" y="70"/>
                  </a:cubicBezTo>
                  <a:cubicBezTo>
                    <a:pt x="47" y="77"/>
                    <a:pt x="56" y="80"/>
                    <a:pt x="66" y="80"/>
                  </a:cubicBezTo>
                  <a:cubicBezTo>
                    <a:pt x="76" y="80"/>
                    <a:pt x="86" y="77"/>
                    <a:pt x="94" y="70"/>
                  </a:cubicBezTo>
                  <a:cubicBezTo>
                    <a:pt x="96" y="72"/>
                    <a:pt x="96" y="75"/>
                    <a:pt x="96" y="79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0" y="85"/>
                    <a:pt x="84" y="87"/>
                    <a:pt x="79" y="92"/>
                  </a:cubicBezTo>
                  <a:cubicBezTo>
                    <a:pt x="75" y="97"/>
                    <a:pt x="72" y="103"/>
                    <a:pt x="72" y="109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0" y="119"/>
                    <a:pt x="69" y="122"/>
                    <a:pt x="69" y="124"/>
                  </a:cubicBezTo>
                  <a:cubicBezTo>
                    <a:pt x="69" y="127"/>
                    <a:pt x="70" y="129"/>
                    <a:pt x="72" y="131"/>
                  </a:cubicBezTo>
                  <a:cubicBezTo>
                    <a:pt x="74" y="133"/>
                    <a:pt x="76" y="133"/>
                    <a:pt x="78" y="133"/>
                  </a:cubicBezTo>
                  <a:cubicBezTo>
                    <a:pt x="81" y="133"/>
                    <a:pt x="83" y="133"/>
                    <a:pt x="85" y="131"/>
                  </a:cubicBezTo>
                  <a:cubicBezTo>
                    <a:pt x="86" y="129"/>
                    <a:pt x="87" y="127"/>
                    <a:pt x="87" y="124"/>
                  </a:cubicBezTo>
                  <a:cubicBezTo>
                    <a:pt x="87" y="122"/>
                    <a:pt x="86" y="119"/>
                    <a:pt x="84" y="118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4" y="106"/>
                    <a:pt x="86" y="103"/>
                    <a:pt x="88" y="101"/>
                  </a:cubicBezTo>
                  <a:cubicBezTo>
                    <a:pt x="90" y="98"/>
                    <a:pt x="93" y="97"/>
                    <a:pt x="96" y="97"/>
                  </a:cubicBezTo>
                  <a:cubicBezTo>
                    <a:pt x="100" y="97"/>
                    <a:pt x="103" y="98"/>
                    <a:pt x="105" y="101"/>
                  </a:cubicBezTo>
                  <a:cubicBezTo>
                    <a:pt x="107" y="103"/>
                    <a:pt x="109" y="106"/>
                    <a:pt x="109" y="109"/>
                  </a:cubicBezTo>
                  <a:cubicBezTo>
                    <a:pt x="109" y="118"/>
                    <a:pt x="109" y="118"/>
                    <a:pt x="109" y="118"/>
                  </a:cubicBezTo>
                  <a:cubicBezTo>
                    <a:pt x="107" y="119"/>
                    <a:pt x="106" y="122"/>
                    <a:pt x="106" y="124"/>
                  </a:cubicBezTo>
                  <a:cubicBezTo>
                    <a:pt x="106" y="127"/>
                    <a:pt x="106" y="129"/>
                    <a:pt x="108" y="131"/>
                  </a:cubicBezTo>
                  <a:cubicBezTo>
                    <a:pt x="110" y="133"/>
                    <a:pt x="112" y="133"/>
                    <a:pt x="115" y="133"/>
                  </a:cubicBezTo>
                  <a:cubicBezTo>
                    <a:pt x="117" y="133"/>
                    <a:pt x="119" y="133"/>
                    <a:pt x="121" y="131"/>
                  </a:cubicBezTo>
                  <a:cubicBezTo>
                    <a:pt x="123" y="129"/>
                    <a:pt x="124" y="127"/>
                    <a:pt x="124" y="124"/>
                  </a:cubicBezTo>
                  <a:cubicBezTo>
                    <a:pt x="124" y="122"/>
                    <a:pt x="123" y="119"/>
                    <a:pt x="121" y="118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5"/>
                    <a:pt x="120" y="101"/>
                    <a:pt x="117" y="97"/>
                  </a:cubicBezTo>
                  <a:cubicBezTo>
                    <a:pt x="115" y="93"/>
                    <a:pt x="112" y="90"/>
                    <a:pt x="109" y="88"/>
                  </a:cubicBezTo>
                  <a:cubicBezTo>
                    <a:pt x="109" y="88"/>
                    <a:pt x="109" y="86"/>
                    <a:pt x="109" y="84"/>
                  </a:cubicBezTo>
                  <a:cubicBezTo>
                    <a:pt x="109" y="82"/>
                    <a:pt x="109" y="81"/>
                    <a:pt x="109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8" y="74"/>
                    <a:pt x="108" y="73"/>
                    <a:pt x="108" y="71"/>
                  </a:cubicBezTo>
                  <a:cubicBezTo>
                    <a:pt x="107" y="70"/>
                    <a:pt x="107" y="69"/>
                    <a:pt x="106" y="68"/>
                  </a:cubicBezTo>
                  <a:cubicBezTo>
                    <a:pt x="111" y="69"/>
                    <a:pt x="115" y="70"/>
                    <a:pt x="118" y="73"/>
                  </a:cubicBezTo>
                  <a:cubicBezTo>
                    <a:pt x="121" y="76"/>
                    <a:pt x="124" y="79"/>
                    <a:pt x="125" y="83"/>
                  </a:cubicBezTo>
                  <a:cubicBezTo>
                    <a:pt x="127" y="87"/>
                    <a:pt x="129" y="91"/>
                    <a:pt x="130" y="96"/>
                  </a:cubicBezTo>
                  <a:cubicBezTo>
                    <a:pt x="131" y="100"/>
                    <a:pt x="132" y="105"/>
                    <a:pt x="132" y="109"/>
                  </a:cubicBezTo>
                  <a:cubicBezTo>
                    <a:pt x="133" y="113"/>
                    <a:pt x="133" y="117"/>
                    <a:pt x="133" y="121"/>
                  </a:cubicBezTo>
                  <a:close/>
                  <a:moveTo>
                    <a:pt x="34" y="111"/>
                  </a:moveTo>
                  <a:cubicBezTo>
                    <a:pt x="35" y="112"/>
                    <a:pt x="36" y="114"/>
                    <a:pt x="36" y="115"/>
                  </a:cubicBezTo>
                  <a:cubicBezTo>
                    <a:pt x="36" y="117"/>
                    <a:pt x="35" y="118"/>
                    <a:pt x="34" y="120"/>
                  </a:cubicBezTo>
                  <a:cubicBezTo>
                    <a:pt x="33" y="121"/>
                    <a:pt x="32" y="121"/>
                    <a:pt x="30" y="121"/>
                  </a:cubicBezTo>
                  <a:cubicBezTo>
                    <a:pt x="28" y="121"/>
                    <a:pt x="27" y="121"/>
                    <a:pt x="26" y="120"/>
                  </a:cubicBezTo>
                  <a:cubicBezTo>
                    <a:pt x="24" y="118"/>
                    <a:pt x="24" y="117"/>
                    <a:pt x="24" y="115"/>
                  </a:cubicBezTo>
                  <a:cubicBezTo>
                    <a:pt x="24" y="114"/>
                    <a:pt x="24" y="112"/>
                    <a:pt x="26" y="111"/>
                  </a:cubicBezTo>
                  <a:cubicBezTo>
                    <a:pt x="27" y="110"/>
                    <a:pt x="28" y="109"/>
                    <a:pt x="30" y="109"/>
                  </a:cubicBezTo>
                  <a:cubicBezTo>
                    <a:pt x="32" y="109"/>
                    <a:pt x="33" y="110"/>
                    <a:pt x="34" y="111"/>
                  </a:cubicBezTo>
                  <a:close/>
                  <a:moveTo>
                    <a:pt x="92" y="11"/>
                  </a:moveTo>
                  <a:cubicBezTo>
                    <a:pt x="99" y="18"/>
                    <a:pt x="103" y="27"/>
                    <a:pt x="103" y="37"/>
                  </a:cubicBezTo>
                  <a:cubicBezTo>
                    <a:pt x="103" y="47"/>
                    <a:pt x="99" y="55"/>
                    <a:pt x="92" y="62"/>
                  </a:cubicBezTo>
                  <a:cubicBezTo>
                    <a:pt x="85" y="69"/>
                    <a:pt x="76" y="73"/>
                    <a:pt x="66" y="73"/>
                  </a:cubicBezTo>
                  <a:cubicBezTo>
                    <a:pt x="56" y="73"/>
                    <a:pt x="48" y="69"/>
                    <a:pt x="41" y="62"/>
                  </a:cubicBezTo>
                  <a:cubicBezTo>
                    <a:pt x="33" y="55"/>
                    <a:pt x="30" y="47"/>
                    <a:pt x="30" y="37"/>
                  </a:cubicBezTo>
                  <a:cubicBezTo>
                    <a:pt x="30" y="27"/>
                    <a:pt x="33" y="18"/>
                    <a:pt x="41" y="11"/>
                  </a:cubicBezTo>
                  <a:cubicBezTo>
                    <a:pt x="48" y="4"/>
                    <a:pt x="56" y="0"/>
                    <a:pt x="66" y="0"/>
                  </a:cubicBezTo>
                  <a:cubicBezTo>
                    <a:pt x="76" y="0"/>
                    <a:pt x="85" y="4"/>
                    <a:pt x="9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6" name="Freeform 218">
              <a:extLst>
                <a:ext uri="{FF2B5EF4-FFF2-40B4-BE49-F238E27FC236}">
                  <a16:creationId xmlns:a16="http://schemas.microsoft.com/office/drawing/2014/main" id="{37D4DCDF-7769-4E9F-809A-E20F365B59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2399" y="3104357"/>
              <a:ext cx="138957" cy="151447"/>
            </a:xfrm>
            <a:custGeom>
              <a:avLst/>
              <a:gdLst>
                <a:gd name="T0" fmla="*/ 134 w 134"/>
                <a:gd name="T1" fmla="*/ 55 h 146"/>
                <a:gd name="T2" fmla="*/ 130 w 134"/>
                <a:gd name="T3" fmla="*/ 65 h 146"/>
                <a:gd name="T4" fmla="*/ 122 w 134"/>
                <a:gd name="T5" fmla="*/ 72 h 146"/>
                <a:gd name="T6" fmla="*/ 122 w 134"/>
                <a:gd name="T7" fmla="*/ 109 h 146"/>
                <a:gd name="T8" fmla="*/ 109 w 134"/>
                <a:gd name="T9" fmla="*/ 135 h 146"/>
                <a:gd name="T10" fmla="*/ 79 w 134"/>
                <a:gd name="T11" fmla="*/ 146 h 146"/>
                <a:gd name="T12" fmla="*/ 49 w 134"/>
                <a:gd name="T13" fmla="*/ 135 h 146"/>
                <a:gd name="T14" fmla="*/ 37 w 134"/>
                <a:gd name="T15" fmla="*/ 109 h 146"/>
                <a:gd name="T16" fmla="*/ 37 w 134"/>
                <a:gd name="T17" fmla="*/ 97 h 146"/>
                <a:gd name="T18" fmla="*/ 11 w 134"/>
                <a:gd name="T19" fmla="*/ 85 h 146"/>
                <a:gd name="T20" fmla="*/ 0 w 134"/>
                <a:gd name="T21" fmla="*/ 61 h 146"/>
                <a:gd name="T22" fmla="*/ 0 w 134"/>
                <a:gd name="T23" fmla="*/ 12 h 146"/>
                <a:gd name="T24" fmla="*/ 2 w 134"/>
                <a:gd name="T25" fmla="*/ 8 h 146"/>
                <a:gd name="T26" fmla="*/ 7 w 134"/>
                <a:gd name="T27" fmla="*/ 6 h 146"/>
                <a:gd name="T28" fmla="*/ 8 w 134"/>
                <a:gd name="T29" fmla="*/ 7 h 146"/>
                <a:gd name="T30" fmla="*/ 12 w 134"/>
                <a:gd name="T31" fmla="*/ 2 h 146"/>
                <a:gd name="T32" fmla="*/ 19 w 134"/>
                <a:gd name="T33" fmla="*/ 0 h 146"/>
                <a:gd name="T34" fmla="*/ 27 w 134"/>
                <a:gd name="T35" fmla="*/ 4 h 146"/>
                <a:gd name="T36" fmla="*/ 31 w 134"/>
                <a:gd name="T37" fmla="*/ 12 h 146"/>
                <a:gd name="T38" fmla="*/ 27 w 134"/>
                <a:gd name="T39" fmla="*/ 21 h 146"/>
                <a:gd name="T40" fmla="*/ 19 w 134"/>
                <a:gd name="T41" fmla="*/ 25 h 146"/>
                <a:gd name="T42" fmla="*/ 13 w 134"/>
                <a:gd name="T43" fmla="*/ 23 h 146"/>
                <a:gd name="T44" fmla="*/ 13 w 134"/>
                <a:gd name="T45" fmla="*/ 61 h 146"/>
                <a:gd name="T46" fmla="*/ 21 w 134"/>
                <a:gd name="T47" fmla="*/ 78 h 146"/>
                <a:gd name="T48" fmla="*/ 43 w 134"/>
                <a:gd name="T49" fmla="*/ 85 h 146"/>
                <a:gd name="T50" fmla="*/ 64 w 134"/>
                <a:gd name="T51" fmla="*/ 78 h 146"/>
                <a:gd name="T52" fmla="*/ 73 w 134"/>
                <a:gd name="T53" fmla="*/ 61 h 146"/>
                <a:gd name="T54" fmla="*/ 73 w 134"/>
                <a:gd name="T55" fmla="*/ 23 h 146"/>
                <a:gd name="T56" fmla="*/ 67 w 134"/>
                <a:gd name="T57" fmla="*/ 25 h 146"/>
                <a:gd name="T58" fmla="*/ 58 w 134"/>
                <a:gd name="T59" fmla="*/ 21 h 146"/>
                <a:gd name="T60" fmla="*/ 55 w 134"/>
                <a:gd name="T61" fmla="*/ 12 h 146"/>
                <a:gd name="T62" fmla="*/ 58 w 134"/>
                <a:gd name="T63" fmla="*/ 4 h 146"/>
                <a:gd name="T64" fmla="*/ 67 w 134"/>
                <a:gd name="T65" fmla="*/ 0 h 146"/>
                <a:gd name="T66" fmla="*/ 73 w 134"/>
                <a:gd name="T67" fmla="*/ 2 h 146"/>
                <a:gd name="T68" fmla="*/ 78 w 134"/>
                <a:gd name="T69" fmla="*/ 7 h 146"/>
                <a:gd name="T70" fmla="*/ 79 w 134"/>
                <a:gd name="T71" fmla="*/ 6 h 146"/>
                <a:gd name="T72" fmla="*/ 83 w 134"/>
                <a:gd name="T73" fmla="*/ 8 h 146"/>
                <a:gd name="T74" fmla="*/ 85 w 134"/>
                <a:gd name="T75" fmla="*/ 12 h 146"/>
                <a:gd name="T76" fmla="*/ 85 w 134"/>
                <a:gd name="T77" fmla="*/ 61 h 146"/>
                <a:gd name="T78" fmla="*/ 75 w 134"/>
                <a:gd name="T79" fmla="*/ 85 h 146"/>
                <a:gd name="T80" fmla="*/ 49 w 134"/>
                <a:gd name="T81" fmla="*/ 97 h 146"/>
                <a:gd name="T82" fmla="*/ 49 w 134"/>
                <a:gd name="T83" fmla="*/ 109 h 146"/>
                <a:gd name="T84" fmla="*/ 58 w 134"/>
                <a:gd name="T85" fmla="*/ 126 h 146"/>
                <a:gd name="T86" fmla="*/ 79 w 134"/>
                <a:gd name="T87" fmla="*/ 133 h 146"/>
                <a:gd name="T88" fmla="*/ 101 w 134"/>
                <a:gd name="T89" fmla="*/ 126 h 146"/>
                <a:gd name="T90" fmla="*/ 109 w 134"/>
                <a:gd name="T91" fmla="*/ 109 h 146"/>
                <a:gd name="T92" fmla="*/ 109 w 134"/>
                <a:gd name="T93" fmla="*/ 72 h 146"/>
                <a:gd name="T94" fmla="*/ 101 w 134"/>
                <a:gd name="T95" fmla="*/ 65 h 146"/>
                <a:gd name="T96" fmla="*/ 97 w 134"/>
                <a:gd name="T97" fmla="*/ 55 h 146"/>
                <a:gd name="T98" fmla="*/ 103 w 134"/>
                <a:gd name="T99" fmla="*/ 42 h 146"/>
                <a:gd name="T100" fmla="*/ 115 w 134"/>
                <a:gd name="T101" fmla="*/ 37 h 146"/>
                <a:gd name="T102" fmla="*/ 128 w 134"/>
                <a:gd name="T103" fmla="*/ 42 h 146"/>
                <a:gd name="T104" fmla="*/ 134 w 134"/>
                <a:gd name="T105" fmla="*/ 55 h 146"/>
                <a:gd name="T106" fmla="*/ 120 w 134"/>
                <a:gd name="T107" fmla="*/ 59 h 146"/>
                <a:gd name="T108" fmla="*/ 122 w 134"/>
                <a:gd name="T109" fmla="*/ 55 h 146"/>
                <a:gd name="T110" fmla="*/ 120 w 134"/>
                <a:gd name="T111" fmla="*/ 51 h 146"/>
                <a:gd name="T112" fmla="*/ 115 w 134"/>
                <a:gd name="T113" fmla="*/ 49 h 146"/>
                <a:gd name="T114" fmla="*/ 111 w 134"/>
                <a:gd name="T115" fmla="*/ 51 h 146"/>
                <a:gd name="T116" fmla="*/ 109 w 134"/>
                <a:gd name="T117" fmla="*/ 55 h 146"/>
                <a:gd name="T118" fmla="*/ 111 w 134"/>
                <a:gd name="T119" fmla="*/ 59 h 146"/>
                <a:gd name="T120" fmla="*/ 115 w 134"/>
                <a:gd name="T121" fmla="*/ 61 h 146"/>
                <a:gd name="T122" fmla="*/ 120 w 134"/>
                <a:gd name="T123" fmla="*/ 5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" h="146">
                  <a:moveTo>
                    <a:pt x="134" y="55"/>
                  </a:moveTo>
                  <a:cubicBezTo>
                    <a:pt x="134" y="59"/>
                    <a:pt x="132" y="62"/>
                    <a:pt x="130" y="65"/>
                  </a:cubicBezTo>
                  <a:cubicBezTo>
                    <a:pt x="128" y="68"/>
                    <a:pt x="125" y="71"/>
                    <a:pt x="122" y="72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119"/>
                    <a:pt x="117" y="128"/>
                    <a:pt x="109" y="135"/>
                  </a:cubicBezTo>
                  <a:cubicBezTo>
                    <a:pt x="101" y="142"/>
                    <a:pt x="91" y="146"/>
                    <a:pt x="79" y="146"/>
                  </a:cubicBezTo>
                  <a:cubicBezTo>
                    <a:pt x="67" y="146"/>
                    <a:pt x="58" y="142"/>
                    <a:pt x="49" y="135"/>
                  </a:cubicBezTo>
                  <a:cubicBezTo>
                    <a:pt x="41" y="128"/>
                    <a:pt x="37" y="119"/>
                    <a:pt x="37" y="109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26" y="96"/>
                    <a:pt x="18" y="91"/>
                    <a:pt x="11" y="85"/>
                  </a:cubicBezTo>
                  <a:cubicBezTo>
                    <a:pt x="4" y="78"/>
                    <a:pt x="0" y="70"/>
                    <a:pt x="0" y="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9" y="5"/>
                    <a:pt x="11" y="3"/>
                    <a:pt x="12" y="2"/>
                  </a:cubicBezTo>
                  <a:cubicBezTo>
                    <a:pt x="14" y="1"/>
                    <a:pt x="16" y="0"/>
                    <a:pt x="19" y="0"/>
                  </a:cubicBezTo>
                  <a:cubicBezTo>
                    <a:pt x="22" y="0"/>
                    <a:pt x="25" y="2"/>
                    <a:pt x="27" y="4"/>
                  </a:cubicBezTo>
                  <a:cubicBezTo>
                    <a:pt x="30" y="6"/>
                    <a:pt x="31" y="9"/>
                    <a:pt x="31" y="12"/>
                  </a:cubicBezTo>
                  <a:cubicBezTo>
                    <a:pt x="31" y="16"/>
                    <a:pt x="30" y="19"/>
                    <a:pt x="27" y="21"/>
                  </a:cubicBezTo>
                  <a:cubicBezTo>
                    <a:pt x="25" y="23"/>
                    <a:pt x="22" y="25"/>
                    <a:pt x="19" y="25"/>
                  </a:cubicBezTo>
                  <a:cubicBezTo>
                    <a:pt x="17" y="25"/>
                    <a:pt x="15" y="24"/>
                    <a:pt x="13" y="23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8"/>
                    <a:pt x="16" y="73"/>
                    <a:pt x="21" y="78"/>
                  </a:cubicBezTo>
                  <a:cubicBezTo>
                    <a:pt x="27" y="83"/>
                    <a:pt x="35" y="85"/>
                    <a:pt x="43" y="85"/>
                  </a:cubicBezTo>
                  <a:cubicBezTo>
                    <a:pt x="51" y="85"/>
                    <a:pt x="58" y="83"/>
                    <a:pt x="64" y="78"/>
                  </a:cubicBezTo>
                  <a:cubicBezTo>
                    <a:pt x="70" y="73"/>
                    <a:pt x="73" y="68"/>
                    <a:pt x="73" y="61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1" y="24"/>
                    <a:pt x="69" y="25"/>
                    <a:pt x="67" y="25"/>
                  </a:cubicBezTo>
                  <a:cubicBezTo>
                    <a:pt x="64" y="25"/>
                    <a:pt x="61" y="23"/>
                    <a:pt x="58" y="21"/>
                  </a:cubicBezTo>
                  <a:cubicBezTo>
                    <a:pt x="56" y="19"/>
                    <a:pt x="55" y="16"/>
                    <a:pt x="55" y="12"/>
                  </a:cubicBezTo>
                  <a:cubicBezTo>
                    <a:pt x="55" y="9"/>
                    <a:pt x="56" y="6"/>
                    <a:pt x="58" y="4"/>
                  </a:cubicBezTo>
                  <a:cubicBezTo>
                    <a:pt x="61" y="2"/>
                    <a:pt x="64" y="0"/>
                    <a:pt x="67" y="0"/>
                  </a:cubicBezTo>
                  <a:cubicBezTo>
                    <a:pt x="69" y="0"/>
                    <a:pt x="71" y="1"/>
                    <a:pt x="73" y="2"/>
                  </a:cubicBezTo>
                  <a:cubicBezTo>
                    <a:pt x="75" y="3"/>
                    <a:pt x="77" y="5"/>
                    <a:pt x="78" y="7"/>
                  </a:cubicBezTo>
                  <a:cubicBezTo>
                    <a:pt x="78" y="6"/>
                    <a:pt x="79" y="6"/>
                    <a:pt x="79" y="6"/>
                  </a:cubicBezTo>
                  <a:cubicBezTo>
                    <a:pt x="81" y="6"/>
                    <a:pt x="82" y="7"/>
                    <a:pt x="83" y="8"/>
                  </a:cubicBezTo>
                  <a:cubicBezTo>
                    <a:pt x="85" y="9"/>
                    <a:pt x="85" y="11"/>
                    <a:pt x="85" y="1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70"/>
                    <a:pt x="82" y="78"/>
                    <a:pt x="75" y="85"/>
                  </a:cubicBezTo>
                  <a:cubicBezTo>
                    <a:pt x="68" y="91"/>
                    <a:pt x="59" y="96"/>
                    <a:pt x="49" y="97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9" y="116"/>
                    <a:pt x="52" y="122"/>
                    <a:pt x="58" y="126"/>
                  </a:cubicBezTo>
                  <a:cubicBezTo>
                    <a:pt x="64" y="131"/>
                    <a:pt x="71" y="133"/>
                    <a:pt x="79" y="133"/>
                  </a:cubicBezTo>
                  <a:cubicBezTo>
                    <a:pt x="87" y="133"/>
                    <a:pt x="95" y="131"/>
                    <a:pt x="101" y="126"/>
                  </a:cubicBezTo>
                  <a:cubicBezTo>
                    <a:pt x="106" y="122"/>
                    <a:pt x="109" y="116"/>
                    <a:pt x="109" y="109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6" y="71"/>
                    <a:pt x="103" y="68"/>
                    <a:pt x="101" y="65"/>
                  </a:cubicBezTo>
                  <a:cubicBezTo>
                    <a:pt x="98" y="62"/>
                    <a:pt x="97" y="59"/>
                    <a:pt x="97" y="55"/>
                  </a:cubicBezTo>
                  <a:cubicBezTo>
                    <a:pt x="97" y="50"/>
                    <a:pt x="99" y="45"/>
                    <a:pt x="103" y="42"/>
                  </a:cubicBezTo>
                  <a:cubicBezTo>
                    <a:pt x="106" y="38"/>
                    <a:pt x="110" y="37"/>
                    <a:pt x="115" y="37"/>
                  </a:cubicBezTo>
                  <a:cubicBezTo>
                    <a:pt x="121" y="37"/>
                    <a:pt x="125" y="38"/>
                    <a:pt x="128" y="42"/>
                  </a:cubicBezTo>
                  <a:cubicBezTo>
                    <a:pt x="132" y="45"/>
                    <a:pt x="134" y="50"/>
                    <a:pt x="134" y="55"/>
                  </a:cubicBezTo>
                  <a:close/>
                  <a:moveTo>
                    <a:pt x="120" y="59"/>
                  </a:moveTo>
                  <a:cubicBezTo>
                    <a:pt x="121" y="58"/>
                    <a:pt x="122" y="56"/>
                    <a:pt x="122" y="55"/>
                  </a:cubicBezTo>
                  <a:cubicBezTo>
                    <a:pt x="122" y="53"/>
                    <a:pt x="121" y="52"/>
                    <a:pt x="120" y="51"/>
                  </a:cubicBezTo>
                  <a:cubicBezTo>
                    <a:pt x="119" y="49"/>
                    <a:pt x="117" y="49"/>
                    <a:pt x="115" y="49"/>
                  </a:cubicBezTo>
                  <a:cubicBezTo>
                    <a:pt x="114" y="49"/>
                    <a:pt x="112" y="49"/>
                    <a:pt x="111" y="51"/>
                  </a:cubicBezTo>
                  <a:cubicBezTo>
                    <a:pt x="110" y="52"/>
                    <a:pt x="109" y="53"/>
                    <a:pt x="109" y="55"/>
                  </a:cubicBezTo>
                  <a:cubicBezTo>
                    <a:pt x="109" y="56"/>
                    <a:pt x="110" y="58"/>
                    <a:pt x="111" y="59"/>
                  </a:cubicBezTo>
                  <a:cubicBezTo>
                    <a:pt x="112" y="60"/>
                    <a:pt x="114" y="61"/>
                    <a:pt x="115" y="61"/>
                  </a:cubicBezTo>
                  <a:cubicBezTo>
                    <a:pt x="117" y="61"/>
                    <a:pt x="119" y="60"/>
                    <a:pt x="12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7" name="Freeform 219">
              <a:extLst>
                <a:ext uri="{FF2B5EF4-FFF2-40B4-BE49-F238E27FC236}">
                  <a16:creationId xmlns:a16="http://schemas.microsoft.com/office/drawing/2014/main" id="{74145F84-3F9E-4D47-B69A-B5487BF1E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6634" y="3104357"/>
              <a:ext cx="176428" cy="151447"/>
            </a:xfrm>
            <a:custGeom>
              <a:avLst/>
              <a:gdLst>
                <a:gd name="T0" fmla="*/ 28 w 170"/>
                <a:gd name="T1" fmla="*/ 25 h 146"/>
                <a:gd name="T2" fmla="*/ 28 w 170"/>
                <a:gd name="T3" fmla="*/ 146 h 146"/>
                <a:gd name="T4" fmla="*/ 22 w 170"/>
                <a:gd name="T5" fmla="*/ 146 h 146"/>
                <a:gd name="T6" fmla="*/ 7 w 170"/>
                <a:gd name="T7" fmla="*/ 139 h 146"/>
                <a:gd name="T8" fmla="*/ 0 w 170"/>
                <a:gd name="T9" fmla="*/ 124 h 146"/>
                <a:gd name="T10" fmla="*/ 0 w 170"/>
                <a:gd name="T11" fmla="*/ 46 h 146"/>
                <a:gd name="T12" fmla="*/ 7 w 170"/>
                <a:gd name="T13" fmla="*/ 31 h 146"/>
                <a:gd name="T14" fmla="*/ 22 w 170"/>
                <a:gd name="T15" fmla="*/ 25 h 146"/>
                <a:gd name="T16" fmla="*/ 28 w 170"/>
                <a:gd name="T17" fmla="*/ 25 h 146"/>
                <a:gd name="T18" fmla="*/ 133 w 170"/>
                <a:gd name="T19" fmla="*/ 25 h 146"/>
                <a:gd name="T20" fmla="*/ 133 w 170"/>
                <a:gd name="T21" fmla="*/ 146 h 146"/>
                <a:gd name="T22" fmla="*/ 37 w 170"/>
                <a:gd name="T23" fmla="*/ 146 h 146"/>
                <a:gd name="T24" fmla="*/ 37 w 170"/>
                <a:gd name="T25" fmla="*/ 25 h 146"/>
                <a:gd name="T26" fmla="*/ 49 w 170"/>
                <a:gd name="T27" fmla="*/ 25 h 146"/>
                <a:gd name="T28" fmla="*/ 49 w 170"/>
                <a:gd name="T29" fmla="*/ 9 h 146"/>
                <a:gd name="T30" fmla="*/ 51 w 170"/>
                <a:gd name="T31" fmla="*/ 3 h 146"/>
                <a:gd name="T32" fmla="*/ 58 w 170"/>
                <a:gd name="T33" fmla="*/ 0 h 146"/>
                <a:gd name="T34" fmla="*/ 112 w 170"/>
                <a:gd name="T35" fmla="*/ 0 h 146"/>
                <a:gd name="T36" fmla="*/ 119 w 170"/>
                <a:gd name="T37" fmla="*/ 3 h 146"/>
                <a:gd name="T38" fmla="*/ 121 w 170"/>
                <a:gd name="T39" fmla="*/ 9 h 146"/>
                <a:gd name="T40" fmla="*/ 121 w 170"/>
                <a:gd name="T41" fmla="*/ 25 h 146"/>
                <a:gd name="T42" fmla="*/ 133 w 170"/>
                <a:gd name="T43" fmla="*/ 25 h 146"/>
                <a:gd name="T44" fmla="*/ 61 w 170"/>
                <a:gd name="T45" fmla="*/ 25 h 146"/>
                <a:gd name="T46" fmla="*/ 109 w 170"/>
                <a:gd name="T47" fmla="*/ 25 h 146"/>
                <a:gd name="T48" fmla="*/ 109 w 170"/>
                <a:gd name="T49" fmla="*/ 12 h 146"/>
                <a:gd name="T50" fmla="*/ 61 w 170"/>
                <a:gd name="T51" fmla="*/ 12 h 146"/>
                <a:gd name="T52" fmla="*/ 61 w 170"/>
                <a:gd name="T53" fmla="*/ 25 h 146"/>
                <a:gd name="T54" fmla="*/ 170 w 170"/>
                <a:gd name="T55" fmla="*/ 46 h 146"/>
                <a:gd name="T56" fmla="*/ 170 w 170"/>
                <a:gd name="T57" fmla="*/ 124 h 146"/>
                <a:gd name="T58" fmla="*/ 164 w 170"/>
                <a:gd name="T59" fmla="*/ 139 h 146"/>
                <a:gd name="T60" fmla="*/ 149 w 170"/>
                <a:gd name="T61" fmla="*/ 146 h 146"/>
                <a:gd name="T62" fmla="*/ 143 w 170"/>
                <a:gd name="T63" fmla="*/ 146 h 146"/>
                <a:gd name="T64" fmla="*/ 143 w 170"/>
                <a:gd name="T65" fmla="*/ 25 h 146"/>
                <a:gd name="T66" fmla="*/ 149 w 170"/>
                <a:gd name="T67" fmla="*/ 25 h 146"/>
                <a:gd name="T68" fmla="*/ 164 w 170"/>
                <a:gd name="T69" fmla="*/ 31 h 146"/>
                <a:gd name="T70" fmla="*/ 170 w 170"/>
                <a:gd name="T71" fmla="*/ 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0" h="146">
                  <a:moveTo>
                    <a:pt x="28" y="25"/>
                  </a:moveTo>
                  <a:cubicBezTo>
                    <a:pt x="28" y="146"/>
                    <a:pt x="28" y="146"/>
                    <a:pt x="28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6" y="146"/>
                    <a:pt x="11" y="143"/>
                    <a:pt x="7" y="139"/>
                  </a:cubicBezTo>
                  <a:cubicBezTo>
                    <a:pt x="2" y="135"/>
                    <a:pt x="0" y="130"/>
                    <a:pt x="0" y="12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2" y="35"/>
                    <a:pt x="7" y="31"/>
                  </a:cubicBezTo>
                  <a:cubicBezTo>
                    <a:pt x="11" y="27"/>
                    <a:pt x="16" y="25"/>
                    <a:pt x="22" y="25"/>
                  </a:cubicBezTo>
                  <a:lnTo>
                    <a:pt x="28" y="25"/>
                  </a:lnTo>
                  <a:close/>
                  <a:moveTo>
                    <a:pt x="133" y="25"/>
                  </a:moveTo>
                  <a:cubicBezTo>
                    <a:pt x="133" y="146"/>
                    <a:pt x="133" y="146"/>
                    <a:pt x="133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7"/>
                    <a:pt x="50" y="5"/>
                    <a:pt x="51" y="3"/>
                  </a:cubicBezTo>
                  <a:cubicBezTo>
                    <a:pt x="53" y="1"/>
                    <a:pt x="55" y="0"/>
                    <a:pt x="5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5"/>
                    <a:pt x="121" y="25"/>
                    <a:pt x="121" y="25"/>
                  </a:cubicBezTo>
                  <a:lnTo>
                    <a:pt x="133" y="25"/>
                  </a:lnTo>
                  <a:close/>
                  <a:moveTo>
                    <a:pt x="61" y="25"/>
                  </a:move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61" y="25"/>
                  </a:lnTo>
                  <a:close/>
                  <a:moveTo>
                    <a:pt x="170" y="46"/>
                  </a:moveTo>
                  <a:cubicBezTo>
                    <a:pt x="170" y="124"/>
                    <a:pt x="170" y="124"/>
                    <a:pt x="170" y="124"/>
                  </a:cubicBezTo>
                  <a:cubicBezTo>
                    <a:pt x="170" y="130"/>
                    <a:pt x="168" y="135"/>
                    <a:pt x="164" y="139"/>
                  </a:cubicBezTo>
                  <a:cubicBezTo>
                    <a:pt x="159" y="143"/>
                    <a:pt x="154" y="146"/>
                    <a:pt x="149" y="146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54" y="25"/>
                    <a:pt x="159" y="27"/>
                    <a:pt x="164" y="31"/>
                  </a:cubicBezTo>
                  <a:cubicBezTo>
                    <a:pt x="168" y="35"/>
                    <a:pt x="170" y="40"/>
                    <a:pt x="17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8" name="Freeform 220">
              <a:extLst>
                <a:ext uri="{FF2B5EF4-FFF2-40B4-BE49-F238E27FC236}">
                  <a16:creationId xmlns:a16="http://schemas.microsoft.com/office/drawing/2014/main" id="{E2DE161D-BE7B-4A61-A319-30C78CA7C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6145" y="3091867"/>
              <a:ext cx="162376" cy="176428"/>
            </a:xfrm>
            <a:custGeom>
              <a:avLst/>
              <a:gdLst>
                <a:gd name="T0" fmla="*/ 157 w 157"/>
                <a:gd name="T1" fmla="*/ 133 h 170"/>
                <a:gd name="T2" fmla="*/ 153 w 157"/>
                <a:gd name="T3" fmla="*/ 142 h 170"/>
                <a:gd name="T4" fmla="*/ 145 w 157"/>
                <a:gd name="T5" fmla="*/ 145 h 170"/>
                <a:gd name="T6" fmla="*/ 102 w 157"/>
                <a:gd name="T7" fmla="*/ 145 h 170"/>
                <a:gd name="T8" fmla="*/ 95 w 157"/>
                <a:gd name="T9" fmla="*/ 163 h 170"/>
                <a:gd name="T10" fmla="*/ 78 w 157"/>
                <a:gd name="T11" fmla="*/ 170 h 170"/>
                <a:gd name="T12" fmla="*/ 61 w 157"/>
                <a:gd name="T13" fmla="*/ 163 h 170"/>
                <a:gd name="T14" fmla="*/ 54 w 157"/>
                <a:gd name="T15" fmla="*/ 145 h 170"/>
                <a:gd name="T16" fmla="*/ 12 w 157"/>
                <a:gd name="T17" fmla="*/ 145 h 170"/>
                <a:gd name="T18" fmla="*/ 3 w 157"/>
                <a:gd name="T19" fmla="*/ 142 h 170"/>
                <a:gd name="T20" fmla="*/ 0 w 157"/>
                <a:gd name="T21" fmla="*/ 133 h 170"/>
                <a:gd name="T22" fmla="*/ 8 w 157"/>
                <a:gd name="T23" fmla="*/ 125 h 170"/>
                <a:gd name="T24" fmla="*/ 16 w 157"/>
                <a:gd name="T25" fmla="*/ 114 h 170"/>
                <a:gd name="T26" fmla="*/ 23 w 157"/>
                <a:gd name="T27" fmla="*/ 99 h 170"/>
                <a:gd name="T28" fmla="*/ 28 w 157"/>
                <a:gd name="T29" fmla="*/ 79 h 170"/>
                <a:gd name="T30" fmla="*/ 30 w 157"/>
                <a:gd name="T31" fmla="*/ 55 h 170"/>
                <a:gd name="T32" fmla="*/ 41 w 157"/>
                <a:gd name="T33" fmla="*/ 28 h 170"/>
                <a:gd name="T34" fmla="*/ 70 w 157"/>
                <a:gd name="T35" fmla="*/ 13 h 170"/>
                <a:gd name="T36" fmla="*/ 69 w 157"/>
                <a:gd name="T37" fmla="*/ 9 h 170"/>
                <a:gd name="T38" fmla="*/ 72 w 157"/>
                <a:gd name="T39" fmla="*/ 3 h 170"/>
                <a:gd name="T40" fmla="*/ 78 w 157"/>
                <a:gd name="T41" fmla="*/ 0 h 170"/>
                <a:gd name="T42" fmla="*/ 85 w 157"/>
                <a:gd name="T43" fmla="*/ 3 h 170"/>
                <a:gd name="T44" fmla="*/ 87 w 157"/>
                <a:gd name="T45" fmla="*/ 9 h 170"/>
                <a:gd name="T46" fmla="*/ 87 w 157"/>
                <a:gd name="T47" fmla="*/ 13 h 170"/>
                <a:gd name="T48" fmla="*/ 116 w 157"/>
                <a:gd name="T49" fmla="*/ 28 h 170"/>
                <a:gd name="T50" fmla="*/ 127 w 157"/>
                <a:gd name="T51" fmla="*/ 55 h 170"/>
                <a:gd name="T52" fmla="*/ 128 w 157"/>
                <a:gd name="T53" fmla="*/ 79 h 170"/>
                <a:gd name="T54" fmla="*/ 133 w 157"/>
                <a:gd name="T55" fmla="*/ 99 h 170"/>
                <a:gd name="T56" fmla="*/ 140 w 157"/>
                <a:gd name="T57" fmla="*/ 114 h 170"/>
                <a:gd name="T58" fmla="*/ 148 w 157"/>
                <a:gd name="T59" fmla="*/ 125 h 170"/>
                <a:gd name="T60" fmla="*/ 157 w 157"/>
                <a:gd name="T61" fmla="*/ 133 h 170"/>
                <a:gd name="T62" fmla="*/ 17 w 157"/>
                <a:gd name="T63" fmla="*/ 133 h 170"/>
                <a:gd name="T64" fmla="*/ 140 w 157"/>
                <a:gd name="T65" fmla="*/ 133 h 170"/>
                <a:gd name="T66" fmla="*/ 115 w 157"/>
                <a:gd name="T67" fmla="*/ 55 h 170"/>
                <a:gd name="T68" fmla="*/ 112 w 157"/>
                <a:gd name="T69" fmla="*/ 45 h 170"/>
                <a:gd name="T70" fmla="*/ 106 w 157"/>
                <a:gd name="T71" fmla="*/ 35 h 170"/>
                <a:gd name="T72" fmla="*/ 94 w 157"/>
                <a:gd name="T73" fmla="*/ 27 h 170"/>
                <a:gd name="T74" fmla="*/ 78 w 157"/>
                <a:gd name="T75" fmla="*/ 24 h 170"/>
                <a:gd name="T76" fmla="*/ 62 w 157"/>
                <a:gd name="T77" fmla="*/ 27 h 170"/>
                <a:gd name="T78" fmla="*/ 51 w 157"/>
                <a:gd name="T79" fmla="*/ 35 h 170"/>
                <a:gd name="T80" fmla="*/ 44 w 157"/>
                <a:gd name="T81" fmla="*/ 45 h 170"/>
                <a:gd name="T82" fmla="*/ 42 w 157"/>
                <a:gd name="T83" fmla="*/ 55 h 170"/>
                <a:gd name="T84" fmla="*/ 17 w 157"/>
                <a:gd name="T85" fmla="*/ 133 h 170"/>
                <a:gd name="T86" fmla="*/ 80 w 157"/>
                <a:gd name="T87" fmla="*/ 161 h 170"/>
                <a:gd name="T88" fmla="*/ 78 w 157"/>
                <a:gd name="T89" fmla="*/ 159 h 170"/>
                <a:gd name="T90" fmla="*/ 69 w 157"/>
                <a:gd name="T91" fmla="*/ 155 h 170"/>
                <a:gd name="T92" fmla="*/ 65 w 157"/>
                <a:gd name="T93" fmla="*/ 145 h 170"/>
                <a:gd name="T94" fmla="*/ 63 w 157"/>
                <a:gd name="T95" fmla="*/ 144 h 170"/>
                <a:gd name="T96" fmla="*/ 62 w 157"/>
                <a:gd name="T97" fmla="*/ 145 h 170"/>
                <a:gd name="T98" fmla="*/ 66 w 157"/>
                <a:gd name="T99" fmla="*/ 157 h 170"/>
                <a:gd name="T100" fmla="*/ 78 w 157"/>
                <a:gd name="T101" fmla="*/ 162 h 170"/>
                <a:gd name="T102" fmla="*/ 80 w 157"/>
                <a:gd name="T10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170">
                  <a:moveTo>
                    <a:pt x="157" y="133"/>
                  </a:moveTo>
                  <a:cubicBezTo>
                    <a:pt x="157" y="137"/>
                    <a:pt x="156" y="139"/>
                    <a:pt x="153" y="142"/>
                  </a:cubicBezTo>
                  <a:cubicBezTo>
                    <a:pt x="151" y="144"/>
                    <a:pt x="148" y="145"/>
                    <a:pt x="145" y="145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52"/>
                    <a:pt x="100" y="158"/>
                    <a:pt x="95" y="163"/>
                  </a:cubicBezTo>
                  <a:cubicBezTo>
                    <a:pt x="91" y="167"/>
                    <a:pt x="85" y="170"/>
                    <a:pt x="78" y="170"/>
                  </a:cubicBezTo>
                  <a:cubicBezTo>
                    <a:pt x="72" y="170"/>
                    <a:pt x="66" y="167"/>
                    <a:pt x="61" y="163"/>
                  </a:cubicBezTo>
                  <a:cubicBezTo>
                    <a:pt x="56" y="158"/>
                    <a:pt x="54" y="152"/>
                    <a:pt x="54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8" y="145"/>
                    <a:pt x="6" y="144"/>
                    <a:pt x="3" y="142"/>
                  </a:cubicBezTo>
                  <a:cubicBezTo>
                    <a:pt x="1" y="139"/>
                    <a:pt x="0" y="137"/>
                    <a:pt x="0" y="133"/>
                  </a:cubicBezTo>
                  <a:cubicBezTo>
                    <a:pt x="3" y="131"/>
                    <a:pt x="6" y="128"/>
                    <a:pt x="8" y="125"/>
                  </a:cubicBezTo>
                  <a:cubicBezTo>
                    <a:pt x="11" y="122"/>
                    <a:pt x="13" y="118"/>
                    <a:pt x="16" y="114"/>
                  </a:cubicBezTo>
                  <a:cubicBezTo>
                    <a:pt x="19" y="109"/>
                    <a:pt x="21" y="104"/>
                    <a:pt x="23" y="99"/>
                  </a:cubicBezTo>
                  <a:cubicBezTo>
                    <a:pt x="25" y="93"/>
                    <a:pt x="27" y="87"/>
                    <a:pt x="28" y="79"/>
                  </a:cubicBezTo>
                  <a:cubicBezTo>
                    <a:pt x="29" y="72"/>
                    <a:pt x="30" y="63"/>
                    <a:pt x="30" y="55"/>
                  </a:cubicBezTo>
                  <a:cubicBezTo>
                    <a:pt x="30" y="45"/>
                    <a:pt x="33" y="36"/>
                    <a:pt x="41" y="28"/>
                  </a:cubicBezTo>
                  <a:cubicBezTo>
                    <a:pt x="48" y="20"/>
                    <a:pt x="58" y="15"/>
                    <a:pt x="70" y="13"/>
                  </a:cubicBezTo>
                  <a:cubicBezTo>
                    <a:pt x="69" y="12"/>
                    <a:pt x="69" y="11"/>
                    <a:pt x="69" y="9"/>
                  </a:cubicBezTo>
                  <a:cubicBezTo>
                    <a:pt x="69" y="7"/>
                    <a:pt x="70" y="5"/>
                    <a:pt x="72" y="3"/>
                  </a:cubicBezTo>
                  <a:cubicBezTo>
                    <a:pt x="74" y="1"/>
                    <a:pt x="76" y="0"/>
                    <a:pt x="78" y="0"/>
                  </a:cubicBezTo>
                  <a:cubicBezTo>
                    <a:pt x="81" y="0"/>
                    <a:pt x="83" y="1"/>
                    <a:pt x="85" y="3"/>
                  </a:cubicBezTo>
                  <a:cubicBezTo>
                    <a:pt x="86" y="5"/>
                    <a:pt x="87" y="7"/>
                    <a:pt x="87" y="9"/>
                  </a:cubicBezTo>
                  <a:cubicBezTo>
                    <a:pt x="87" y="11"/>
                    <a:pt x="87" y="12"/>
                    <a:pt x="87" y="13"/>
                  </a:cubicBezTo>
                  <a:cubicBezTo>
                    <a:pt x="99" y="15"/>
                    <a:pt x="108" y="20"/>
                    <a:pt x="116" y="28"/>
                  </a:cubicBezTo>
                  <a:cubicBezTo>
                    <a:pt x="123" y="36"/>
                    <a:pt x="127" y="45"/>
                    <a:pt x="127" y="55"/>
                  </a:cubicBezTo>
                  <a:cubicBezTo>
                    <a:pt x="127" y="63"/>
                    <a:pt x="127" y="72"/>
                    <a:pt x="128" y="79"/>
                  </a:cubicBezTo>
                  <a:cubicBezTo>
                    <a:pt x="130" y="87"/>
                    <a:pt x="131" y="93"/>
                    <a:pt x="133" y="99"/>
                  </a:cubicBezTo>
                  <a:cubicBezTo>
                    <a:pt x="135" y="104"/>
                    <a:pt x="137" y="109"/>
                    <a:pt x="140" y="114"/>
                  </a:cubicBezTo>
                  <a:cubicBezTo>
                    <a:pt x="143" y="118"/>
                    <a:pt x="146" y="122"/>
                    <a:pt x="148" y="125"/>
                  </a:cubicBezTo>
                  <a:cubicBezTo>
                    <a:pt x="151" y="128"/>
                    <a:pt x="154" y="131"/>
                    <a:pt x="157" y="133"/>
                  </a:cubicBezTo>
                  <a:close/>
                  <a:moveTo>
                    <a:pt x="17" y="133"/>
                  </a:moveTo>
                  <a:cubicBezTo>
                    <a:pt x="140" y="133"/>
                    <a:pt x="140" y="133"/>
                    <a:pt x="140" y="133"/>
                  </a:cubicBezTo>
                  <a:cubicBezTo>
                    <a:pt x="123" y="114"/>
                    <a:pt x="115" y="88"/>
                    <a:pt x="115" y="55"/>
                  </a:cubicBezTo>
                  <a:cubicBezTo>
                    <a:pt x="115" y="51"/>
                    <a:pt x="114" y="48"/>
                    <a:pt x="112" y="45"/>
                  </a:cubicBezTo>
                  <a:cubicBezTo>
                    <a:pt x="111" y="41"/>
                    <a:pt x="109" y="38"/>
                    <a:pt x="106" y="35"/>
                  </a:cubicBezTo>
                  <a:cubicBezTo>
                    <a:pt x="103" y="32"/>
                    <a:pt x="99" y="29"/>
                    <a:pt x="94" y="27"/>
                  </a:cubicBezTo>
                  <a:cubicBezTo>
                    <a:pt x="89" y="25"/>
                    <a:pt x="84" y="24"/>
                    <a:pt x="78" y="24"/>
                  </a:cubicBezTo>
                  <a:cubicBezTo>
                    <a:pt x="72" y="24"/>
                    <a:pt x="67" y="25"/>
                    <a:pt x="62" y="27"/>
                  </a:cubicBezTo>
                  <a:cubicBezTo>
                    <a:pt x="57" y="29"/>
                    <a:pt x="54" y="32"/>
                    <a:pt x="51" y="35"/>
                  </a:cubicBezTo>
                  <a:cubicBezTo>
                    <a:pt x="48" y="38"/>
                    <a:pt x="46" y="41"/>
                    <a:pt x="44" y="45"/>
                  </a:cubicBezTo>
                  <a:cubicBezTo>
                    <a:pt x="43" y="48"/>
                    <a:pt x="42" y="51"/>
                    <a:pt x="42" y="55"/>
                  </a:cubicBezTo>
                  <a:cubicBezTo>
                    <a:pt x="42" y="88"/>
                    <a:pt x="34" y="114"/>
                    <a:pt x="17" y="133"/>
                  </a:cubicBezTo>
                  <a:close/>
                  <a:moveTo>
                    <a:pt x="80" y="161"/>
                  </a:moveTo>
                  <a:cubicBezTo>
                    <a:pt x="80" y="160"/>
                    <a:pt x="79" y="159"/>
                    <a:pt x="78" y="159"/>
                  </a:cubicBezTo>
                  <a:cubicBezTo>
                    <a:pt x="74" y="159"/>
                    <a:pt x="71" y="158"/>
                    <a:pt x="69" y="155"/>
                  </a:cubicBezTo>
                  <a:cubicBezTo>
                    <a:pt x="66" y="152"/>
                    <a:pt x="65" y="149"/>
                    <a:pt x="65" y="145"/>
                  </a:cubicBezTo>
                  <a:cubicBezTo>
                    <a:pt x="65" y="144"/>
                    <a:pt x="64" y="144"/>
                    <a:pt x="63" y="144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2" y="150"/>
                    <a:pt x="63" y="154"/>
                    <a:pt x="66" y="157"/>
                  </a:cubicBezTo>
                  <a:cubicBezTo>
                    <a:pt x="70" y="160"/>
                    <a:pt x="74" y="162"/>
                    <a:pt x="78" y="162"/>
                  </a:cubicBezTo>
                  <a:cubicBezTo>
                    <a:pt x="79" y="162"/>
                    <a:pt x="80" y="162"/>
                    <a:pt x="8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9" name="Freeform 221">
              <a:extLst>
                <a:ext uri="{FF2B5EF4-FFF2-40B4-BE49-F238E27FC236}">
                  <a16:creationId xmlns:a16="http://schemas.microsoft.com/office/drawing/2014/main" id="{C521B907-2151-4CEC-A918-434B9B12E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1606" y="3116848"/>
              <a:ext cx="181112" cy="138957"/>
            </a:xfrm>
            <a:custGeom>
              <a:avLst/>
              <a:gdLst>
                <a:gd name="T0" fmla="*/ 0 w 175"/>
                <a:gd name="T1" fmla="*/ 109 h 134"/>
                <a:gd name="T2" fmla="*/ 169 w 175"/>
                <a:gd name="T3" fmla="*/ 109 h 134"/>
                <a:gd name="T4" fmla="*/ 162 w 175"/>
                <a:gd name="T5" fmla="*/ 126 h 134"/>
                <a:gd name="T6" fmla="*/ 145 w 175"/>
                <a:gd name="T7" fmla="*/ 134 h 134"/>
                <a:gd name="T8" fmla="*/ 24 w 175"/>
                <a:gd name="T9" fmla="*/ 134 h 134"/>
                <a:gd name="T10" fmla="*/ 7 w 175"/>
                <a:gd name="T11" fmla="*/ 126 h 134"/>
                <a:gd name="T12" fmla="*/ 0 w 175"/>
                <a:gd name="T13" fmla="*/ 109 h 134"/>
                <a:gd name="T14" fmla="*/ 165 w 175"/>
                <a:gd name="T15" fmla="*/ 11 h 134"/>
                <a:gd name="T16" fmla="*/ 175 w 175"/>
                <a:gd name="T17" fmla="*/ 37 h 134"/>
                <a:gd name="T18" fmla="*/ 165 w 175"/>
                <a:gd name="T19" fmla="*/ 62 h 134"/>
                <a:gd name="T20" fmla="*/ 139 w 175"/>
                <a:gd name="T21" fmla="*/ 73 h 134"/>
                <a:gd name="T22" fmla="*/ 133 w 175"/>
                <a:gd name="T23" fmla="*/ 73 h 134"/>
                <a:gd name="T24" fmla="*/ 133 w 175"/>
                <a:gd name="T25" fmla="*/ 76 h 134"/>
                <a:gd name="T26" fmla="*/ 127 w 175"/>
                <a:gd name="T27" fmla="*/ 91 h 134"/>
                <a:gd name="T28" fmla="*/ 112 w 175"/>
                <a:gd name="T29" fmla="*/ 97 h 134"/>
                <a:gd name="T30" fmla="*/ 45 w 175"/>
                <a:gd name="T31" fmla="*/ 97 h 134"/>
                <a:gd name="T32" fmla="*/ 30 w 175"/>
                <a:gd name="T33" fmla="*/ 91 h 134"/>
                <a:gd name="T34" fmla="*/ 24 w 175"/>
                <a:gd name="T35" fmla="*/ 76 h 134"/>
                <a:gd name="T36" fmla="*/ 24 w 175"/>
                <a:gd name="T37" fmla="*/ 6 h 134"/>
                <a:gd name="T38" fmla="*/ 26 w 175"/>
                <a:gd name="T39" fmla="*/ 2 h 134"/>
                <a:gd name="T40" fmla="*/ 30 w 175"/>
                <a:gd name="T41" fmla="*/ 0 h 134"/>
                <a:gd name="T42" fmla="*/ 139 w 175"/>
                <a:gd name="T43" fmla="*/ 0 h 134"/>
                <a:gd name="T44" fmla="*/ 165 w 175"/>
                <a:gd name="T45" fmla="*/ 11 h 134"/>
                <a:gd name="T46" fmla="*/ 152 w 175"/>
                <a:gd name="T47" fmla="*/ 50 h 134"/>
                <a:gd name="T48" fmla="*/ 157 w 175"/>
                <a:gd name="T49" fmla="*/ 37 h 134"/>
                <a:gd name="T50" fmla="*/ 152 w 175"/>
                <a:gd name="T51" fmla="*/ 24 h 134"/>
                <a:gd name="T52" fmla="*/ 139 w 175"/>
                <a:gd name="T53" fmla="*/ 19 h 134"/>
                <a:gd name="T54" fmla="*/ 133 w 175"/>
                <a:gd name="T55" fmla="*/ 19 h 134"/>
                <a:gd name="T56" fmla="*/ 133 w 175"/>
                <a:gd name="T57" fmla="*/ 55 h 134"/>
                <a:gd name="T58" fmla="*/ 139 w 175"/>
                <a:gd name="T59" fmla="*/ 55 h 134"/>
                <a:gd name="T60" fmla="*/ 152 w 175"/>
                <a:gd name="T61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134">
                  <a:moveTo>
                    <a:pt x="0" y="109"/>
                  </a:moveTo>
                  <a:cubicBezTo>
                    <a:pt x="169" y="109"/>
                    <a:pt x="169" y="109"/>
                    <a:pt x="169" y="109"/>
                  </a:cubicBezTo>
                  <a:cubicBezTo>
                    <a:pt x="169" y="116"/>
                    <a:pt x="167" y="122"/>
                    <a:pt x="162" y="126"/>
                  </a:cubicBezTo>
                  <a:cubicBezTo>
                    <a:pt x="157" y="131"/>
                    <a:pt x="152" y="134"/>
                    <a:pt x="145" y="134"/>
                  </a:cubicBezTo>
                  <a:cubicBezTo>
                    <a:pt x="24" y="134"/>
                    <a:pt x="24" y="134"/>
                    <a:pt x="24" y="134"/>
                  </a:cubicBezTo>
                  <a:cubicBezTo>
                    <a:pt x="17" y="134"/>
                    <a:pt x="11" y="131"/>
                    <a:pt x="7" y="126"/>
                  </a:cubicBezTo>
                  <a:cubicBezTo>
                    <a:pt x="2" y="122"/>
                    <a:pt x="0" y="116"/>
                    <a:pt x="0" y="109"/>
                  </a:cubicBezTo>
                  <a:close/>
                  <a:moveTo>
                    <a:pt x="165" y="11"/>
                  </a:moveTo>
                  <a:cubicBezTo>
                    <a:pt x="172" y="18"/>
                    <a:pt x="175" y="27"/>
                    <a:pt x="175" y="37"/>
                  </a:cubicBezTo>
                  <a:cubicBezTo>
                    <a:pt x="175" y="47"/>
                    <a:pt x="172" y="55"/>
                    <a:pt x="165" y="62"/>
                  </a:cubicBezTo>
                  <a:cubicBezTo>
                    <a:pt x="157" y="69"/>
                    <a:pt x="149" y="73"/>
                    <a:pt x="139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3" y="82"/>
                    <a:pt x="131" y="87"/>
                    <a:pt x="127" y="91"/>
                  </a:cubicBezTo>
                  <a:cubicBezTo>
                    <a:pt x="122" y="95"/>
                    <a:pt x="117" y="97"/>
                    <a:pt x="112" y="97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39" y="97"/>
                    <a:pt x="34" y="95"/>
                    <a:pt x="30" y="91"/>
                  </a:cubicBezTo>
                  <a:cubicBezTo>
                    <a:pt x="26" y="87"/>
                    <a:pt x="24" y="82"/>
                    <a:pt x="24" y="7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3"/>
                    <a:pt x="26" y="2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57" y="4"/>
                    <a:pt x="165" y="11"/>
                  </a:cubicBezTo>
                  <a:close/>
                  <a:moveTo>
                    <a:pt x="152" y="50"/>
                  </a:moveTo>
                  <a:cubicBezTo>
                    <a:pt x="155" y="46"/>
                    <a:pt x="157" y="42"/>
                    <a:pt x="157" y="37"/>
                  </a:cubicBezTo>
                  <a:cubicBezTo>
                    <a:pt x="157" y="32"/>
                    <a:pt x="155" y="27"/>
                    <a:pt x="152" y="24"/>
                  </a:cubicBezTo>
                  <a:cubicBezTo>
                    <a:pt x="148" y="20"/>
                    <a:pt x="144" y="19"/>
                    <a:pt x="139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4" y="55"/>
                    <a:pt x="148" y="53"/>
                    <a:pt x="15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0" name="Freeform 222">
              <a:extLst>
                <a:ext uri="{FF2B5EF4-FFF2-40B4-BE49-F238E27FC236}">
                  <a16:creationId xmlns:a16="http://schemas.microsoft.com/office/drawing/2014/main" id="{29DD645E-DDB9-49A5-BA4B-2D67DBB5D4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5802" y="3091867"/>
              <a:ext cx="137395" cy="176428"/>
            </a:xfrm>
            <a:custGeom>
              <a:avLst/>
              <a:gdLst>
                <a:gd name="T0" fmla="*/ 60 w 133"/>
                <a:gd name="T1" fmla="*/ 6 h 170"/>
                <a:gd name="T2" fmla="*/ 60 w 133"/>
                <a:gd name="T3" fmla="*/ 67 h 170"/>
                <a:gd name="T4" fmla="*/ 57 w 133"/>
                <a:gd name="T5" fmla="*/ 77 h 170"/>
                <a:gd name="T6" fmla="*/ 48 w 133"/>
                <a:gd name="T7" fmla="*/ 84 h 170"/>
                <a:gd name="T8" fmla="*/ 48 w 133"/>
                <a:gd name="T9" fmla="*/ 158 h 170"/>
                <a:gd name="T10" fmla="*/ 45 w 133"/>
                <a:gd name="T11" fmla="*/ 166 h 170"/>
                <a:gd name="T12" fmla="*/ 36 w 133"/>
                <a:gd name="T13" fmla="*/ 170 h 170"/>
                <a:gd name="T14" fmla="*/ 24 w 133"/>
                <a:gd name="T15" fmla="*/ 170 h 170"/>
                <a:gd name="T16" fmla="*/ 16 w 133"/>
                <a:gd name="T17" fmla="*/ 166 h 170"/>
                <a:gd name="T18" fmla="*/ 12 w 133"/>
                <a:gd name="T19" fmla="*/ 158 h 170"/>
                <a:gd name="T20" fmla="*/ 12 w 133"/>
                <a:gd name="T21" fmla="*/ 84 h 170"/>
                <a:gd name="T22" fmla="*/ 3 w 133"/>
                <a:gd name="T23" fmla="*/ 77 h 170"/>
                <a:gd name="T24" fmla="*/ 0 w 133"/>
                <a:gd name="T25" fmla="*/ 67 h 170"/>
                <a:gd name="T26" fmla="*/ 0 w 133"/>
                <a:gd name="T27" fmla="*/ 6 h 170"/>
                <a:gd name="T28" fmla="*/ 2 w 133"/>
                <a:gd name="T29" fmla="*/ 2 h 170"/>
                <a:gd name="T30" fmla="*/ 6 w 133"/>
                <a:gd name="T31" fmla="*/ 0 h 170"/>
                <a:gd name="T32" fmla="*/ 10 w 133"/>
                <a:gd name="T33" fmla="*/ 2 h 170"/>
                <a:gd name="T34" fmla="*/ 12 w 133"/>
                <a:gd name="T35" fmla="*/ 6 h 170"/>
                <a:gd name="T36" fmla="*/ 12 w 133"/>
                <a:gd name="T37" fmla="*/ 46 h 170"/>
                <a:gd name="T38" fmla="*/ 14 w 133"/>
                <a:gd name="T39" fmla="*/ 50 h 170"/>
                <a:gd name="T40" fmla="*/ 18 w 133"/>
                <a:gd name="T41" fmla="*/ 52 h 170"/>
                <a:gd name="T42" fmla="*/ 22 w 133"/>
                <a:gd name="T43" fmla="*/ 50 h 170"/>
                <a:gd name="T44" fmla="*/ 24 w 133"/>
                <a:gd name="T45" fmla="*/ 46 h 170"/>
                <a:gd name="T46" fmla="*/ 24 w 133"/>
                <a:gd name="T47" fmla="*/ 6 h 170"/>
                <a:gd name="T48" fmla="*/ 26 w 133"/>
                <a:gd name="T49" fmla="*/ 2 h 170"/>
                <a:gd name="T50" fmla="*/ 30 w 133"/>
                <a:gd name="T51" fmla="*/ 0 h 170"/>
                <a:gd name="T52" fmla="*/ 34 w 133"/>
                <a:gd name="T53" fmla="*/ 2 h 170"/>
                <a:gd name="T54" fmla="*/ 36 w 133"/>
                <a:gd name="T55" fmla="*/ 6 h 170"/>
                <a:gd name="T56" fmla="*/ 36 w 133"/>
                <a:gd name="T57" fmla="*/ 46 h 170"/>
                <a:gd name="T58" fmla="*/ 38 w 133"/>
                <a:gd name="T59" fmla="*/ 50 h 170"/>
                <a:gd name="T60" fmla="*/ 42 w 133"/>
                <a:gd name="T61" fmla="*/ 52 h 170"/>
                <a:gd name="T62" fmla="*/ 47 w 133"/>
                <a:gd name="T63" fmla="*/ 50 h 170"/>
                <a:gd name="T64" fmla="*/ 48 w 133"/>
                <a:gd name="T65" fmla="*/ 46 h 170"/>
                <a:gd name="T66" fmla="*/ 48 w 133"/>
                <a:gd name="T67" fmla="*/ 6 h 170"/>
                <a:gd name="T68" fmla="*/ 50 w 133"/>
                <a:gd name="T69" fmla="*/ 2 h 170"/>
                <a:gd name="T70" fmla="*/ 54 w 133"/>
                <a:gd name="T71" fmla="*/ 0 h 170"/>
                <a:gd name="T72" fmla="*/ 59 w 133"/>
                <a:gd name="T73" fmla="*/ 2 h 170"/>
                <a:gd name="T74" fmla="*/ 60 w 133"/>
                <a:gd name="T75" fmla="*/ 6 h 170"/>
                <a:gd name="T76" fmla="*/ 133 w 133"/>
                <a:gd name="T77" fmla="*/ 6 h 170"/>
                <a:gd name="T78" fmla="*/ 133 w 133"/>
                <a:gd name="T79" fmla="*/ 158 h 170"/>
                <a:gd name="T80" fmla="*/ 129 w 133"/>
                <a:gd name="T81" fmla="*/ 166 h 170"/>
                <a:gd name="T82" fmla="*/ 121 w 133"/>
                <a:gd name="T83" fmla="*/ 170 h 170"/>
                <a:gd name="T84" fmla="*/ 109 w 133"/>
                <a:gd name="T85" fmla="*/ 170 h 170"/>
                <a:gd name="T86" fmla="*/ 100 w 133"/>
                <a:gd name="T87" fmla="*/ 166 h 170"/>
                <a:gd name="T88" fmla="*/ 97 w 133"/>
                <a:gd name="T89" fmla="*/ 158 h 170"/>
                <a:gd name="T90" fmla="*/ 97 w 133"/>
                <a:gd name="T91" fmla="*/ 109 h 170"/>
                <a:gd name="T92" fmla="*/ 76 w 133"/>
                <a:gd name="T93" fmla="*/ 109 h 170"/>
                <a:gd name="T94" fmla="*/ 73 w 133"/>
                <a:gd name="T95" fmla="*/ 108 h 170"/>
                <a:gd name="T96" fmla="*/ 73 w 133"/>
                <a:gd name="T97" fmla="*/ 106 h 170"/>
                <a:gd name="T98" fmla="*/ 73 w 133"/>
                <a:gd name="T99" fmla="*/ 30 h 170"/>
                <a:gd name="T100" fmla="*/ 81 w 133"/>
                <a:gd name="T101" fmla="*/ 9 h 170"/>
                <a:gd name="T102" fmla="*/ 103 w 133"/>
                <a:gd name="T103" fmla="*/ 0 h 170"/>
                <a:gd name="T104" fmla="*/ 127 w 133"/>
                <a:gd name="T105" fmla="*/ 0 h 170"/>
                <a:gd name="T106" fmla="*/ 131 w 133"/>
                <a:gd name="T107" fmla="*/ 2 h 170"/>
                <a:gd name="T108" fmla="*/ 133 w 133"/>
                <a:gd name="T109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170">
                  <a:moveTo>
                    <a:pt x="60" y="6"/>
                  </a:moveTo>
                  <a:cubicBezTo>
                    <a:pt x="60" y="67"/>
                    <a:pt x="60" y="67"/>
                    <a:pt x="60" y="67"/>
                  </a:cubicBezTo>
                  <a:cubicBezTo>
                    <a:pt x="60" y="71"/>
                    <a:pt x="59" y="74"/>
                    <a:pt x="57" y="77"/>
                  </a:cubicBezTo>
                  <a:cubicBezTo>
                    <a:pt x="55" y="80"/>
                    <a:pt x="52" y="83"/>
                    <a:pt x="48" y="84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61"/>
                    <a:pt x="47" y="164"/>
                    <a:pt x="45" y="166"/>
                  </a:cubicBezTo>
                  <a:cubicBezTo>
                    <a:pt x="42" y="168"/>
                    <a:pt x="39" y="170"/>
                    <a:pt x="36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1" y="170"/>
                    <a:pt x="18" y="168"/>
                    <a:pt x="16" y="166"/>
                  </a:cubicBezTo>
                  <a:cubicBezTo>
                    <a:pt x="13" y="164"/>
                    <a:pt x="12" y="161"/>
                    <a:pt x="12" y="158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8" y="83"/>
                    <a:pt x="6" y="80"/>
                    <a:pt x="3" y="77"/>
                  </a:cubicBezTo>
                  <a:cubicBezTo>
                    <a:pt x="1" y="74"/>
                    <a:pt x="0" y="71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5"/>
                    <a:pt x="12" y="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3" y="49"/>
                    <a:pt x="14" y="50"/>
                  </a:cubicBezTo>
                  <a:cubicBezTo>
                    <a:pt x="15" y="51"/>
                    <a:pt x="16" y="52"/>
                    <a:pt x="18" y="52"/>
                  </a:cubicBezTo>
                  <a:cubicBezTo>
                    <a:pt x="20" y="52"/>
                    <a:pt x="21" y="51"/>
                    <a:pt x="22" y="50"/>
                  </a:cubicBezTo>
                  <a:cubicBezTo>
                    <a:pt x="24" y="49"/>
                    <a:pt x="24" y="47"/>
                    <a:pt x="24" y="4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5" y="3"/>
                    <a:pt x="26" y="2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2" y="0"/>
                    <a:pt x="33" y="1"/>
                    <a:pt x="34" y="2"/>
                  </a:cubicBezTo>
                  <a:cubicBezTo>
                    <a:pt x="36" y="3"/>
                    <a:pt x="36" y="5"/>
                    <a:pt x="36" y="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7" y="49"/>
                    <a:pt x="38" y="50"/>
                  </a:cubicBezTo>
                  <a:cubicBezTo>
                    <a:pt x="39" y="51"/>
                    <a:pt x="41" y="52"/>
                    <a:pt x="42" y="52"/>
                  </a:cubicBezTo>
                  <a:cubicBezTo>
                    <a:pt x="44" y="52"/>
                    <a:pt x="45" y="51"/>
                    <a:pt x="47" y="50"/>
                  </a:cubicBezTo>
                  <a:cubicBezTo>
                    <a:pt x="48" y="49"/>
                    <a:pt x="48" y="47"/>
                    <a:pt x="48" y="4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9" y="3"/>
                    <a:pt x="50" y="2"/>
                  </a:cubicBezTo>
                  <a:cubicBezTo>
                    <a:pt x="51" y="1"/>
                    <a:pt x="53" y="0"/>
                    <a:pt x="54" y="0"/>
                  </a:cubicBezTo>
                  <a:cubicBezTo>
                    <a:pt x="56" y="0"/>
                    <a:pt x="57" y="1"/>
                    <a:pt x="59" y="2"/>
                  </a:cubicBezTo>
                  <a:cubicBezTo>
                    <a:pt x="60" y="3"/>
                    <a:pt x="60" y="5"/>
                    <a:pt x="60" y="6"/>
                  </a:cubicBezTo>
                  <a:close/>
                  <a:moveTo>
                    <a:pt x="133" y="6"/>
                  </a:moveTo>
                  <a:cubicBezTo>
                    <a:pt x="133" y="158"/>
                    <a:pt x="133" y="158"/>
                    <a:pt x="133" y="158"/>
                  </a:cubicBezTo>
                  <a:cubicBezTo>
                    <a:pt x="133" y="161"/>
                    <a:pt x="132" y="164"/>
                    <a:pt x="129" y="166"/>
                  </a:cubicBezTo>
                  <a:cubicBezTo>
                    <a:pt x="127" y="168"/>
                    <a:pt x="124" y="170"/>
                    <a:pt x="121" y="170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06" y="170"/>
                    <a:pt x="103" y="168"/>
                    <a:pt x="100" y="166"/>
                  </a:cubicBezTo>
                  <a:cubicBezTo>
                    <a:pt x="98" y="164"/>
                    <a:pt x="97" y="161"/>
                    <a:pt x="97" y="15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5" y="109"/>
                    <a:pt x="74" y="109"/>
                    <a:pt x="73" y="108"/>
                  </a:cubicBezTo>
                  <a:cubicBezTo>
                    <a:pt x="73" y="108"/>
                    <a:pt x="73" y="107"/>
                    <a:pt x="73" y="106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22"/>
                    <a:pt x="75" y="15"/>
                    <a:pt x="81" y="9"/>
                  </a:cubicBezTo>
                  <a:cubicBezTo>
                    <a:pt x="87" y="3"/>
                    <a:pt x="94" y="0"/>
                    <a:pt x="10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9" y="0"/>
                    <a:pt x="130" y="1"/>
                    <a:pt x="131" y="2"/>
                  </a:cubicBezTo>
                  <a:cubicBezTo>
                    <a:pt x="132" y="3"/>
                    <a:pt x="133" y="5"/>
                    <a:pt x="13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1" name="Freeform 223">
              <a:extLst>
                <a:ext uri="{FF2B5EF4-FFF2-40B4-BE49-F238E27FC236}">
                  <a16:creationId xmlns:a16="http://schemas.microsoft.com/office/drawing/2014/main" id="{AE20E806-F9FB-4EDD-8AA2-444FC6C0F1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0036" y="3091867"/>
              <a:ext cx="149885" cy="176428"/>
            </a:xfrm>
            <a:custGeom>
              <a:avLst/>
              <a:gdLst>
                <a:gd name="T0" fmla="*/ 143 w 145"/>
                <a:gd name="T1" fmla="*/ 43 h 170"/>
                <a:gd name="T2" fmla="*/ 145 w 145"/>
                <a:gd name="T3" fmla="*/ 161 h 170"/>
                <a:gd name="T4" fmla="*/ 136 w 145"/>
                <a:gd name="T5" fmla="*/ 170 h 170"/>
                <a:gd name="T6" fmla="*/ 2 w 145"/>
                <a:gd name="T7" fmla="*/ 167 h 170"/>
                <a:gd name="T8" fmla="*/ 0 w 145"/>
                <a:gd name="T9" fmla="*/ 9 h 170"/>
                <a:gd name="T10" fmla="*/ 9 w 145"/>
                <a:gd name="T11" fmla="*/ 0 h 170"/>
                <a:gd name="T12" fmla="*/ 102 w 145"/>
                <a:gd name="T13" fmla="*/ 2 h 170"/>
                <a:gd name="T14" fmla="*/ 139 w 145"/>
                <a:gd name="T15" fmla="*/ 36 h 170"/>
                <a:gd name="T16" fmla="*/ 133 w 145"/>
                <a:gd name="T17" fmla="*/ 61 h 170"/>
                <a:gd name="T18" fmla="*/ 87 w 145"/>
                <a:gd name="T19" fmla="*/ 58 h 170"/>
                <a:gd name="T20" fmla="*/ 84 w 145"/>
                <a:gd name="T21" fmla="*/ 12 h 170"/>
                <a:gd name="T22" fmla="*/ 12 w 145"/>
                <a:gd name="T23" fmla="*/ 158 h 170"/>
                <a:gd name="T24" fmla="*/ 36 w 145"/>
                <a:gd name="T25" fmla="*/ 76 h 170"/>
                <a:gd name="T26" fmla="*/ 39 w 145"/>
                <a:gd name="T27" fmla="*/ 73 h 170"/>
                <a:gd name="T28" fmla="*/ 108 w 145"/>
                <a:gd name="T29" fmla="*/ 74 h 170"/>
                <a:gd name="T30" fmla="*/ 109 w 145"/>
                <a:gd name="T31" fmla="*/ 82 h 170"/>
                <a:gd name="T32" fmla="*/ 106 w 145"/>
                <a:gd name="T33" fmla="*/ 85 h 170"/>
                <a:gd name="T34" fmla="*/ 37 w 145"/>
                <a:gd name="T35" fmla="*/ 84 h 170"/>
                <a:gd name="T36" fmla="*/ 36 w 145"/>
                <a:gd name="T37" fmla="*/ 76 h 170"/>
                <a:gd name="T38" fmla="*/ 108 w 145"/>
                <a:gd name="T39" fmla="*/ 98 h 170"/>
                <a:gd name="T40" fmla="*/ 109 w 145"/>
                <a:gd name="T41" fmla="*/ 106 h 170"/>
                <a:gd name="T42" fmla="*/ 106 w 145"/>
                <a:gd name="T43" fmla="*/ 109 h 170"/>
                <a:gd name="T44" fmla="*/ 37 w 145"/>
                <a:gd name="T45" fmla="*/ 108 h 170"/>
                <a:gd name="T46" fmla="*/ 36 w 145"/>
                <a:gd name="T47" fmla="*/ 100 h 170"/>
                <a:gd name="T48" fmla="*/ 39 w 145"/>
                <a:gd name="T49" fmla="*/ 97 h 170"/>
                <a:gd name="T50" fmla="*/ 106 w 145"/>
                <a:gd name="T51" fmla="*/ 121 h 170"/>
                <a:gd name="T52" fmla="*/ 109 w 145"/>
                <a:gd name="T53" fmla="*/ 124 h 170"/>
                <a:gd name="T54" fmla="*/ 108 w 145"/>
                <a:gd name="T55" fmla="*/ 132 h 170"/>
                <a:gd name="T56" fmla="*/ 39 w 145"/>
                <a:gd name="T57" fmla="*/ 133 h 170"/>
                <a:gd name="T58" fmla="*/ 36 w 145"/>
                <a:gd name="T59" fmla="*/ 130 h 170"/>
                <a:gd name="T60" fmla="*/ 37 w 145"/>
                <a:gd name="T61" fmla="*/ 122 h 170"/>
                <a:gd name="T62" fmla="*/ 106 w 145"/>
                <a:gd name="T63" fmla="*/ 121 h 170"/>
                <a:gd name="T64" fmla="*/ 97 w 145"/>
                <a:gd name="T65" fmla="*/ 49 h 170"/>
                <a:gd name="T66" fmla="*/ 130 w 145"/>
                <a:gd name="T67" fmla="*/ 45 h 170"/>
                <a:gd name="T68" fmla="*/ 97 w 145"/>
                <a:gd name="T69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70">
                  <a:moveTo>
                    <a:pt x="139" y="36"/>
                  </a:moveTo>
                  <a:cubicBezTo>
                    <a:pt x="140" y="38"/>
                    <a:pt x="142" y="40"/>
                    <a:pt x="143" y="43"/>
                  </a:cubicBezTo>
                  <a:cubicBezTo>
                    <a:pt x="144" y="46"/>
                    <a:pt x="145" y="49"/>
                    <a:pt x="145" y="52"/>
                  </a:cubicBezTo>
                  <a:cubicBezTo>
                    <a:pt x="145" y="161"/>
                    <a:pt x="145" y="161"/>
                    <a:pt x="145" y="161"/>
                  </a:cubicBezTo>
                  <a:cubicBezTo>
                    <a:pt x="145" y="163"/>
                    <a:pt x="144" y="165"/>
                    <a:pt x="142" y="167"/>
                  </a:cubicBezTo>
                  <a:cubicBezTo>
                    <a:pt x="141" y="169"/>
                    <a:pt x="138" y="170"/>
                    <a:pt x="136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6" y="170"/>
                    <a:pt x="4" y="169"/>
                    <a:pt x="2" y="167"/>
                  </a:cubicBezTo>
                  <a:cubicBezTo>
                    <a:pt x="1" y="165"/>
                    <a:pt x="0" y="163"/>
                    <a:pt x="0" y="16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6" y="0"/>
                    <a:pt x="99" y="1"/>
                    <a:pt x="102" y="2"/>
                  </a:cubicBezTo>
                  <a:cubicBezTo>
                    <a:pt x="105" y="3"/>
                    <a:pt x="107" y="5"/>
                    <a:pt x="109" y="7"/>
                  </a:cubicBezTo>
                  <a:lnTo>
                    <a:pt x="139" y="36"/>
                  </a:lnTo>
                  <a:close/>
                  <a:moveTo>
                    <a:pt x="133" y="158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94" y="61"/>
                    <a:pt x="94" y="61"/>
                    <a:pt x="94" y="61"/>
                  </a:cubicBezTo>
                  <a:cubicBezTo>
                    <a:pt x="91" y="61"/>
                    <a:pt x="89" y="60"/>
                    <a:pt x="87" y="58"/>
                  </a:cubicBezTo>
                  <a:cubicBezTo>
                    <a:pt x="85" y="56"/>
                    <a:pt x="84" y="54"/>
                    <a:pt x="84" y="5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8"/>
                    <a:pt x="12" y="158"/>
                    <a:pt x="12" y="158"/>
                  </a:cubicBezTo>
                  <a:lnTo>
                    <a:pt x="133" y="158"/>
                  </a:lnTo>
                  <a:close/>
                  <a:moveTo>
                    <a:pt x="36" y="76"/>
                  </a:moveTo>
                  <a:cubicBezTo>
                    <a:pt x="36" y="75"/>
                    <a:pt x="36" y="74"/>
                    <a:pt x="37" y="74"/>
                  </a:cubicBezTo>
                  <a:cubicBezTo>
                    <a:pt x="37" y="73"/>
                    <a:pt x="38" y="73"/>
                    <a:pt x="39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7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9" y="83"/>
                    <a:pt x="108" y="84"/>
                    <a:pt x="108" y="84"/>
                  </a:cubicBezTo>
                  <a:cubicBezTo>
                    <a:pt x="107" y="85"/>
                    <a:pt x="107" y="85"/>
                    <a:pt x="106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8" y="85"/>
                    <a:pt x="37" y="85"/>
                    <a:pt x="37" y="84"/>
                  </a:cubicBezTo>
                  <a:cubicBezTo>
                    <a:pt x="36" y="84"/>
                    <a:pt x="36" y="83"/>
                    <a:pt x="36" y="82"/>
                  </a:cubicBezTo>
                  <a:lnTo>
                    <a:pt x="36" y="76"/>
                  </a:lnTo>
                  <a:close/>
                  <a:moveTo>
                    <a:pt x="106" y="97"/>
                  </a:moveTo>
                  <a:cubicBezTo>
                    <a:pt x="107" y="97"/>
                    <a:pt x="107" y="97"/>
                    <a:pt x="108" y="98"/>
                  </a:cubicBezTo>
                  <a:cubicBezTo>
                    <a:pt x="108" y="98"/>
                    <a:pt x="109" y="99"/>
                    <a:pt x="109" y="100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7"/>
                    <a:pt x="108" y="108"/>
                    <a:pt x="108" y="108"/>
                  </a:cubicBezTo>
                  <a:cubicBezTo>
                    <a:pt x="107" y="109"/>
                    <a:pt x="107" y="109"/>
                    <a:pt x="106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8" y="109"/>
                    <a:pt x="37" y="109"/>
                    <a:pt x="37" y="108"/>
                  </a:cubicBezTo>
                  <a:cubicBezTo>
                    <a:pt x="36" y="108"/>
                    <a:pt x="36" y="107"/>
                    <a:pt x="36" y="10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99"/>
                    <a:pt x="36" y="98"/>
                    <a:pt x="37" y="98"/>
                  </a:cubicBezTo>
                  <a:cubicBezTo>
                    <a:pt x="37" y="97"/>
                    <a:pt x="38" y="97"/>
                    <a:pt x="39" y="97"/>
                  </a:cubicBezTo>
                  <a:lnTo>
                    <a:pt x="106" y="97"/>
                  </a:lnTo>
                  <a:close/>
                  <a:moveTo>
                    <a:pt x="106" y="121"/>
                  </a:moveTo>
                  <a:cubicBezTo>
                    <a:pt x="107" y="121"/>
                    <a:pt x="107" y="122"/>
                    <a:pt x="108" y="122"/>
                  </a:cubicBezTo>
                  <a:cubicBezTo>
                    <a:pt x="108" y="123"/>
                    <a:pt x="109" y="123"/>
                    <a:pt x="109" y="124"/>
                  </a:cubicBezTo>
                  <a:cubicBezTo>
                    <a:pt x="109" y="130"/>
                    <a:pt x="109" y="130"/>
                    <a:pt x="109" y="130"/>
                  </a:cubicBezTo>
                  <a:cubicBezTo>
                    <a:pt x="109" y="131"/>
                    <a:pt x="108" y="132"/>
                    <a:pt x="108" y="132"/>
                  </a:cubicBezTo>
                  <a:cubicBezTo>
                    <a:pt x="107" y="133"/>
                    <a:pt x="107" y="133"/>
                    <a:pt x="10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8" y="133"/>
                    <a:pt x="37" y="133"/>
                    <a:pt x="37" y="132"/>
                  </a:cubicBezTo>
                  <a:cubicBezTo>
                    <a:pt x="36" y="132"/>
                    <a:pt x="36" y="131"/>
                    <a:pt x="36" y="13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6" y="123"/>
                    <a:pt x="36" y="123"/>
                    <a:pt x="37" y="122"/>
                  </a:cubicBezTo>
                  <a:cubicBezTo>
                    <a:pt x="37" y="122"/>
                    <a:pt x="38" y="121"/>
                    <a:pt x="39" y="121"/>
                  </a:cubicBezTo>
                  <a:lnTo>
                    <a:pt x="106" y="121"/>
                  </a:lnTo>
                  <a:close/>
                  <a:moveTo>
                    <a:pt x="97" y="13"/>
                  </a:moveTo>
                  <a:cubicBezTo>
                    <a:pt x="97" y="49"/>
                    <a:pt x="97" y="49"/>
                    <a:pt x="97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7"/>
                    <a:pt x="131" y="46"/>
                    <a:pt x="130" y="4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4"/>
                    <a:pt x="98" y="14"/>
                    <a:pt x="9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2" name="Freeform 224">
              <a:extLst>
                <a:ext uri="{FF2B5EF4-FFF2-40B4-BE49-F238E27FC236}">
                  <a16:creationId xmlns:a16="http://schemas.microsoft.com/office/drawing/2014/main" id="{CEB629CA-F308-4CAF-87F3-D7A6AA19D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6760" y="3091867"/>
              <a:ext cx="137395" cy="176428"/>
            </a:xfrm>
            <a:custGeom>
              <a:avLst/>
              <a:gdLst>
                <a:gd name="T0" fmla="*/ 6 w 133"/>
                <a:gd name="T1" fmla="*/ 170 h 170"/>
                <a:gd name="T2" fmla="*/ 6 w 133"/>
                <a:gd name="T3" fmla="*/ 0 h 170"/>
                <a:gd name="T4" fmla="*/ 121 w 133"/>
                <a:gd name="T5" fmla="*/ 158 h 170"/>
                <a:gd name="T6" fmla="*/ 48 w 133"/>
                <a:gd name="T7" fmla="*/ 136 h 170"/>
                <a:gd name="T8" fmla="*/ 84 w 133"/>
                <a:gd name="T9" fmla="*/ 136 h 170"/>
                <a:gd name="T10" fmla="*/ 33 w 133"/>
                <a:gd name="T11" fmla="*/ 37 h 170"/>
                <a:gd name="T12" fmla="*/ 25 w 133"/>
                <a:gd name="T13" fmla="*/ 25 h 170"/>
                <a:gd name="T14" fmla="*/ 36 w 133"/>
                <a:gd name="T15" fmla="*/ 52 h 170"/>
                <a:gd name="T16" fmla="*/ 25 w 133"/>
                <a:gd name="T17" fmla="*/ 60 h 170"/>
                <a:gd name="T18" fmla="*/ 33 w 133"/>
                <a:gd name="T19" fmla="*/ 49 h 170"/>
                <a:gd name="T20" fmla="*/ 35 w 133"/>
                <a:gd name="T21" fmla="*/ 84 h 170"/>
                <a:gd name="T22" fmla="*/ 24 w 133"/>
                <a:gd name="T23" fmla="*/ 76 h 170"/>
                <a:gd name="T24" fmla="*/ 36 w 133"/>
                <a:gd name="T25" fmla="*/ 76 h 170"/>
                <a:gd name="T26" fmla="*/ 27 w 133"/>
                <a:gd name="T27" fmla="*/ 109 h 170"/>
                <a:gd name="T28" fmla="*/ 27 w 133"/>
                <a:gd name="T29" fmla="*/ 97 h 170"/>
                <a:gd name="T30" fmla="*/ 36 w 133"/>
                <a:gd name="T31" fmla="*/ 130 h 170"/>
                <a:gd name="T32" fmla="*/ 24 w 133"/>
                <a:gd name="T33" fmla="*/ 130 h 170"/>
                <a:gd name="T34" fmla="*/ 35 w 133"/>
                <a:gd name="T35" fmla="*/ 122 h 170"/>
                <a:gd name="T36" fmla="*/ 57 w 133"/>
                <a:gd name="T37" fmla="*/ 37 h 170"/>
                <a:gd name="T38" fmla="*/ 49 w 133"/>
                <a:gd name="T39" fmla="*/ 25 h 170"/>
                <a:gd name="T40" fmla="*/ 60 w 133"/>
                <a:gd name="T41" fmla="*/ 52 h 170"/>
                <a:gd name="T42" fmla="*/ 49 w 133"/>
                <a:gd name="T43" fmla="*/ 60 h 170"/>
                <a:gd name="T44" fmla="*/ 57 w 133"/>
                <a:gd name="T45" fmla="*/ 49 h 170"/>
                <a:gd name="T46" fmla="*/ 59 w 133"/>
                <a:gd name="T47" fmla="*/ 84 h 170"/>
                <a:gd name="T48" fmla="*/ 48 w 133"/>
                <a:gd name="T49" fmla="*/ 76 h 170"/>
                <a:gd name="T50" fmla="*/ 60 w 133"/>
                <a:gd name="T51" fmla="*/ 76 h 170"/>
                <a:gd name="T52" fmla="*/ 51 w 133"/>
                <a:gd name="T53" fmla="*/ 109 h 170"/>
                <a:gd name="T54" fmla="*/ 51 w 133"/>
                <a:gd name="T55" fmla="*/ 97 h 170"/>
                <a:gd name="T56" fmla="*/ 84 w 133"/>
                <a:gd name="T57" fmla="*/ 34 h 170"/>
                <a:gd name="T58" fmla="*/ 72 w 133"/>
                <a:gd name="T59" fmla="*/ 34 h 170"/>
                <a:gd name="T60" fmla="*/ 84 w 133"/>
                <a:gd name="T61" fmla="*/ 25 h 170"/>
                <a:gd name="T62" fmla="*/ 81 w 133"/>
                <a:gd name="T63" fmla="*/ 61 h 170"/>
                <a:gd name="T64" fmla="*/ 73 w 133"/>
                <a:gd name="T65" fmla="*/ 50 h 170"/>
                <a:gd name="T66" fmla="*/ 84 w 133"/>
                <a:gd name="T67" fmla="*/ 76 h 170"/>
                <a:gd name="T68" fmla="*/ 73 w 133"/>
                <a:gd name="T69" fmla="*/ 84 h 170"/>
                <a:gd name="T70" fmla="*/ 81 w 133"/>
                <a:gd name="T71" fmla="*/ 73 h 170"/>
                <a:gd name="T72" fmla="*/ 84 w 133"/>
                <a:gd name="T73" fmla="*/ 108 h 170"/>
                <a:gd name="T74" fmla="*/ 72 w 133"/>
                <a:gd name="T75" fmla="*/ 100 h 170"/>
                <a:gd name="T76" fmla="*/ 84 w 133"/>
                <a:gd name="T77" fmla="*/ 100 h 170"/>
                <a:gd name="T78" fmla="*/ 100 w 133"/>
                <a:gd name="T79" fmla="*/ 37 h 170"/>
                <a:gd name="T80" fmla="*/ 100 w 133"/>
                <a:gd name="T81" fmla="*/ 24 h 170"/>
                <a:gd name="T82" fmla="*/ 109 w 133"/>
                <a:gd name="T83" fmla="*/ 58 h 170"/>
                <a:gd name="T84" fmla="*/ 97 w 133"/>
                <a:gd name="T85" fmla="*/ 58 h 170"/>
                <a:gd name="T86" fmla="*/ 108 w 133"/>
                <a:gd name="T87" fmla="*/ 50 h 170"/>
                <a:gd name="T88" fmla="*/ 106 w 133"/>
                <a:gd name="T89" fmla="*/ 85 h 170"/>
                <a:gd name="T90" fmla="*/ 97 w 133"/>
                <a:gd name="T91" fmla="*/ 74 h 170"/>
                <a:gd name="T92" fmla="*/ 109 w 133"/>
                <a:gd name="T93" fmla="*/ 100 h 170"/>
                <a:gd name="T94" fmla="*/ 97 w 133"/>
                <a:gd name="T95" fmla="*/ 108 h 170"/>
                <a:gd name="T96" fmla="*/ 106 w 133"/>
                <a:gd name="T97" fmla="*/ 97 h 170"/>
                <a:gd name="T98" fmla="*/ 108 w 133"/>
                <a:gd name="T99" fmla="*/ 132 h 170"/>
                <a:gd name="T100" fmla="*/ 97 w 133"/>
                <a:gd name="T101" fmla="*/ 124 h 170"/>
                <a:gd name="T102" fmla="*/ 109 w 133"/>
                <a:gd name="T103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70">
                  <a:moveTo>
                    <a:pt x="133" y="6"/>
                  </a:moveTo>
                  <a:cubicBezTo>
                    <a:pt x="133" y="164"/>
                    <a:pt x="133" y="164"/>
                    <a:pt x="133" y="164"/>
                  </a:cubicBezTo>
                  <a:cubicBezTo>
                    <a:pt x="133" y="165"/>
                    <a:pt x="132" y="167"/>
                    <a:pt x="131" y="168"/>
                  </a:cubicBezTo>
                  <a:cubicBezTo>
                    <a:pt x="130" y="169"/>
                    <a:pt x="128" y="170"/>
                    <a:pt x="127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4" y="170"/>
                    <a:pt x="3" y="169"/>
                    <a:pt x="2" y="168"/>
                  </a:cubicBezTo>
                  <a:cubicBezTo>
                    <a:pt x="0" y="167"/>
                    <a:pt x="0" y="165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30" y="1"/>
                    <a:pt x="131" y="2"/>
                  </a:cubicBezTo>
                  <a:cubicBezTo>
                    <a:pt x="132" y="3"/>
                    <a:pt x="133" y="5"/>
                    <a:pt x="133" y="6"/>
                  </a:cubicBezTo>
                  <a:close/>
                  <a:moveTo>
                    <a:pt x="84" y="158"/>
                  </a:moveTo>
                  <a:cubicBezTo>
                    <a:pt x="121" y="158"/>
                    <a:pt x="121" y="158"/>
                    <a:pt x="121" y="158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6"/>
                    <a:pt x="48" y="135"/>
                    <a:pt x="49" y="134"/>
                  </a:cubicBezTo>
                  <a:cubicBezTo>
                    <a:pt x="50" y="134"/>
                    <a:pt x="50" y="133"/>
                    <a:pt x="5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2" y="133"/>
                    <a:pt x="83" y="134"/>
                    <a:pt x="84" y="134"/>
                  </a:cubicBezTo>
                  <a:cubicBezTo>
                    <a:pt x="84" y="135"/>
                    <a:pt x="84" y="136"/>
                    <a:pt x="84" y="136"/>
                  </a:cubicBezTo>
                  <a:lnTo>
                    <a:pt x="84" y="158"/>
                  </a:lnTo>
                  <a:close/>
                  <a:moveTo>
                    <a:pt x="36" y="27"/>
                  </a:move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5"/>
                    <a:pt x="35" y="36"/>
                  </a:cubicBezTo>
                  <a:cubicBezTo>
                    <a:pt x="35" y="36"/>
                    <a:pt x="34" y="37"/>
                    <a:pt x="3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6"/>
                    <a:pt x="25" y="36"/>
                  </a:cubicBezTo>
                  <a:cubicBezTo>
                    <a:pt x="24" y="35"/>
                    <a:pt x="24" y="34"/>
                    <a:pt x="24" y="3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5" y="25"/>
                  </a:cubicBezTo>
                  <a:cubicBezTo>
                    <a:pt x="25" y="25"/>
                    <a:pt x="26" y="24"/>
                    <a:pt x="27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5" y="25"/>
                    <a:pt x="35" y="25"/>
                  </a:cubicBezTo>
                  <a:cubicBezTo>
                    <a:pt x="36" y="26"/>
                    <a:pt x="36" y="27"/>
                    <a:pt x="36" y="27"/>
                  </a:cubicBezTo>
                  <a:close/>
                  <a:moveTo>
                    <a:pt x="36" y="52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5" y="60"/>
                  </a:cubicBezTo>
                  <a:cubicBezTo>
                    <a:pt x="35" y="60"/>
                    <a:pt x="34" y="61"/>
                    <a:pt x="33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6" y="61"/>
                    <a:pt x="25" y="60"/>
                    <a:pt x="25" y="60"/>
                  </a:cubicBezTo>
                  <a:cubicBezTo>
                    <a:pt x="24" y="59"/>
                    <a:pt x="24" y="59"/>
                    <a:pt x="24" y="5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0"/>
                    <a:pt x="25" y="50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5" y="49"/>
                    <a:pt x="35" y="50"/>
                  </a:cubicBezTo>
                  <a:cubicBezTo>
                    <a:pt x="36" y="50"/>
                    <a:pt x="36" y="51"/>
                    <a:pt x="36" y="52"/>
                  </a:cubicBezTo>
                  <a:close/>
                  <a:moveTo>
                    <a:pt x="36" y="76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6" y="83"/>
                    <a:pt x="36" y="83"/>
                    <a:pt x="35" y="84"/>
                  </a:cubicBezTo>
                  <a:cubicBezTo>
                    <a:pt x="35" y="85"/>
                    <a:pt x="34" y="85"/>
                    <a:pt x="33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5"/>
                    <a:pt x="25" y="85"/>
                    <a:pt x="25" y="84"/>
                  </a:cubicBezTo>
                  <a:cubicBezTo>
                    <a:pt x="24" y="83"/>
                    <a:pt x="24" y="83"/>
                    <a:pt x="24" y="8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4"/>
                    <a:pt x="25" y="74"/>
                  </a:cubicBezTo>
                  <a:cubicBezTo>
                    <a:pt x="25" y="73"/>
                    <a:pt x="26" y="73"/>
                    <a:pt x="27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5" y="73"/>
                    <a:pt x="35" y="74"/>
                  </a:cubicBezTo>
                  <a:cubicBezTo>
                    <a:pt x="36" y="74"/>
                    <a:pt x="36" y="75"/>
                    <a:pt x="36" y="76"/>
                  </a:cubicBezTo>
                  <a:close/>
                  <a:moveTo>
                    <a:pt x="36" y="100"/>
                  </a:moveTo>
                  <a:cubicBezTo>
                    <a:pt x="36" y="106"/>
                    <a:pt x="36" y="106"/>
                    <a:pt x="36" y="106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5" y="109"/>
                    <a:pt x="34" y="109"/>
                    <a:pt x="33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6" y="109"/>
                    <a:pt x="25" y="109"/>
                    <a:pt x="25" y="108"/>
                  </a:cubicBezTo>
                  <a:cubicBezTo>
                    <a:pt x="24" y="108"/>
                    <a:pt x="24" y="107"/>
                    <a:pt x="24" y="10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99"/>
                    <a:pt x="24" y="99"/>
                    <a:pt x="25" y="98"/>
                  </a:cubicBezTo>
                  <a:cubicBezTo>
                    <a:pt x="25" y="97"/>
                    <a:pt x="26" y="97"/>
                    <a:pt x="27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5" y="97"/>
                    <a:pt x="35" y="98"/>
                  </a:cubicBezTo>
                  <a:cubicBezTo>
                    <a:pt x="36" y="99"/>
                    <a:pt x="36" y="99"/>
                    <a:pt x="36" y="100"/>
                  </a:cubicBezTo>
                  <a:close/>
                  <a:moveTo>
                    <a:pt x="36" y="124"/>
                  </a:moveTo>
                  <a:cubicBezTo>
                    <a:pt x="36" y="130"/>
                    <a:pt x="36" y="130"/>
                    <a:pt x="36" y="130"/>
                  </a:cubicBezTo>
                  <a:cubicBezTo>
                    <a:pt x="36" y="131"/>
                    <a:pt x="36" y="132"/>
                    <a:pt x="35" y="132"/>
                  </a:cubicBezTo>
                  <a:cubicBezTo>
                    <a:pt x="35" y="133"/>
                    <a:pt x="34" y="133"/>
                    <a:pt x="33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5" y="133"/>
                    <a:pt x="25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3"/>
                    <a:pt x="24" y="123"/>
                    <a:pt x="25" y="122"/>
                  </a:cubicBezTo>
                  <a:cubicBezTo>
                    <a:pt x="25" y="122"/>
                    <a:pt x="26" y="121"/>
                    <a:pt x="27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4" y="121"/>
                    <a:pt x="35" y="122"/>
                    <a:pt x="35" y="122"/>
                  </a:cubicBezTo>
                  <a:cubicBezTo>
                    <a:pt x="36" y="123"/>
                    <a:pt x="36" y="123"/>
                    <a:pt x="36" y="124"/>
                  </a:cubicBezTo>
                  <a:close/>
                  <a:moveTo>
                    <a:pt x="60" y="27"/>
                  </a:moveTo>
                  <a:cubicBezTo>
                    <a:pt x="60" y="34"/>
                    <a:pt x="60" y="34"/>
                    <a:pt x="60" y="34"/>
                  </a:cubicBezTo>
                  <a:cubicBezTo>
                    <a:pt x="60" y="34"/>
                    <a:pt x="60" y="35"/>
                    <a:pt x="59" y="36"/>
                  </a:cubicBezTo>
                  <a:cubicBezTo>
                    <a:pt x="59" y="36"/>
                    <a:pt x="58" y="37"/>
                    <a:pt x="57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6"/>
                    <a:pt x="49" y="36"/>
                  </a:cubicBezTo>
                  <a:cubicBezTo>
                    <a:pt x="48" y="35"/>
                    <a:pt x="48" y="34"/>
                    <a:pt x="48" y="34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6"/>
                    <a:pt x="49" y="25"/>
                  </a:cubicBezTo>
                  <a:cubicBezTo>
                    <a:pt x="50" y="25"/>
                    <a:pt x="50" y="24"/>
                    <a:pt x="51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8" y="24"/>
                    <a:pt x="59" y="25"/>
                    <a:pt x="59" y="25"/>
                  </a:cubicBezTo>
                  <a:cubicBezTo>
                    <a:pt x="60" y="26"/>
                    <a:pt x="60" y="27"/>
                    <a:pt x="60" y="27"/>
                  </a:cubicBezTo>
                  <a:close/>
                  <a:moveTo>
                    <a:pt x="60" y="52"/>
                  </a:moveTo>
                  <a:cubicBezTo>
                    <a:pt x="60" y="58"/>
                    <a:pt x="60" y="58"/>
                    <a:pt x="60" y="58"/>
                  </a:cubicBezTo>
                  <a:cubicBezTo>
                    <a:pt x="60" y="59"/>
                    <a:pt x="60" y="59"/>
                    <a:pt x="59" y="60"/>
                  </a:cubicBezTo>
                  <a:cubicBezTo>
                    <a:pt x="59" y="60"/>
                    <a:pt x="58" y="61"/>
                    <a:pt x="57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0" y="61"/>
                    <a:pt x="50" y="60"/>
                    <a:pt x="49" y="60"/>
                  </a:cubicBezTo>
                  <a:cubicBezTo>
                    <a:pt x="48" y="59"/>
                    <a:pt x="48" y="59"/>
                    <a:pt x="48" y="58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0"/>
                    <a:pt x="49" y="50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49"/>
                    <a:pt x="59" y="49"/>
                    <a:pt x="59" y="50"/>
                  </a:cubicBezTo>
                  <a:cubicBezTo>
                    <a:pt x="60" y="50"/>
                    <a:pt x="60" y="51"/>
                    <a:pt x="60" y="52"/>
                  </a:cubicBezTo>
                  <a:close/>
                  <a:moveTo>
                    <a:pt x="60" y="76"/>
                  </a:moveTo>
                  <a:cubicBezTo>
                    <a:pt x="60" y="82"/>
                    <a:pt x="60" y="82"/>
                    <a:pt x="60" y="82"/>
                  </a:cubicBezTo>
                  <a:cubicBezTo>
                    <a:pt x="60" y="83"/>
                    <a:pt x="60" y="83"/>
                    <a:pt x="59" y="84"/>
                  </a:cubicBezTo>
                  <a:cubicBezTo>
                    <a:pt x="59" y="85"/>
                    <a:pt x="58" y="85"/>
                    <a:pt x="57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0" y="85"/>
                    <a:pt x="50" y="85"/>
                    <a:pt x="49" y="84"/>
                  </a:cubicBezTo>
                  <a:cubicBezTo>
                    <a:pt x="48" y="83"/>
                    <a:pt x="48" y="83"/>
                    <a:pt x="48" y="82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8" y="74"/>
                    <a:pt x="49" y="74"/>
                  </a:cubicBezTo>
                  <a:cubicBezTo>
                    <a:pt x="50" y="73"/>
                    <a:pt x="50" y="73"/>
                    <a:pt x="5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3"/>
                    <a:pt x="59" y="73"/>
                    <a:pt x="59" y="74"/>
                  </a:cubicBezTo>
                  <a:cubicBezTo>
                    <a:pt x="60" y="74"/>
                    <a:pt x="60" y="75"/>
                    <a:pt x="60" y="76"/>
                  </a:cubicBezTo>
                  <a:close/>
                  <a:moveTo>
                    <a:pt x="60" y="100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0" y="108"/>
                    <a:pt x="59" y="108"/>
                  </a:cubicBezTo>
                  <a:cubicBezTo>
                    <a:pt x="59" y="109"/>
                    <a:pt x="58" y="109"/>
                    <a:pt x="57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0" y="109"/>
                    <a:pt x="50" y="109"/>
                    <a:pt x="49" y="108"/>
                  </a:cubicBezTo>
                  <a:cubicBezTo>
                    <a:pt x="48" y="108"/>
                    <a:pt x="48" y="107"/>
                    <a:pt x="48" y="106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8" y="99"/>
                    <a:pt x="48" y="99"/>
                    <a:pt x="49" y="98"/>
                  </a:cubicBezTo>
                  <a:cubicBezTo>
                    <a:pt x="50" y="97"/>
                    <a:pt x="50" y="97"/>
                    <a:pt x="5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8" y="97"/>
                    <a:pt x="59" y="97"/>
                    <a:pt x="59" y="98"/>
                  </a:cubicBezTo>
                  <a:cubicBezTo>
                    <a:pt x="60" y="99"/>
                    <a:pt x="60" y="99"/>
                    <a:pt x="60" y="100"/>
                  </a:cubicBezTo>
                  <a:close/>
                  <a:moveTo>
                    <a:pt x="84" y="27"/>
                  </a:moveTo>
                  <a:cubicBezTo>
                    <a:pt x="84" y="34"/>
                    <a:pt x="84" y="34"/>
                    <a:pt x="84" y="34"/>
                  </a:cubicBezTo>
                  <a:cubicBezTo>
                    <a:pt x="84" y="34"/>
                    <a:pt x="84" y="35"/>
                    <a:pt x="84" y="36"/>
                  </a:cubicBezTo>
                  <a:cubicBezTo>
                    <a:pt x="83" y="36"/>
                    <a:pt x="82" y="37"/>
                    <a:pt x="81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7"/>
                    <a:pt x="74" y="36"/>
                    <a:pt x="73" y="36"/>
                  </a:cubicBezTo>
                  <a:cubicBezTo>
                    <a:pt x="73" y="35"/>
                    <a:pt x="72" y="34"/>
                    <a:pt x="72" y="34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3" y="26"/>
                    <a:pt x="73" y="25"/>
                  </a:cubicBezTo>
                  <a:cubicBezTo>
                    <a:pt x="74" y="25"/>
                    <a:pt x="75" y="24"/>
                    <a:pt x="75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2" y="24"/>
                    <a:pt x="83" y="25"/>
                    <a:pt x="84" y="25"/>
                  </a:cubicBezTo>
                  <a:cubicBezTo>
                    <a:pt x="84" y="26"/>
                    <a:pt x="84" y="27"/>
                    <a:pt x="84" y="27"/>
                  </a:cubicBezTo>
                  <a:close/>
                  <a:moveTo>
                    <a:pt x="84" y="52"/>
                  </a:moveTo>
                  <a:cubicBezTo>
                    <a:pt x="84" y="58"/>
                    <a:pt x="84" y="58"/>
                    <a:pt x="84" y="58"/>
                  </a:cubicBezTo>
                  <a:cubicBezTo>
                    <a:pt x="84" y="59"/>
                    <a:pt x="84" y="59"/>
                    <a:pt x="84" y="60"/>
                  </a:cubicBezTo>
                  <a:cubicBezTo>
                    <a:pt x="83" y="60"/>
                    <a:pt x="82" y="61"/>
                    <a:pt x="81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4" y="60"/>
                    <a:pt x="73" y="60"/>
                  </a:cubicBezTo>
                  <a:cubicBezTo>
                    <a:pt x="73" y="59"/>
                    <a:pt x="72" y="59"/>
                    <a:pt x="72" y="58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1"/>
                    <a:pt x="73" y="50"/>
                    <a:pt x="73" y="50"/>
                  </a:cubicBezTo>
                  <a:cubicBezTo>
                    <a:pt x="74" y="49"/>
                    <a:pt x="75" y="49"/>
                    <a:pt x="75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9"/>
                    <a:pt x="83" y="49"/>
                    <a:pt x="84" y="50"/>
                  </a:cubicBezTo>
                  <a:cubicBezTo>
                    <a:pt x="84" y="50"/>
                    <a:pt x="84" y="51"/>
                    <a:pt x="84" y="52"/>
                  </a:cubicBezTo>
                  <a:close/>
                  <a:moveTo>
                    <a:pt x="84" y="76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83"/>
                    <a:pt x="84" y="83"/>
                    <a:pt x="84" y="84"/>
                  </a:cubicBezTo>
                  <a:cubicBezTo>
                    <a:pt x="83" y="85"/>
                    <a:pt x="82" y="85"/>
                    <a:pt x="81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85"/>
                    <a:pt x="74" y="85"/>
                    <a:pt x="73" y="84"/>
                  </a:cubicBezTo>
                  <a:cubicBezTo>
                    <a:pt x="73" y="83"/>
                    <a:pt x="72" y="83"/>
                    <a:pt x="72" y="82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5"/>
                    <a:pt x="73" y="74"/>
                    <a:pt x="73" y="74"/>
                  </a:cubicBezTo>
                  <a:cubicBezTo>
                    <a:pt x="74" y="73"/>
                    <a:pt x="75" y="73"/>
                    <a:pt x="75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5"/>
                    <a:pt x="84" y="76"/>
                  </a:cubicBezTo>
                  <a:close/>
                  <a:moveTo>
                    <a:pt x="84" y="100"/>
                  </a:moveTo>
                  <a:cubicBezTo>
                    <a:pt x="84" y="106"/>
                    <a:pt x="84" y="106"/>
                    <a:pt x="84" y="106"/>
                  </a:cubicBezTo>
                  <a:cubicBezTo>
                    <a:pt x="84" y="107"/>
                    <a:pt x="84" y="108"/>
                    <a:pt x="84" y="108"/>
                  </a:cubicBezTo>
                  <a:cubicBezTo>
                    <a:pt x="83" y="109"/>
                    <a:pt x="82" y="109"/>
                    <a:pt x="81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09"/>
                    <a:pt x="74" y="109"/>
                    <a:pt x="73" y="108"/>
                  </a:cubicBezTo>
                  <a:cubicBezTo>
                    <a:pt x="73" y="108"/>
                    <a:pt x="72" y="107"/>
                    <a:pt x="72" y="106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99"/>
                    <a:pt x="73" y="99"/>
                    <a:pt x="73" y="98"/>
                  </a:cubicBezTo>
                  <a:cubicBezTo>
                    <a:pt x="74" y="97"/>
                    <a:pt x="75" y="97"/>
                    <a:pt x="75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2" y="97"/>
                    <a:pt x="83" y="97"/>
                    <a:pt x="84" y="98"/>
                  </a:cubicBezTo>
                  <a:cubicBezTo>
                    <a:pt x="84" y="99"/>
                    <a:pt x="84" y="99"/>
                    <a:pt x="84" y="100"/>
                  </a:cubicBezTo>
                  <a:close/>
                  <a:moveTo>
                    <a:pt x="109" y="27"/>
                  </a:moveTo>
                  <a:cubicBezTo>
                    <a:pt x="109" y="34"/>
                    <a:pt x="109" y="34"/>
                    <a:pt x="109" y="34"/>
                  </a:cubicBezTo>
                  <a:cubicBezTo>
                    <a:pt x="109" y="34"/>
                    <a:pt x="108" y="35"/>
                    <a:pt x="108" y="36"/>
                  </a:cubicBezTo>
                  <a:cubicBezTo>
                    <a:pt x="107" y="36"/>
                    <a:pt x="106" y="37"/>
                    <a:pt x="106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8" y="36"/>
                    <a:pt x="97" y="36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7" y="27"/>
                    <a:pt x="97" y="26"/>
                    <a:pt x="97" y="25"/>
                  </a:cubicBezTo>
                  <a:cubicBezTo>
                    <a:pt x="98" y="25"/>
                    <a:pt x="99" y="24"/>
                    <a:pt x="100" y="24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4"/>
                    <a:pt x="107" y="25"/>
                    <a:pt x="108" y="25"/>
                  </a:cubicBezTo>
                  <a:cubicBezTo>
                    <a:pt x="108" y="26"/>
                    <a:pt x="109" y="27"/>
                    <a:pt x="109" y="27"/>
                  </a:cubicBezTo>
                  <a:close/>
                  <a:moveTo>
                    <a:pt x="109" y="52"/>
                  </a:moveTo>
                  <a:cubicBezTo>
                    <a:pt x="109" y="58"/>
                    <a:pt x="109" y="58"/>
                    <a:pt x="109" y="58"/>
                  </a:cubicBezTo>
                  <a:cubicBezTo>
                    <a:pt x="109" y="59"/>
                    <a:pt x="108" y="59"/>
                    <a:pt x="108" y="60"/>
                  </a:cubicBezTo>
                  <a:cubicBezTo>
                    <a:pt x="107" y="60"/>
                    <a:pt x="106" y="61"/>
                    <a:pt x="106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0"/>
                    <a:pt x="97" y="60"/>
                  </a:cubicBezTo>
                  <a:cubicBezTo>
                    <a:pt x="97" y="59"/>
                    <a:pt x="97" y="59"/>
                    <a:pt x="97" y="58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1"/>
                    <a:pt x="97" y="50"/>
                    <a:pt x="97" y="50"/>
                  </a:cubicBezTo>
                  <a:cubicBezTo>
                    <a:pt x="98" y="49"/>
                    <a:pt x="99" y="49"/>
                    <a:pt x="100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107" y="49"/>
                    <a:pt x="108" y="50"/>
                  </a:cubicBezTo>
                  <a:cubicBezTo>
                    <a:pt x="108" y="50"/>
                    <a:pt x="109" y="51"/>
                    <a:pt x="109" y="52"/>
                  </a:cubicBezTo>
                  <a:close/>
                  <a:moveTo>
                    <a:pt x="109" y="76"/>
                  </a:moveTo>
                  <a:cubicBezTo>
                    <a:pt x="109" y="82"/>
                    <a:pt x="109" y="82"/>
                    <a:pt x="109" y="82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7" y="85"/>
                    <a:pt x="106" y="85"/>
                    <a:pt x="106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9" y="85"/>
                    <a:pt x="98" y="85"/>
                    <a:pt x="97" y="84"/>
                  </a:cubicBezTo>
                  <a:cubicBezTo>
                    <a:pt x="97" y="83"/>
                    <a:pt x="97" y="83"/>
                    <a:pt x="97" y="82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7" y="75"/>
                    <a:pt x="97" y="74"/>
                    <a:pt x="97" y="74"/>
                  </a:cubicBezTo>
                  <a:cubicBezTo>
                    <a:pt x="98" y="73"/>
                    <a:pt x="99" y="73"/>
                    <a:pt x="100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lose/>
                  <a:moveTo>
                    <a:pt x="109" y="100"/>
                  </a:moveTo>
                  <a:cubicBezTo>
                    <a:pt x="109" y="106"/>
                    <a:pt x="109" y="106"/>
                    <a:pt x="109" y="106"/>
                  </a:cubicBezTo>
                  <a:cubicBezTo>
                    <a:pt x="109" y="107"/>
                    <a:pt x="108" y="108"/>
                    <a:pt x="108" y="108"/>
                  </a:cubicBezTo>
                  <a:cubicBezTo>
                    <a:pt x="107" y="109"/>
                    <a:pt x="106" y="109"/>
                    <a:pt x="106" y="109"/>
                  </a:cubicBezTo>
                  <a:cubicBezTo>
                    <a:pt x="100" y="109"/>
                    <a:pt x="100" y="109"/>
                    <a:pt x="100" y="109"/>
                  </a:cubicBezTo>
                  <a:cubicBezTo>
                    <a:pt x="99" y="109"/>
                    <a:pt x="98" y="109"/>
                    <a:pt x="97" y="108"/>
                  </a:cubicBezTo>
                  <a:cubicBezTo>
                    <a:pt x="97" y="108"/>
                    <a:pt x="97" y="107"/>
                    <a:pt x="97" y="106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7" y="99"/>
                    <a:pt x="97" y="99"/>
                    <a:pt x="97" y="98"/>
                  </a:cubicBezTo>
                  <a:cubicBezTo>
                    <a:pt x="98" y="97"/>
                    <a:pt x="99" y="97"/>
                    <a:pt x="100" y="97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6" y="97"/>
                    <a:pt x="107" y="97"/>
                    <a:pt x="108" y="98"/>
                  </a:cubicBezTo>
                  <a:cubicBezTo>
                    <a:pt x="108" y="99"/>
                    <a:pt x="109" y="99"/>
                    <a:pt x="109" y="100"/>
                  </a:cubicBezTo>
                  <a:close/>
                  <a:moveTo>
                    <a:pt x="109" y="124"/>
                  </a:moveTo>
                  <a:cubicBezTo>
                    <a:pt x="109" y="130"/>
                    <a:pt x="109" y="130"/>
                    <a:pt x="109" y="130"/>
                  </a:cubicBezTo>
                  <a:cubicBezTo>
                    <a:pt x="109" y="131"/>
                    <a:pt x="108" y="132"/>
                    <a:pt x="108" y="132"/>
                  </a:cubicBezTo>
                  <a:cubicBezTo>
                    <a:pt x="107" y="133"/>
                    <a:pt x="106" y="133"/>
                    <a:pt x="106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9" y="133"/>
                    <a:pt x="98" y="133"/>
                    <a:pt x="97" y="132"/>
                  </a:cubicBezTo>
                  <a:cubicBezTo>
                    <a:pt x="97" y="132"/>
                    <a:pt x="97" y="131"/>
                    <a:pt x="97" y="130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3"/>
                    <a:pt x="97" y="123"/>
                    <a:pt x="97" y="122"/>
                  </a:cubicBezTo>
                  <a:cubicBezTo>
                    <a:pt x="98" y="122"/>
                    <a:pt x="99" y="121"/>
                    <a:pt x="100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06" y="121"/>
                    <a:pt x="107" y="122"/>
                    <a:pt x="108" y="122"/>
                  </a:cubicBezTo>
                  <a:cubicBezTo>
                    <a:pt x="108" y="123"/>
                    <a:pt x="109" y="123"/>
                    <a:pt x="109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3" name="Freeform 225">
              <a:extLst>
                <a:ext uri="{FF2B5EF4-FFF2-40B4-BE49-F238E27FC236}">
                  <a16:creationId xmlns:a16="http://schemas.microsoft.com/office/drawing/2014/main" id="{3D9D6127-27E4-4A60-A670-89A59F703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995" y="3091867"/>
              <a:ext cx="137395" cy="176428"/>
            </a:xfrm>
            <a:custGeom>
              <a:avLst/>
              <a:gdLst>
                <a:gd name="T0" fmla="*/ 127 w 133"/>
                <a:gd name="T1" fmla="*/ 170 h 170"/>
                <a:gd name="T2" fmla="*/ 0 w 133"/>
                <a:gd name="T3" fmla="*/ 43 h 170"/>
                <a:gd name="T4" fmla="*/ 36 w 133"/>
                <a:gd name="T5" fmla="*/ 9 h 170"/>
                <a:gd name="T6" fmla="*/ 94 w 133"/>
                <a:gd name="T7" fmla="*/ 3 h 170"/>
                <a:gd name="T8" fmla="*/ 131 w 133"/>
                <a:gd name="T9" fmla="*/ 38 h 170"/>
                <a:gd name="T10" fmla="*/ 121 w 133"/>
                <a:gd name="T11" fmla="*/ 49 h 170"/>
                <a:gd name="T12" fmla="*/ 87 w 133"/>
                <a:gd name="T13" fmla="*/ 61 h 170"/>
                <a:gd name="T14" fmla="*/ 36 w 133"/>
                <a:gd name="T15" fmla="*/ 49 h 170"/>
                <a:gd name="T16" fmla="*/ 48 w 133"/>
                <a:gd name="T17" fmla="*/ 136 h 170"/>
                <a:gd name="T18" fmla="*/ 83 w 133"/>
                <a:gd name="T19" fmla="*/ 134 h 170"/>
                <a:gd name="T20" fmla="*/ 36 w 133"/>
                <a:gd name="T21" fmla="*/ 82 h 170"/>
                <a:gd name="T22" fmla="*/ 25 w 133"/>
                <a:gd name="T23" fmla="*/ 84 h 170"/>
                <a:gd name="T24" fmla="*/ 27 w 133"/>
                <a:gd name="T25" fmla="*/ 73 h 170"/>
                <a:gd name="T26" fmla="*/ 36 w 133"/>
                <a:gd name="T27" fmla="*/ 100 h 170"/>
                <a:gd name="T28" fmla="*/ 27 w 133"/>
                <a:gd name="T29" fmla="*/ 109 h 170"/>
                <a:gd name="T30" fmla="*/ 25 w 133"/>
                <a:gd name="T31" fmla="*/ 98 h 170"/>
                <a:gd name="T32" fmla="*/ 36 w 133"/>
                <a:gd name="T33" fmla="*/ 100 h 170"/>
                <a:gd name="T34" fmla="*/ 33 w 133"/>
                <a:gd name="T35" fmla="*/ 133 h 170"/>
                <a:gd name="T36" fmla="*/ 24 w 133"/>
                <a:gd name="T37" fmla="*/ 124 h 170"/>
                <a:gd name="T38" fmla="*/ 35 w 133"/>
                <a:gd name="T39" fmla="*/ 122 h 170"/>
                <a:gd name="T40" fmla="*/ 83 w 133"/>
                <a:gd name="T41" fmla="*/ 13 h 170"/>
                <a:gd name="T42" fmla="*/ 72 w 133"/>
                <a:gd name="T43" fmla="*/ 15 h 170"/>
                <a:gd name="T44" fmla="*/ 59 w 133"/>
                <a:gd name="T45" fmla="*/ 13 h 170"/>
                <a:gd name="T46" fmla="*/ 48 w 133"/>
                <a:gd name="T47" fmla="*/ 15 h 170"/>
                <a:gd name="T48" fmla="*/ 57 w 133"/>
                <a:gd name="T49" fmla="*/ 49 h 170"/>
                <a:gd name="T50" fmla="*/ 72 w 133"/>
                <a:gd name="T51" fmla="*/ 37 h 170"/>
                <a:gd name="T52" fmla="*/ 81 w 133"/>
                <a:gd name="T53" fmla="*/ 49 h 170"/>
                <a:gd name="T54" fmla="*/ 60 w 133"/>
                <a:gd name="T55" fmla="*/ 82 h 170"/>
                <a:gd name="T56" fmla="*/ 49 w 133"/>
                <a:gd name="T57" fmla="*/ 84 h 170"/>
                <a:gd name="T58" fmla="*/ 51 w 133"/>
                <a:gd name="T59" fmla="*/ 73 h 170"/>
                <a:gd name="T60" fmla="*/ 60 w 133"/>
                <a:gd name="T61" fmla="*/ 100 h 170"/>
                <a:gd name="T62" fmla="*/ 51 w 133"/>
                <a:gd name="T63" fmla="*/ 109 h 170"/>
                <a:gd name="T64" fmla="*/ 49 w 133"/>
                <a:gd name="T65" fmla="*/ 98 h 170"/>
                <a:gd name="T66" fmla="*/ 60 w 133"/>
                <a:gd name="T67" fmla="*/ 100 h 170"/>
                <a:gd name="T68" fmla="*/ 81 w 133"/>
                <a:gd name="T69" fmla="*/ 85 h 170"/>
                <a:gd name="T70" fmla="*/ 72 w 133"/>
                <a:gd name="T71" fmla="*/ 76 h 170"/>
                <a:gd name="T72" fmla="*/ 83 w 133"/>
                <a:gd name="T73" fmla="*/ 74 h 170"/>
                <a:gd name="T74" fmla="*/ 83 w 133"/>
                <a:gd name="T75" fmla="*/ 108 h 170"/>
                <a:gd name="T76" fmla="*/ 72 w 133"/>
                <a:gd name="T77" fmla="*/ 106 h 170"/>
                <a:gd name="T78" fmla="*/ 81 w 133"/>
                <a:gd name="T79" fmla="*/ 97 h 170"/>
                <a:gd name="T80" fmla="*/ 109 w 133"/>
                <a:gd name="T81" fmla="*/ 82 h 170"/>
                <a:gd name="T82" fmla="*/ 97 w 133"/>
                <a:gd name="T83" fmla="*/ 84 h 170"/>
                <a:gd name="T84" fmla="*/ 99 w 133"/>
                <a:gd name="T85" fmla="*/ 73 h 170"/>
                <a:gd name="T86" fmla="*/ 109 w 133"/>
                <a:gd name="T87" fmla="*/ 100 h 170"/>
                <a:gd name="T88" fmla="*/ 99 w 133"/>
                <a:gd name="T89" fmla="*/ 109 h 170"/>
                <a:gd name="T90" fmla="*/ 97 w 133"/>
                <a:gd name="T91" fmla="*/ 98 h 170"/>
                <a:gd name="T92" fmla="*/ 109 w 133"/>
                <a:gd name="T93" fmla="*/ 100 h 170"/>
                <a:gd name="T94" fmla="*/ 105 w 133"/>
                <a:gd name="T95" fmla="*/ 133 h 170"/>
                <a:gd name="T96" fmla="*/ 96 w 133"/>
                <a:gd name="T97" fmla="*/ 124 h 170"/>
                <a:gd name="T98" fmla="*/ 108 w 133"/>
                <a:gd name="T99" fmla="*/ 12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170">
                  <a:moveTo>
                    <a:pt x="133" y="43"/>
                  </a:moveTo>
                  <a:cubicBezTo>
                    <a:pt x="133" y="164"/>
                    <a:pt x="133" y="164"/>
                    <a:pt x="133" y="164"/>
                  </a:cubicBezTo>
                  <a:cubicBezTo>
                    <a:pt x="133" y="165"/>
                    <a:pt x="132" y="167"/>
                    <a:pt x="131" y="168"/>
                  </a:cubicBezTo>
                  <a:cubicBezTo>
                    <a:pt x="130" y="169"/>
                    <a:pt x="128" y="170"/>
                    <a:pt x="127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4" y="170"/>
                    <a:pt x="3" y="169"/>
                    <a:pt x="1" y="168"/>
                  </a:cubicBezTo>
                  <a:cubicBezTo>
                    <a:pt x="0" y="167"/>
                    <a:pt x="0" y="165"/>
                    <a:pt x="0" y="16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1"/>
                    <a:pt x="0" y="40"/>
                    <a:pt x="1" y="38"/>
                  </a:cubicBezTo>
                  <a:cubicBezTo>
                    <a:pt x="3" y="37"/>
                    <a:pt x="4" y="37"/>
                    <a:pt x="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7"/>
                    <a:pt x="37" y="5"/>
                    <a:pt x="39" y="3"/>
                  </a:cubicBezTo>
                  <a:cubicBezTo>
                    <a:pt x="40" y="1"/>
                    <a:pt x="42" y="0"/>
                    <a:pt x="4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2" y="1"/>
                    <a:pt x="94" y="3"/>
                  </a:cubicBezTo>
                  <a:cubicBezTo>
                    <a:pt x="96" y="5"/>
                    <a:pt x="96" y="7"/>
                    <a:pt x="96" y="9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127" y="37"/>
                    <a:pt x="127" y="37"/>
                    <a:pt x="127" y="37"/>
                  </a:cubicBezTo>
                  <a:cubicBezTo>
                    <a:pt x="128" y="37"/>
                    <a:pt x="130" y="37"/>
                    <a:pt x="131" y="38"/>
                  </a:cubicBezTo>
                  <a:cubicBezTo>
                    <a:pt x="132" y="40"/>
                    <a:pt x="133" y="41"/>
                    <a:pt x="133" y="43"/>
                  </a:cubicBezTo>
                  <a:close/>
                  <a:moveTo>
                    <a:pt x="84" y="158"/>
                  </a:moveTo>
                  <a:cubicBezTo>
                    <a:pt x="121" y="158"/>
                    <a:pt x="121" y="158"/>
                    <a:pt x="121" y="158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4"/>
                    <a:pt x="96" y="56"/>
                    <a:pt x="94" y="58"/>
                  </a:cubicBezTo>
                  <a:cubicBezTo>
                    <a:pt x="92" y="60"/>
                    <a:pt x="90" y="61"/>
                    <a:pt x="87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2" y="61"/>
                    <a:pt x="40" y="60"/>
                    <a:pt x="39" y="58"/>
                  </a:cubicBezTo>
                  <a:cubicBezTo>
                    <a:pt x="37" y="56"/>
                    <a:pt x="36" y="54"/>
                    <a:pt x="36" y="52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6"/>
                    <a:pt x="48" y="135"/>
                    <a:pt x="49" y="134"/>
                  </a:cubicBezTo>
                  <a:cubicBezTo>
                    <a:pt x="49" y="134"/>
                    <a:pt x="50" y="133"/>
                    <a:pt x="5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2" y="133"/>
                    <a:pt x="83" y="134"/>
                    <a:pt x="83" y="134"/>
                  </a:cubicBezTo>
                  <a:cubicBezTo>
                    <a:pt x="84" y="135"/>
                    <a:pt x="84" y="136"/>
                    <a:pt x="84" y="136"/>
                  </a:cubicBezTo>
                  <a:lnTo>
                    <a:pt x="84" y="158"/>
                  </a:lnTo>
                  <a:close/>
                  <a:moveTo>
                    <a:pt x="36" y="76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6" y="83"/>
                    <a:pt x="36" y="83"/>
                    <a:pt x="35" y="84"/>
                  </a:cubicBezTo>
                  <a:cubicBezTo>
                    <a:pt x="34" y="85"/>
                    <a:pt x="34" y="85"/>
                    <a:pt x="33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5"/>
                    <a:pt x="25" y="85"/>
                    <a:pt x="25" y="84"/>
                  </a:cubicBezTo>
                  <a:cubicBezTo>
                    <a:pt x="24" y="83"/>
                    <a:pt x="24" y="83"/>
                    <a:pt x="24" y="8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4"/>
                    <a:pt x="25" y="74"/>
                  </a:cubicBezTo>
                  <a:cubicBezTo>
                    <a:pt x="25" y="73"/>
                    <a:pt x="26" y="73"/>
                    <a:pt x="27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5" y="74"/>
                  </a:cubicBezTo>
                  <a:cubicBezTo>
                    <a:pt x="36" y="74"/>
                    <a:pt x="36" y="75"/>
                    <a:pt x="36" y="76"/>
                  </a:cubicBezTo>
                  <a:close/>
                  <a:moveTo>
                    <a:pt x="36" y="100"/>
                  </a:moveTo>
                  <a:cubicBezTo>
                    <a:pt x="36" y="106"/>
                    <a:pt x="36" y="106"/>
                    <a:pt x="36" y="106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6" y="109"/>
                    <a:pt x="25" y="109"/>
                    <a:pt x="25" y="108"/>
                  </a:cubicBezTo>
                  <a:cubicBezTo>
                    <a:pt x="24" y="108"/>
                    <a:pt x="24" y="107"/>
                    <a:pt x="24" y="10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99"/>
                    <a:pt x="24" y="99"/>
                    <a:pt x="25" y="98"/>
                  </a:cubicBezTo>
                  <a:cubicBezTo>
                    <a:pt x="25" y="97"/>
                    <a:pt x="26" y="97"/>
                    <a:pt x="27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5" y="98"/>
                  </a:cubicBezTo>
                  <a:cubicBezTo>
                    <a:pt x="36" y="99"/>
                    <a:pt x="36" y="99"/>
                    <a:pt x="36" y="100"/>
                  </a:cubicBezTo>
                  <a:close/>
                  <a:moveTo>
                    <a:pt x="36" y="124"/>
                  </a:moveTo>
                  <a:cubicBezTo>
                    <a:pt x="36" y="130"/>
                    <a:pt x="36" y="130"/>
                    <a:pt x="36" y="130"/>
                  </a:cubicBezTo>
                  <a:cubicBezTo>
                    <a:pt x="36" y="131"/>
                    <a:pt x="36" y="132"/>
                    <a:pt x="35" y="132"/>
                  </a:cubicBezTo>
                  <a:cubicBezTo>
                    <a:pt x="34" y="133"/>
                    <a:pt x="34" y="133"/>
                    <a:pt x="33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5" y="133"/>
                    <a:pt x="25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3"/>
                    <a:pt x="24" y="123"/>
                    <a:pt x="25" y="122"/>
                  </a:cubicBezTo>
                  <a:cubicBezTo>
                    <a:pt x="25" y="122"/>
                    <a:pt x="26" y="121"/>
                    <a:pt x="27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4" y="121"/>
                    <a:pt x="34" y="122"/>
                    <a:pt x="35" y="122"/>
                  </a:cubicBezTo>
                  <a:cubicBezTo>
                    <a:pt x="36" y="123"/>
                    <a:pt x="36" y="123"/>
                    <a:pt x="36" y="124"/>
                  </a:cubicBezTo>
                  <a:close/>
                  <a:moveTo>
                    <a:pt x="84" y="46"/>
                  </a:move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84" y="14"/>
                    <a:pt x="83" y="13"/>
                  </a:cubicBezTo>
                  <a:cubicBezTo>
                    <a:pt x="83" y="13"/>
                    <a:pt x="82" y="12"/>
                    <a:pt x="81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4" y="13"/>
                    <a:pt x="73" y="13"/>
                  </a:cubicBezTo>
                  <a:cubicBezTo>
                    <a:pt x="72" y="14"/>
                    <a:pt x="72" y="15"/>
                    <a:pt x="72" y="15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60" y="15"/>
                    <a:pt x="60" y="14"/>
                    <a:pt x="59" y="13"/>
                  </a:cubicBezTo>
                  <a:cubicBezTo>
                    <a:pt x="59" y="13"/>
                    <a:pt x="58" y="12"/>
                    <a:pt x="57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8" y="15"/>
                    <a:pt x="48" y="15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8" y="47"/>
                    <a:pt x="49" y="48"/>
                  </a:cubicBezTo>
                  <a:cubicBezTo>
                    <a:pt x="49" y="48"/>
                    <a:pt x="50" y="49"/>
                    <a:pt x="51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49"/>
                    <a:pt x="59" y="48"/>
                    <a:pt x="59" y="48"/>
                  </a:cubicBezTo>
                  <a:cubicBezTo>
                    <a:pt x="60" y="47"/>
                    <a:pt x="60" y="46"/>
                    <a:pt x="60" y="46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2" y="46"/>
                    <a:pt x="72" y="47"/>
                    <a:pt x="73" y="48"/>
                  </a:cubicBezTo>
                  <a:cubicBezTo>
                    <a:pt x="74" y="48"/>
                    <a:pt x="74" y="49"/>
                    <a:pt x="75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9"/>
                    <a:pt x="83" y="48"/>
                    <a:pt x="83" y="48"/>
                  </a:cubicBezTo>
                  <a:cubicBezTo>
                    <a:pt x="84" y="47"/>
                    <a:pt x="84" y="46"/>
                    <a:pt x="84" y="46"/>
                  </a:cubicBezTo>
                  <a:close/>
                  <a:moveTo>
                    <a:pt x="60" y="76"/>
                  </a:moveTo>
                  <a:cubicBezTo>
                    <a:pt x="60" y="82"/>
                    <a:pt x="60" y="82"/>
                    <a:pt x="60" y="82"/>
                  </a:cubicBezTo>
                  <a:cubicBezTo>
                    <a:pt x="60" y="83"/>
                    <a:pt x="60" y="83"/>
                    <a:pt x="59" y="84"/>
                  </a:cubicBezTo>
                  <a:cubicBezTo>
                    <a:pt x="59" y="85"/>
                    <a:pt x="58" y="85"/>
                    <a:pt x="57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0" y="85"/>
                    <a:pt x="49" y="85"/>
                    <a:pt x="49" y="84"/>
                  </a:cubicBezTo>
                  <a:cubicBezTo>
                    <a:pt x="48" y="83"/>
                    <a:pt x="48" y="83"/>
                    <a:pt x="48" y="82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8" y="74"/>
                    <a:pt x="49" y="74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3"/>
                    <a:pt x="59" y="73"/>
                    <a:pt x="59" y="74"/>
                  </a:cubicBezTo>
                  <a:cubicBezTo>
                    <a:pt x="60" y="74"/>
                    <a:pt x="60" y="75"/>
                    <a:pt x="60" y="76"/>
                  </a:cubicBezTo>
                  <a:close/>
                  <a:moveTo>
                    <a:pt x="60" y="100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0" y="108"/>
                    <a:pt x="59" y="108"/>
                  </a:cubicBezTo>
                  <a:cubicBezTo>
                    <a:pt x="59" y="109"/>
                    <a:pt x="58" y="109"/>
                    <a:pt x="57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0" y="109"/>
                    <a:pt x="49" y="109"/>
                    <a:pt x="49" y="108"/>
                  </a:cubicBezTo>
                  <a:cubicBezTo>
                    <a:pt x="48" y="108"/>
                    <a:pt x="48" y="107"/>
                    <a:pt x="48" y="106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8" y="99"/>
                    <a:pt x="48" y="99"/>
                    <a:pt x="49" y="98"/>
                  </a:cubicBezTo>
                  <a:cubicBezTo>
                    <a:pt x="49" y="97"/>
                    <a:pt x="50" y="97"/>
                    <a:pt x="5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8" y="97"/>
                    <a:pt x="59" y="97"/>
                    <a:pt x="59" y="98"/>
                  </a:cubicBezTo>
                  <a:cubicBezTo>
                    <a:pt x="60" y="99"/>
                    <a:pt x="60" y="99"/>
                    <a:pt x="60" y="100"/>
                  </a:cubicBezTo>
                  <a:close/>
                  <a:moveTo>
                    <a:pt x="84" y="76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83"/>
                    <a:pt x="84" y="83"/>
                    <a:pt x="83" y="84"/>
                  </a:cubicBezTo>
                  <a:cubicBezTo>
                    <a:pt x="83" y="85"/>
                    <a:pt x="82" y="85"/>
                    <a:pt x="81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4" y="85"/>
                    <a:pt x="73" y="84"/>
                  </a:cubicBezTo>
                  <a:cubicBezTo>
                    <a:pt x="72" y="83"/>
                    <a:pt x="72" y="83"/>
                    <a:pt x="72" y="82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5"/>
                    <a:pt x="72" y="74"/>
                    <a:pt x="73" y="74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3"/>
                    <a:pt x="83" y="73"/>
                    <a:pt x="83" y="74"/>
                  </a:cubicBezTo>
                  <a:cubicBezTo>
                    <a:pt x="84" y="74"/>
                    <a:pt x="84" y="75"/>
                    <a:pt x="84" y="76"/>
                  </a:cubicBezTo>
                  <a:close/>
                  <a:moveTo>
                    <a:pt x="84" y="100"/>
                  </a:moveTo>
                  <a:cubicBezTo>
                    <a:pt x="84" y="106"/>
                    <a:pt x="84" y="106"/>
                    <a:pt x="84" y="106"/>
                  </a:cubicBezTo>
                  <a:cubicBezTo>
                    <a:pt x="84" y="107"/>
                    <a:pt x="84" y="108"/>
                    <a:pt x="83" y="108"/>
                  </a:cubicBezTo>
                  <a:cubicBezTo>
                    <a:pt x="83" y="109"/>
                    <a:pt x="82" y="109"/>
                    <a:pt x="81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3" y="108"/>
                  </a:cubicBezTo>
                  <a:cubicBezTo>
                    <a:pt x="72" y="108"/>
                    <a:pt x="72" y="107"/>
                    <a:pt x="72" y="106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99"/>
                    <a:pt x="72" y="99"/>
                    <a:pt x="73" y="98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2" y="97"/>
                    <a:pt x="83" y="97"/>
                    <a:pt x="83" y="98"/>
                  </a:cubicBezTo>
                  <a:cubicBezTo>
                    <a:pt x="84" y="99"/>
                    <a:pt x="84" y="99"/>
                    <a:pt x="84" y="100"/>
                  </a:cubicBezTo>
                  <a:close/>
                  <a:moveTo>
                    <a:pt x="109" y="76"/>
                  </a:moveTo>
                  <a:cubicBezTo>
                    <a:pt x="109" y="82"/>
                    <a:pt x="109" y="82"/>
                    <a:pt x="109" y="82"/>
                  </a:cubicBezTo>
                  <a:cubicBezTo>
                    <a:pt x="109" y="83"/>
                    <a:pt x="108" y="83"/>
                    <a:pt x="108" y="84"/>
                  </a:cubicBezTo>
                  <a:cubicBezTo>
                    <a:pt x="107" y="85"/>
                    <a:pt x="106" y="85"/>
                    <a:pt x="105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8" y="85"/>
                    <a:pt x="97" y="84"/>
                  </a:cubicBezTo>
                  <a:cubicBezTo>
                    <a:pt x="97" y="83"/>
                    <a:pt x="96" y="83"/>
                    <a:pt x="96" y="82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75"/>
                    <a:pt x="97" y="74"/>
                    <a:pt x="97" y="74"/>
                  </a:cubicBezTo>
                  <a:cubicBezTo>
                    <a:pt x="98" y="73"/>
                    <a:pt x="99" y="73"/>
                    <a:pt x="99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6" y="73"/>
                    <a:pt x="107" y="73"/>
                    <a:pt x="108" y="74"/>
                  </a:cubicBezTo>
                  <a:cubicBezTo>
                    <a:pt x="108" y="74"/>
                    <a:pt x="109" y="75"/>
                    <a:pt x="109" y="76"/>
                  </a:cubicBezTo>
                  <a:close/>
                  <a:moveTo>
                    <a:pt x="109" y="100"/>
                  </a:moveTo>
                  <a:cubicBezTo>
                    <a:pt x="109" y="106"/>
                    <a:pt x="109" y="106"/>
                    <a:pt x="109" y="106"/>
                  </a:cubicBezTo>
                  <a:cubicBezTo>
                    <a:pt x="109" y="107"/>
                    <a:pt x="108" y="108"/>
                    <a:pt x="108" y="108"/>
                  </a:cubicBezTo>
                  <a:cubicBezTo>
                    <a:pt x="107" y="109"/>
                    <a:pt x="106" y="109"/>
                    <a:pt x="105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98" y="109"/>
                    <a:pt x="97" y="108"/>
                  </a:cubicBezTo>
                  <a:cubicBezTo>
                    <a:pt x="97" y="108"/>
                    <a:pt x="96" y="107"/>
                    <a:pt x="96" y="10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99"/>
                    <a:pt x="97" y="99"/>
                    <a:pt x="97" y="98"/>
                  </a:cubicBezTo>
                  <a:cubicBezTo>
                    <a:pt x="98" y="97"/>
                    <a:pt x="99" y="97"/>
                    <a:pt x="99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97"/>
                    <a:pt x="107" y="97"/>
                    <a:pt x="108" y="98"/>
                  </a:cubicBezTo>
                  <a:cubicBezTo>
                    <a:pt x="108" y="99"/>
                    <a:pt x="109" y="99"/>
                    <a:pt x="109" y="100"/>
                  </a:cubicBezTo>
                  <a:close/>
                  <a:moveTo>
                    <a:pt x="109" y="124"/>
                  </a:moveTo>
                  <a:cubicBezTo>
                    <a:pt x="109" y="130"/>
                    <a:pt x="109" y="130"/>
                    <a:pt x="109" y="130"/>
                  </a:cubicBezTo>
                  <a:cubicBezTo>
                    <a:pt x="109" y="131"/>
                    <a:pt x="108" y="132"/>
                    <a:pt x="108" y="132"/>
                  </a:cubicBezTo>
                  <a:cubicBezTo>
                    <a:pt x="107" y="133"/>
                    <a:pt x="106" y="133"/>
                    <a:pt x="105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33"/>
                    <a:pt x="98" y="133"/>
                    <a:pt x="97" y="132"/>
                  </a:cubicBezTo>
                  <a:cubicBezTo>
                    <a:pt x="97" y="132"/>
                    <a:pt x="96" y="131"/>
                    <a:pt x="96" y="13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7" y="123"/>
                    <a:pt x="97" y="122"/>
                  </a:cubicBezTo>
                  <a:cubicBezTo>
                    <a:pt x="98" y="122"/>
                    <a:pt x="99" y="121"/>
                    <a:pt x="99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6" y="121"/>
                    <a:pt x="107" y="122"/>
                    <a:pt x="108" y="122"/>
                  </a:cubicBezTo>
                  <a:cubicBezTo>
                    <a:pt x="108" y="123"/>
                    <a:pt x="109" y="123"/>
                    <a:pt x="109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4" name="Freeform 226">
              <a:extLst>
                <a:ext uri="{FF2B5EF4-FFF2-40B4-BE49-F238E27FC236}">
                  <a16:creationId xmlns:a16="http://schemas.microsoft.com/office/drawing/2014/main" id="{85F084B1-A43B-40F2-9468-2393C73A18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913" y="3104357"/>
              <a:ext cx="182673" cy="151447"/>
            </a:xfrm>
            <a:custGeom>
              <a:avLst/>
              <a:gdLst>
                <a:gd name="T0" fmla="*/ 176 w 176"/>
                <a:gd name="T1" fmla="*/ 115 h 146"/>
                <a:gd name="T2" fmla="*/ 170 w 176"/>
                <a:gd name="T3" fmla="*/ 121 h 146"/>
                <a:gd name="T4" fmla="*/ 145 w 176"/>
                <a:gd name="T5" fmla="*/ 138 h 146"/>
                <a:gd name="T6" fmla="*/ 110 w 176"/>
                <a:gd name="T7" fmla="*/ 138 h 146"/>
                <a:gd name="T8" fmla="*/ 67 w 176"/>
                <a:gd name="T9" fmla="*/ 121 h 146"/>
                <a:gd name="T10" fmla="*/ 43 w 176"/>
                <a:gd name="T11" fmla="*/ 146 h 146"/>
                <a:gd name="T12" fmla="*/ 19 w 176"/>
                <a:gd name="T13" fmla="*/ 121 h 146"/>
                <a:gd name="T14" fmla="*/ 2 w 176"/>
                <a:gd name="T15" fmla="*/ 120 h 146"/>
                <a:gd name="T16" fmla="*/ 2 w 176"/>
                <a:gd name="T17" fmla="*/ 111 h 146"/>
                <a:gd name="T18" fmla="*/ 7 w 176"/>
                <a:gd name="T19" fmla="*/ 70 h 146"/>
                <a:gd name="T20" fmla="*/ 11 w 176"/>
                <a:gd name="T21" fmla="*/ 60 h 146"/>
                <a:gd name="T22" fmla="*/ 34 w 176"/>
                <a:gd name="T23" fmla="*/ 38 h 146"/>
                <a:gd name="T24" fmla="*/ 55 w 176"/>
                <a:gd name="T25" fmla="*/ 37 h 146"/>
                <a:gd name="T26" fmla="*/ 57 w 176"/>
                <a:gd name="T27" fmla="*/ 2 h 146"/>
                <a:gd name="T28" fmla="*/ 170 w 176"/>
                <a:gd name="T29" fmla="*/ 0 h 146"/>
                <a:gd name="T30" fmla="*/ 176 w 176"/>
                <a:gd name="T31" fmla="*/ 6 h 146"/>
                <a:gd name="T32" fmla="*/ 55 w 176"/>
                <a:gd name="T33" fmla="*/ 73 h 146"/>
                <a:gd name="T34" fmla="*/ 40 w 176"/>
                <a:gd name="T35" fmla="*/ 49 h 146"/>
                <a:gd name="T36" fmla="*/ 19 w 176"/>
                <a:gd name="T37" fmla="*/ 68 h 146"/>
                <a:gd name="T38" fmla="*/ 19 w 176"/>
                <a:gd name="T39" fmla="*/ 73 h 146"/>
                <a:gd name="T40" fmla="*/ 55 w 176"/>
                <a:gd name="T41" fmla="*/ 121 h 146"/>
                <a:gd name="T42" fmla="*/ 43 w 176"/>
                <a:gd name="T43" fmla="*/ 109 h 146"/>
                <a:gd name="T44" fmla="*/ 31 w 176"/>
                <a:gd name="T45" fmla="*/ 121 h 146"/>
                <a:gd name="T46" fmla="*/ 43 w 176"/>
                <a:gd name="T47" fmla="*/ 133 h 146"/>
                <a:gd name="T48" fmla="*/ 152 w 176"/>
                <a:gd name="T49" fmla="*/ 58 h 146"/>
                <a:gd name="T50" fmla="*/ 151 w 176"/>
                <a:gd name="T51" fmla="*/ 37 h 146"/>
                <a:gd name="T52" fmla="*/ 128 w 176"/>
                <a:gd name="T53" fmla="*/ 37 h 146"/>
                <a:gd name="T54" fmla="*/ 127 w 176"/>
                <a:gd name="T55" fmla="*/ 13 h 146"/>
                <a:gd name="T56" fmla="*/ 106 w 176"/>
                <a:gd name="T57" fmla="*/ 12 h 146"/>
                <a:gd name="T58" fmla="*/ 103 w 176"/>
                <a:gd name="T59" fmla="*/ 15 h 146"/>
                <a:gd name="T60" fmla="*/ 82 w 176"/>
                <a:gd name="T61" fmla="*/ 37 h 146"/>
                <a:gd name="T62" fmla="*/ 79 w 176"/>
                <a:gd name="T63" fmla="*/ 40 h 146"/>
                <a:gd name="T64" fmla="*/ 80 w 176"/>
                <a:gd name="T65" fmla="*/ 60 h 146"/>
                <a:gd name="T66" fmla="*/ 103 w 176"/>
                <a:gd name="T67" fmla="*/ 61 h 146"/>
                <a:gd name="T68" fmla="*/ 104 w 176"/>
                <a:gd name="T69" fmla="*/ 84 h 146"/>
                <a:gd name="T70" fmla="*/ 125 w 176"/>
                <a:gd name="T71" fmla="*/ 85 h 146"/>
                <a:gd name="T72" fmla="*/ 128 w 176"/>
                <a:gd name="T73" fmla="*/ 82 h 146"/>
                <a:gd name="T74" fmla="*/ 149 w 176"/>
                <a:gd name="T75" fmla="*/ 61 h 146"/>
                <a:gd name="T76" fmla="*/ 152 w 176"/>
                <a:gd name="T77" fmla="*/ 58 h 146"/>
                <a:gd name="T78" fmla="*/ 140 w 176"/>
                <a:gd name="T79" fmla="*/ 121 h 146"/>
                <a:gd name="T80" fmla="*/ 128 w 176"/>
                <a:gd name="T81" fmla="*/ 109 h 146"/>
                <a:gd name="T82" fmla="*/ 115 w 176"/>
                <a:gd name="T83" fmla="*/ 121 h 146"/>
                <a:gd name="T84" fmla="*/ 128 w 176"/>
                <a:gd name="T85" fmla="*/ 13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46">
                  <a:moveTo>
                    <a:pt x="176" y="6"/>
                  </a:moveTo>
                  <a:cubicBezTo>
                    <a:pt x="176" y="115"/>
                    <a:pt x="176" y="115"/>
                    <a:pt x="176" y="115"/>
                  </a:cubicBezTo>
                  <a:cubicBezTo>
                    <a:pt x="176" y="117"/>
                    <a:pt x="175" y="118"/>
                    <a:pt x="174" y="120"/>
                  </a:cubicBezTo>
                  <a:cubicBezTo>
                    <a:pt x="173" y="121"/>
                    <a:pt x="172" y="121"/>
                    <a:pt x="170" y="121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52" y="128"/>
                    <a:pt x="149" y="134"/>
                    <a:pt x="145" y="138"/>
                  </a:cubicBezTo>
                  <a:cubicBezTo>
                    <a:pt x="140" y="143"/>
                    <a:pt x="134" y="146"/>
                    <a:pt x="128" y="146"/>
                  </a:cubicBezTo>
                  <a:cubicBezTo>
                    <a:pt x="121" y="146"/>
                    <a:pt x="115" y="143"/>
                    <a:pt x="110" y="138"/>
                  </a:cubicBezTo>
                  <a:cubicBezTo>
                    <a:pt x="106" y="134"/>
                    <a:pt x="103" y="128"/>
                    <a:pt x="103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8"/>
                    <a:pt x="65" y="134"/>
                    <a:pt x="60" y="138"/>
                  </a:cubicBezTo>
                  <a:cubicBezTo>
                    <a:pt x="55" y="143"/>
                    <a:pt x="50" y="146"/>
                    <a:pt x="43" y="146"/>
                  </a:cubicBezTo>
                  <a:cubicBezTo>
                    <a:pt x="36" y="146"/>
                    <a:pt x="30" y="143"/>
                    <a:pt x="26" y="138"/>
                  </a:cubicBezTo>
                  <a:cubicBezTo>
                    <a:pt x="21" y="134"/>
                    <a:pt x="19" y="128"/>
                    <a:pt x="19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5" y="121"/>
                    <a:pt x="3" y="121"/>
                    <a:pt x="2" y="120"/>
                  </a:cubicBezTo>
                  <a:cubicBezTo>
                    <a:pt x="1" y="118"/>
                    <a:pt x="0" y="117"/>
                    <a:pt x="0" y="115"/>
                  </a:cubicBezTo>
                  <a:cubicBezTo>
                    <a:pt x="0" y="114"/>
                    <a:pt x="1" y="112"/>
                    <a:pt x="2" y="111"/>
                  </a:cubicBezTo>
                  <a:cubicBezTo>
                    <a:pt x="3" y="110"/>
                    <a:pt x="5" y="109"/>
                    <a:pt x="7" y="10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68"/>
                    <a:pt x="7" y="66"/>
                    <a:pt x="8" y="64"/>
                  </a:cubicBezTo>
                  <a:cubicBezTo>
                    <a:pt x="9" y="62"/>
                    <a:pt x="10" y="61"/>
                    <a:pt x="11" y="6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0"/>
                    <a:pt x="32" y="39"/>
                    <a:pt x="34" y="38"/>
                  </a:cubicBezTo>
                  <a:cubicBezTo>
                    <a:pt x="36" y="37"/>
                    <a:pt x="38" y="37"/>
                    <a:pt x="40" y="37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6" y="3"/>
                    <a:pt x="57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3" y="1"/>
                    <a:pt x="174" y="2"/>
                  </a:cubicBezTo>
                  <a:cubicBezTo>
                    <a:pt x="175" y="3"/>
                    <a:pt x="176" y="5"/>
                    <a:pt x="176" y="6"/>
                  </a:cubicBezTo>
                  <a:close/>
                  <a:moveTo>
                    <a:pt x="19" y="73"/>
                  </a:moveTo>
                  <a:cubicBezTo>
                    <a:pt x="55" y="73"/>
                    <a:pt x="55" y="73"/>
                    <a:pt x="55" y="73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9" y="49"/>
                    <a:pt x="38" y="49"/>
                    <a:pt x="38" y="50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70"/>
                  </a:cubicBezTo>
                  <a:lnTo>
                    <a:pt x="19" y="73"/>
                  </a:lnTo>
                  <a:close/>
                  <a:moveTo>
                    <a:pt x="51" y="130"/>
                  </a:moveTo>
                  <a:cubicBezTo>
                    <a:pt x="54" y="128"/>
                    <a:pt x="55" y="125"/>
                    <a:pt x="55" y="121"/>
                  </a:cubicBezTo>
                  <a:cubicBezTo>
                    <a:pt x="55" y="118"/>
                    <a:pt x="54" y="115"/>
                    <a:pt x="51" y="113"/>
                  </a:cubicBezTo>
                  <a:cubicBezTo>
                    <a:pt x="49" y="110"/>
                    <a:pt x="46" y="109"/>
                    <a:pt x="43" y="109"/>
                  </a:cubicBezTo>
                  <a:cubicBezTo>
                    <a:pt x="40" y="109"/>
                    <a:pt x="37" y="110"/>
                    <a:pt x="34" y="113"/>
                  </a:cubicBezTo>
                  <a:cubicBezTo>
                    <a:pt x="32" y="115"/>
                    <a:pt x="31" y="118"/>
                    <a:pt x="31" y="121"/>
                  </a:cubicBezTo>
                  <a:cubicBezTo>
                    <a:pt x="31" y="125"/>
                    <a:pt x="32" y="128"/>
                    <a:pt x="34" y="130"/>
                  </a:cubicBezTo>
                  <a:cubicBezTo>
                    <a:pt x="37" y="132"/>
                    <a:pt x="40" y="133"/>
                    <a:pt x="43" y="133"/>
                  </a:cubicBezTo>
                  <a:cubicBezTo>
                    <a:pt x="46" y="133"/>
                    <a:pt x="49" y="132"/>
                    <a:pt x="51" y="130"/>
                  </a:cubicBezTo>
                  <a:close/>
                  <a:moveTo>
                    <a:pt x="152" y="58"/>
                  </a:moveTo>
                  <a:cubicBezTo>
                    <a:pt x="152" y="40"/>
                    <a:pt x="152" y="40"/>
                    <a:pt x="152" y="40"/>
                  </a:cubicBezTo>
                  <a:cubicBezTo>
                    <a:pt x="152" y="39"/>
                    <a:pt x="151" y="38"/>
                    <a:pt x="151" y="37"/>
                  </a:cubicBezTo>
                  <a:cubicBezTo>
                    <a:pt x="150" y="37"/>
                    <a:pt x="150" y="37"/>
                    <a:pt x="149" y="37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28" y="15"/>
                    <a:pt x="128" y="15"/>
                    <a:pt x="128" y="15"/>
                  </a:cubicBezTo>
                  <a:cubicBezTo>
                    <a:pt x="128" y="15"/>
                    <a:pt x="127" y="14"/>
                    <a:pt x="127" y="13"/>
                  </a:cubicBezTo>
                  <a:cubicBezTo>
                    <a:pt x="126" y="13"/>
                    <a:pt x="125" y="12"/>
                    <a:pt x="125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2"/>
                    <a:pt x="105" y="13"/>
                    <a:pt x="104" y="13"/>
                  </a:cubicBezTo>
                  <a:cubicBezTo>
                    <a:pt x="104" y="14"/>
                    <a:pt x="103" y="15"/>
                    <a:pt x="103" y="1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1" y="37"/>
                    <a:pt x="81" y="37"/>
                    <a:pt x="80" y="37"/>
                  </a:cubicBezTo>
                  <a:cubicBezTo>
                    <a:pt x="79" y="38"/>
                    <a:pt x="79" y="39"/>
                    <a:pt x="79" y="4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9"/>
                    <a:pt x="79" y="59"/>
                    <a:pt x="80" y="60"/>
                  </a:cubicBezTo>
                  <a:cubicBezTo>
                    <a:pt x="81" y="61"/>
                    <a:pt x="81" y="61"/>
                    <a:pt x="82" y="61"/>
                  </a:cubicBezTo>
                  <a:cubicBezTo>
                    <a:pt x="103" y="61"/>
                    <a:pt x="103" y="61"/>
                    <a:pt x="103" y="61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3" y="83"/>
                    <a:pt x="104" y="84"/>
                    <a:pt x="104" y="84"/>
                  </a:cubicBezTo>
                  <a:cubicBezTo>
                    <a:pt x="105" y="85"/>
                    <a:pt x="106" y="85"/>
                    <a:pt x="106" y="85"/>
                  </a:cubicBezTo>
                  <a:cubicBezTo>
                    <a:pt x="125" y="85"/>
                    <a:pt x="125" y="85"/>
                    <a:pt x="125" y="85"/>
                  </a:cubicBezTo>
                  <a:cubicBezTo>
                    <a:pt x="125" y="85"/>
                    <a:pt x="126" y="85"/>
                    <a:pt x="127" y="84"/>
                  </a:cubicBezTo>
                  <a:cubicBezTo>
                    <a:pt x="127" y="84"/>
                    <a:pt x="128" y="83"/>
                    <a:pt x="128" y="82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50" y="61"/>
                    <a:pt x="150" y="61"/>
                    <a:pt x="151" y="60"/>
                  </a:cubicBezTo>
                  <a:cubicBezTo>
                    <a:pt x="151" y="59"/>
                    <a:pt x="152" y="59"/>
                    <a:pt x="152" y="58"/>
                  </a:cubicBezTo>
                  <a:close/>
                  <a:moveTo>
                    <a:pt x="136" y="130"/>
                  </a:moveTo>
                  <a:cubicBezTo>
                    <a:pt x="138" y="128"/>
                    <a:pt x="140" y="125"/>
                    <a:pt x="140" y="121"/>
                  </a:cubicBezTo>
                  <a:cubicBezTo>
                    <a:pt x="140" y="118"/>
                    <a:pt x="138" y="115"/>
                    <a:pt x="136" y="113"/>
                  </a:cubicBezTo>
                  <a:cubicBezTo>
                    <a:pt x="134" y="110"/>
                    <a:pt x="131" y="109"/>
                    <a:pt x="128" y="109"/>
                  </a:cubicBezTo>
                  <a:cubicBezTo>
                    <a:pt x="124" y="109"/>
                    <a:pt x="121" y="110"/>
                    <a:pt x="119" y="113"/>
                  </a:cubicBezTo>
                  <a:cubicBezTo>
                    <a:pt x="117" y="115"/>
                    <a:pt x="115" y="118"/>
                    <a:pt x="115" y="121"/>
                  </a:cubicBezTo>
                  <a:cubicBezTo>
                    <a:pt x="115" y="125"/>
                    <a:pt x="117" y="128"/>
                    <a:pt x="119" y="130"/>
                  </a:cubicBezTo>
                  <a:cubicBezTo>
                    <a:pt x="121" y="132"/>
                    <a:pt x="124" y="133"/>
                    <a:pt x="128" y="133"/>
                  </a:cubicBezTo>
                  <a:cubicBezTo>
                    <a:pt x="131" y="133"/>
                    <a:pt x="134" y="132"/>
                    <a:pt x="136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5" name="Freeform 227">
              <a:extLst>
                <a:ext uri="{FF2B5EF4-FFF2-40B4-BE49-F238E27FC236}">
                  <a16:creationId xmlns:a16="http://schemas.microsoft.com/office/drawing/2014/main" id="{D9FE1256-689D-4339-BE91-250BCF181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9425" y="3104357"/>
              <a:ext cx="174866" cy="151447"/>
            </a:xfrm>
            <a:custGeom>
              <a:avLst/>
              <a:gdLst>
                <a:gd name="T0" fmla="*/ 24 w 169"/>
                <a:gd name="T1" fmla="*/ 146 h 146"/>
                <a:gd name="T2" fmla="*/ 6 w 169"/>
                <a:gd name="T3" fmla="*/ 139 h 146"/>
                <a:gd name="T4" fmla="*/ 0 w 169"/>
                <a:gd name="T5" fmla="*/ 46 h 146"/>
                <a:gd name="T6" fmla="*/ 21 w 169"/>
                <a:gd name="T7" fmla="*/ 25 h 146"/>
                <a:gd name="T8" fmla="*/ 136 w 169"/>
                <a:gd name="T9" fmla="*/ 25 h 146"/>
                <a:gd name="T10" fmla="*/ 33 w 169"/>
                <a:gd name="T11" fmla="*/ 146 h 146"/>
                <a:gd name="T12" fmla="*/ 48 w 169"/>
                <a:gd name="T13" fmla="*/ 25 h 146"/>
                <a:gd name="T14" fmla="*/ 51 w 169"/>
                <a:gd name="T15" fmla="*/ 3 h 146"/>
                <a:gd name="T16" fmla="*/ 112 w 169"/>
                <a:gd name="T17" fmla="*/ 0 h 146"/>
                <a:gd name="T18" fmla="*/ 121 w 169"/>
                <a:gd name="T19" fmla="*/ 9 h 146"/>
                <a:gd name="T20" fmla="*/ 136 w 169"/>
                <a:gd name="T21" fmla="*/ 25 h 146"/>
                <a:gd name="T22" fmla="*/ 121 w 169"/>
                <a:gd name="T23" fmla="*/ 76 h 146"/>
                <a:gd name="T24" fmla="*/ 118 w 169"/>
                <a:gd name="T25" fmla="*/ 73 h 146"/>
                <a:gd name="T26" fmla="*/ 97 w 169"/>
                <a:gd name="T27" fmla="*/ 52 h 146"/>
                <a:gd name="T28" fmla="*/ 93 w 169"/>
                <a:gd name="T29" fmla="*/ 49 h 146"/>
                <a:gd name="T30" fmla="*/ 73 w 169"/>
                <a:gd name="T31" fmla="*/ 50 h 146"/>
                <a:gd name="T32" fmla="*/ 72 w 169"/>
                <a:gd name="T33" fmla="*/ 73 h 146"/>
                <a:gd name="T34" fmla="*/ 49 w 169"/>
                <a:gd name="T35" fmla="*/ 74 h 146"/>
                <a:gd name="T36" fmla="*/ 48 w 169"/>
                <a:gd name="T37" fmla="*/ 94 h 146"/>
                <a:gd name="T38" fmla="*/ 51 w 169"/>
                <a:gd name="T39" fmla="*/ 97 h 146"/>
                <a:gd name="T40" fmla="*/ 72 w 169"/>
                <a:gd name="T41" fmla="*/ 118 h 146"/>
                <a:gd name="T42" fmla="*/ 75 w 169"/>
                <a:gd name="T43" fmla="*/ 121 h 146"/>
                <a:gd name="T44" fmla="*/ 96 w 169"/>
                <a:gd name="T45" fmla="*/ 120 h 146"/>
                <a:gd name="T46" fmla="*/ 97 w 169"/>
                <a:gd name="T47" fmla="*/ 97 h 146"/>
                <a:gd name="T48" fmla="*/ 120 w 169"/>
                <a:gd name="T49" fmla="*/ 96 h 146"/>
                <a:gd name="T50" fmla="*/ 60 w 169"/>
                <a:gd name="T51" fmla="*/ 25 h 146"/>
                <a:gd name="T52" fmla="*/ 109 w 169"/>
                <a:gd name="T53" fmla="*/ 12 h 146"/>
                <a:gd name="T54" fmla="*/ 60 w 169"/>
                <a:gd name="T55" fmla="*/ 25 h 146"/>
                <a:gd name="T56" fmla="*/ 169 w 169"/>
                <a:gd name="T57" fmla="*/ 124 h 146"/>
                <a:gd name="T58" fmla="*/ 148 w 169"/>
                <a:gd name="T59" fmla="*/ 146 h 146"/>
                <a:gd name="T60" fmla="*/ 145 w 169"/>
                <a:gd name="T61" fmla="*/ 25 h 146"/>
                <a:gd name="T62" fmla="*/ 163 w 169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9" h="146">
                  <a:moveTo>
                    <a:pt x="24" y="25"/>
                  </a:moveTo>
                  <a:cubicBezTo>
                    <a:pt x="24" y="146"/>
                    <a:pt x="24" y="146"/>
                    <a:pt x="24" y="146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5" y="146"/>
                    <a:pt x="10" y="143"/>
                    <a:pt x="6" y="139"/>
                  </a:cubicBezTo>
                  <a:cubicBezTo>
                    <a:pt x="2" y="135"/>
                    <a:pt x="0" y="130"/>
                    <a:pt x="0" y="12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2" y="35"/>
                    <a:pt x="6" y="31"/>
                  </a:cubicBezTo>
                  <a:cubicBezTo>
                    <a:pt x="10" y="27"/>
                    <a:pt x="15" y="25"/>
                    <a:pt x="21" y="25"/>
                  </a:cubicBezTo>
                  <a:lnTo>
                    <a:pt x="24" y="25"/>
                  </a:lnTo>
                  <a:close/>
                  <a:moveTo>
                    <a:pt x="136" y="25"/>
                  </a:moveTo>
                  <a:cubicBezTo>
                    <a:pt x="136" y="146"/>
                    <a:pt x="136" y="146"/>
                    <a:pt x="136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7"/>
                    <a:pt x="49" y="5"/>
                    <a:pt x="51" y="3"/>
                  </a:cubicBezTo>
                  <a:cubicBezTo>
                    <a:pt x="53" y="1"/>
                    <a:pt x="55" y="0"/>
                    <a:pt x="5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6" y="1"/>
                    <a:pt x="118" y="3"/>
                  </a:cubicBezTo>
                  <a:cubicBezTo>
                    <a:pt x="120" y="5"/>
                    <a:pt x="121" y="7"/>
                    <a:pt x="121" y="9"/>
                  </a:cubicBezTo>
                  <a:cubicBezTo>
                    <a:pt x="121" y="25"/>
                    <a:pt x="121" y="25"/>
                    <a:pt x="121" y="25"/>
                  </a:cubicBezTo>
                  <a:lnTo>
                    <a:pt x="136" y="25"/>
                  </a:lnTo>
                  <a:close/>
                  <a:moveTo>
                    <a:pt x="121" y="94"/>
                  </a:moveTo>
                  <a:cubicBezTo>
                    <a:pt x="121" y="76"/>
                    <a:pt x="121" y="76"/>
                    <a:pt x="121" y="76"/>
                  </a:cubicBezTo>
                  <a:cubicBezTo>
                    <a:pt x="121" y="75"/>
                    <a:pt x="120" y="74"/>
                    <a:pt x="120" y="74"/>
                  </a:cubicBezTo>
                  <a:cubicBezTo>
                    <a:pt x="119" y="73"/>
                    <a:pt x="119" y="73"/>
                    <a:pt x="118" y="73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97" y="51"/>
                    <a:pt x="96" y="50"/>
                    <a:pt x="96" y="50"/>
                  </a:cubicBezTo>
                  <a:cubicBezTo>
                    <a:pt x="95" y="49"/>
                    <a:pt x="94" y="49"/>
                    <a:pt x="93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9"/>
                    <a:pt x="74" y="49"/>
                    <a:pt x="73" y="50"/>
                  </a:cubicBezTo>
                  <a:cubicBezTo>
                    <a:pt x="73" y="50"/>
                    <a:pt x="72" y="51"/>
                    <a:pt x="72" y="52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0" y="73"/>
                    <a:pt x="50" y="73"/>
                    <a:pt x="49" y="74"/>
                  </a:cubicBezTo>
                  <a:cubicBezTo>
                    <a:pt x="48" y="74"/>
                    <a:pt x="48" y="75"/>
                    <a:pt x="48" y="76"/>
                  </a:cubicBezTo>
                  <a:cubicBezTo>
                    <a:pt x="48" y="94"/>
                    <a:pt x="48" y="94"/>
                    <a:pt x="48" y="94"/>
                  </a:cubicBezTo>
                  <a:cubicBezTo>
                    <a:pt x="48" y="95"/>
                    <a:pt x="48" y="96"/>
                    <a:pt x="49" y="96"/>
                  </a:cubicBezTo>
                  <a:cubicBezTo>
                    <a:pt x="50" y="97"/>
                    <a:pt x="50" y="97"/>
                    <a:pt x="51" y="97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118"/>
                    <a:pt x="72" y="118"/>
                    <a:pt x="72" y="118"/>
                  </a:cubicBezTo>
                  <a:cubicBezTo>
                    <a:pt x="72" y="119"/>
                    <a:pt x="73" y="120"/>
                    <a:pt x="73" y="120"/>
                  </a:cubicBezTo>
                  <a:cubicBezTo>
                    <a:pt x="74" y="121"/>
                    <a:pt x="74" y="121"/>
                    <a:pt x="75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4" y="121"/>
                    <a:pt x="95" y="121"/>
                    <a:pt x="96" y="120"/>
                  </a:cubicBezTo>
                  <a:cubicBezTo>
                    <a:pt x="96" y="120"/>
                    <a:pt x="97" y="119"/>
                    <a:pt x="97" y="118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9" y="97"/>
                    <a:pt x="119" y="97"/>
                    <a:pt x="120" y="96"/>
                  </a:cubicBezTo>
                  <a:cubicBezTo>
                    <a:pt x="120" y="96"/>
                    <a:pt x="121" y="95"/>
                    <a:pt x="121" y="94"/>
                  </a:cubicBezTo>
                  <a:close/>
                  <a:moveTo>
                    <a:pt x="60" y="25"/>
                  </a:moveTo>
                  <a:cubicBezTo>
                    <a:pt x="109" y="25"/>
                    <a:pt x="109" y="25"/>
                    <a:pt x="109" y="25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0" y="25"/>
                  </a:lnTo>
                  <a:close/>
                  <a:moveTo>
                    <a:pt x="169" y="46"/>
                  </a:moveTo>
                  <a:cubicBezTo>
                    <a:pt x="169" y="124"/>
                    <a:pt x="169" y="124"/>
                    <a:pt x="169" y="124"/>
                  </a:cubicBezTo>
                  <a:cubicBezTo>
                    <a:pt x="169" y="130"/>
                    <a:pt x="167" y="135"/>
                    <a:pt x="163" y="139"/>
                  </a:cubicBezTo>
                  <a:cubicBezTo>
                    <a:pt x="159" y="143"/>
                    <a:pt x="154" y="146"/>
                    <a:pt x="148" y="146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54" y="25"/>
                    <a:pt x="159" y="27"/>
                    <a:pt x="163" y="31"/>
                  </a:cubicBezTo>
                  <a:cubicBezTo>
                    <a:pt x="167" y="35"/>
                    <a:pt x="169" y="40"/>
                    <a:pt x="16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6" name="Freeform 228">
              <a:extLst>
                <a:ext uri="{FF2B5EF4-FFF2-40B4-BE49-F238E27FC236}">
                  <a16:creationId xmlns:a16="http://schemas.microsoft.com/office/drawing/2014/main" id="{84B9ECFA-E1CE-4BD4-A968-E19462E1F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130" y="3130899"/>
              <a:ext cx="187357" cy="112414"/>
            </a:xfrm>
            <a:custGeom>
              <a:avLst/>
              <a:gdLst>
                <a:gd name="T0" fmla="*/ 154 w 181"/>
                <a:gd name="T1" fmla="*/ 63 h 108"/>
                <a:gd name="T2" fmla="*/ 121 w 181"/>
                <a:gd name="T3" fmla="*/ 66 h 108"/>
                <a:gd name="T4" fmla="*/ 100 w 181"/>
                <a:gd name="T5" fmla="*/ 72 h 108"/>
                <a:gd name="T6" fmla="*/ 94 w 181"/>
                <a:gd name="T7" fmla="*/ 72 h 108"/>
                <a:gd name="T8" fmla="*/ 66 w 181"/>
                <a:gd name="T9" fmla="*/ 105 h 108"/>
                <a:gd name="T10" fmla="*/ 72 w 181"/>
                <a:gd name="T11" fmla="*/ 105 h 108"/>
                <a:gd name="T12" fmla="*/ 77 w 181"/>
                <a:gd name="T13" fmla="*/ 106 h 108"/>
                <a:gd name="T14" fmla="*/ 79 w 181"/>
                <a:gd name="T15" fmla="*/ 107 h 108"/>
                <a:gd name="T16" fmla="*/ 77 w 181"/>
                <a:gd name="T17" fmla="*/ 108 h 108"/>
                <a:gd name="T18" fmla="*/ 72 w 181"/>
                <a:gd name="T19" fmla="*/ 108 h 108"/>
                <a:gd name="T20" fmla="*/ 63 w 181"/>
                <a:gd name="T21" fmla="*/ 108 h 108"/>
                <a:gd name="T22" fmla="*/ 48 w 181"/>
                <a:gd name="T23" fmla="*/ 108 h 108"/>
                <a:gd name="T24" fmla="*/ 42 w 181"/>
                <a:gd name="T25" fmla="*/ 108 h 108"/>
                <a:gd name="T26" fmla="*/ 42 w 181"/>
                <a:gd name="T27" fmla="*/ 105 h 108"/>
                <a:gd name="T28" fmla="*/ 48 w 181"/>
                <a:gd name="T29" fmla="*/ 105 h 108"/>
                <a:gd name="T30" fmla="*/ 48 w 181"/>
                <a:gd name="T31" fmla="*/ 66 h 108"/>
                <a:gd name="T32" fmla="*/ 33 w 181"/>
                <a:gd name="T33" fmla="*/ 66 h 108"/>
                <a:gd name="T34" fmla="*/ 15 w 181"/>
                <a:gd name="T35" fmla="*/ 87 h 108"/>
                <a:gd name="T36" fmla="*/ 6 w 181"/>
                <a:gd name="T37" fmla="*/ 87 h 108"/>
                <a:gd name="T38" fmla="*/ 3 w 181"/>
                <a:gd name="T39" fmla="*/ 84 h 108"/>
                <a:gd name="T40" fmla="*/ 3 w 181"/>
                <a:gd name="T41" fmla="*/ 66 h 108"/>
                <a:gd name="T42" fmla="*/ 6 w 181"/>
                <a:gd name="T43" fmla="*/ 66 h 108"/>
                <a:gd name="T44" fmla="*/ 6 w 181"/>
                <a:gd name="T45" fmla="*/ 63 h 108"/>
                <a:gd name="T46" fmla="*/ 18 w 181"/>
                <a:gd name="T47" fmla="*/ 63 h 108"/>
                <a:gd name="T48" fmla="*/ 18 w 181"/>
                <a:gd name="T49" fmla="*/ 62 h 108"/>
                <a:gd name="T50" fmla="*/ 0 w 181"/>
                <a:gd name="T51" fmla="*/ 60 h 108"/>
                <a:gd name="T52" fmla="*/ 0 w 181"/>
                <a:gd name="T53" fmla="*/ 48 h 108"/>
                <a:gd name="T54" fmla="*/ 18 w 181"/>
                <a:gd name="T55" fmla="*/ 46 h 108"/>
                <a:gd name="T56" fmla="*/ 18 w 181"/>
                <a:gd name="T57" fmla="*/ 45 h 108"/>
                <a:gd name="T58" fmla="*/ 6 w 181"/>
                <a:gd name="T59" fmla="*/ 45 h 108"/>
                <a:gd name="T60" fmla="*/ 6 w 181"/>
                <a:gd name="T61" fmla="*/ 42 h 108"/>
                <a:gd name="T62" fmla="*/ 3 w 181"/>
                <a:gd name="T63" fmla="*/ 42 h 108"/>
                <a:gd name="T64" fmla="*/ 3 w 181"/>
                <a:gd name="T65" fmla="*/ 24 h 108"/>
                <a:gd name="T66" fmla="*/ 6 w 181"/>
                <a:gd name="T67" fmla="*/ 21 h 108"/>
                <a:gd name="T68" fmla="*/ 15 w 181"/>
                <a:gd name="T69" fmla="*/ 21 h 108"/>
                <a:gd name="T70" fmla="*/ 33 w 181"/>
                <a:gd name="T71" fmla="*/ 42 h 108"/>
                <a:gd name="T72" fmla="*/ 48 w 181"/>
                <a:gd name="T73" fmla="*/ 42 h 108"/>
                <a:gd name="T74" fmla="*/ 48 w 181"/>
                <a:gd name="T75" fmla="*/ 3 h 108"/>
                <a:gd name="T76" fmla="*/ 42 w 181"/>
                <a:gd name="T77" fmla="*/ 3 h 108"/>
                <a:gd name="T78" fmla="*/ 42 w 181"/>
                <a:gd name="T79" fmla="*/ 0 h 108"/>
                <a:gd name="T80" fmla="*/ 48 w 181"/>
                <a:gd name="T81" fmla="*/ 0 h 108"/>
                <a:gd name="T82" fmla="*/ 63 w 181"/>
                <a:gd name="T83" fmla="*/ 0 h 108"/>
                <a:gd name="T84" fmla="*/ 72 w 181"/>
                <a:gd name="T85" fmla="*/ 0 h 108"/>
                <a:gd name="T86" fmla="*/ 77 w 181"/>
                <a:gd name="T87" fmla="*/ 0 h 108"/>
                <a:gd name="T88" fmla="*/ 79 w 181"/>
                <a:gd name="T89" fmla="*/ 1 h 108"/>
                <a:gd name="T90" fmla="*/ 77 w 181"/>
                <a:gd name="T91" fmla="*/ 2 h 108"/>
                <a:gd name="T92" fmla="*/ 72 w 181"/>
                <a:gd name="T93" fmla="*/ 3 h 108"/>
                <a:gd name="T94" fmla="*/ 66 w 181"/>
                <a:gd name="T95" fmla="*/ 3 h 108"/>
                <a:gd name="T96" fmla="*/ 94 w 181"/>
                <a:gd name="T97" fmla="*/ 36 h 108"/>
                <a:gd name="T98" fmla="*/ 100 w 181"/>
                <a:gd name="T99" fmla="*/ 36 h 108"/>
                <a:gd name="T100" fmla="*/ 121 w 181"/>
                <a:gd name="T101" fmla="*/ 42 h 108"/>
                <a:gd name="T102" fmla="*/ 154 w 181"/>
                <a:gd name="T103" fmla="*/ 45 h 108"/>
                <a:gd name="T104" fmla="*/ 181 w 181"/>
                <a:gd name="T105" fmla="*/ 54 h 108"/>
                <a:gd name="T106" fmla="*/ 181 w 181"/>
                <a:gd name="T107" fmla="*/ 54 h 108"/>
                <a:gd name="T108" fmla="*/ 154 w 181"/>
                <a:gd name="T10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" h="108">
                  <a:moveTo>
                    <a:pt x="154" y="63"/>
                  </a:moveTo>
                  <a:cubicBezTo>
                    <a:pt x="121" y="66"/>
                    <a:pt x="121" y="66"/>
                    <a:pt x="121" y="66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4" y="105"/>
                    <a:pt x="76" y="106"/>
                    <a:pt x="77" y="106"/>
                  </a:cubicBezTo>
                  <a:cubicBezTo>
                    <a:pt x="78" y="106"/>
                    <a:pt x="79" y="106"/>
                    <a:pt x="79" y="107"/>
                  </a:cubicBezTo>
                  <a:cubicBezTo>
                    <a:pt x="79" y="107"/>
                    <a:pt x="78" y="108"/>
                    <a:pt x="77" y="108"/>
                  </a:cubicBezTo>
                  <a:cubicBezTo>
                    <a:pt x="76" y="108"/>
                    <a:pt x="74" y="108"/>
                    <a:pt x="72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6" y="0"/>
                    <a:pt x="77" y="0"/>
                  </a:cubicBezTo>
                  <a:cubicBezTo>
                    <a:pt x="78" y="0"/>
                    <a:pt x="79" y="1"/>
                    <a:pt x="79" y="1"/>
                  </a:cubicBezTo>
                  <a:cubicBezTo>
                    <a:pt x="79" y="1"/>
                    <a:pt x="78" y="2"/>
                    <a:pt x="77" y="2"/>
                  </a:cubicBezTo>
                  <a:cubicBezTo>
                    <a:pt x="76" y="2"/>
                    <a:pt x="74" y="3"/>
                    <a:pt x="72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100" y="36"/>
                    <a:pt x="100" y="36"/>
                    <a:pt x="100" y="36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71" y="49"/>
                    <a:pt x="180" y="51"/>
                    <a:pt x="181" y="54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1" y="56"/>
                    <a:pt x="172" y="59"/>
                    <a:pt x="154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7" name="Freeform 229">
              <a:extLst>
                <a:ext uri="{FF2B5EF4-FFF2-40B4-BE49-F238E27FC236}">
                  <a16:creationId xmlns:a16="http://schemas.microsoft.com/office/drawing/2014/main" id="{F4540C46-3695-45DB-ACEB-9ECD99C32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1571" y="3104357"/>
              <a:ext cx="156131" cy="138957"/>
            </a:xfrm>
            <a:custGeom>
              <a:avLst/>
              <a:gdLst>
                <a:gd name="T0" fmla="*/ 151 w 151"/>
                <a:gd name="T1" fmla="*/ 115 h 133"/>
                <a:gd name="T2" fmla="*/ 151 w 151"/>
                <a:gd name="T3" fmla="*/ 133 h 133"/>
                <a:gd name="T4" fmla="*/ 43 w 151"/>
                <a:gd name="T5" fmla="*/ 133 h 133"/>
                <a:gd name="T6" fmla="*/ 43 w 151"/>
                <a:gd name="T7" fmla="*/ 115 h 133"/>
                <a:gd name="T8" fmla="*/ 55 w 151"/>
                <a:gd name="T9" fmla="*/ 97 h 133"/>
                <a:gd name="T10" fmla="*/ 43 w 151"/>
                <a:gd name="T11" fmla="*/ 97 h 133"/>
                <a:gd name="T12" fmla="*/ 17 w 151"/>
                <a:gd name="T13" fmla="*/ 87 h 133"/>
                <a:gd name="T14" fmla="*/ 6 w 151"/>
                <a:gd name="T15" fmla="*/ 61 h 133"/>
                <a:gd name="T16" fmla="*/ 6 w 151"/>
                <a:gd name="T17" fmla="*/ 31 h 133"/>
                <a:gd name="T18" fmla="*/ 0 w 151"/>
                <a:gd name="T19" fmla="*/ 25 h 133"/>
                <a:gd name="T20" fmla="*/ 3 w 151"/>
                <a:gd name="T21" fmla="*/ 12 h 133"/>
                <a:gd name="T22" fmla="*/ 49 w 151"/>
                <a:gd name="T23" fmla="*/ 12 h 133"/>
                <a:gd name="T24" fmla="*/ 52 w 151"/>
                <a:gd name="T25" fmla="*/ 0 h 133"/>
                <a:gd name="T26" fmla="*/ 142 w 151"/>
                <a:gd name="T27" fmla="*/ 0 h 133"/>
                <a:gd name="T28" fmla="*/ 145 w 151"/>
                <a:gd name="T29" fmla="*/ 18 h 133"/>
                <a:gd name="T30" fmla="*/ 139 w 151"/>
                <a:gd name="T31" fmla="*/ 22 h 133"/>
                <a:gd name="T32" fmla="*/ 139 w 151"/>
                <a:gd name="T33" fmla="*/ 97 h 133"/>
                <a:gd name="T34" fmla="*/ 151 w 151"/>
                <a:gd name="T35" fmla="*/ 115 h 133"/>
                <a:gd name="T36" fmla="*/ 55 w 151"/>
                <a:gd name="T37" fmla="*/ 73 h 133"/>
                <a:gd name="T38" fmla="*/ 55 w 151"/>
                <a:gd name="T39" fmla="*/ 37 h 133"/>
                <a:gd name="T40" fmla="*/ 30 w 151"/>
                <a:gd name="T41" fmla="*/ 37 h 133"/>
                <a:gd name="T42" fmla="*/ 30 w 151"/>
                <a:gd name="T43" fmla="*/ 61 h 133"/>
                <a:gd name="T44" fmla="*/ 34 w 151"/>
                <a:gd name="T45" fmla="*/ 69 h 133"/>
                <a:gd name="T46" fmla="*/ 43 w 151"/>
                <a:gd name="T47" fmla="*/ 73 h 133"/>
                <a:gd name="T48" fmla="*/ 55 w 151"/>
                <a:gd name="T49" fmla="*/ 7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33">
                  <a:moveTo>
                    <a:pt x="151" y="115"/>
                  </a:moveTo>
                  <a:cubicBezTo>
                    <a:pt x="151" y="133"/>
                    <a:pt x="151" y="133"/>
                    <a:pt x="151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3" y="97"/>
                    <a:pt x="24" y="94"/>
                    <a:pt x="17" y="87"/>
                  </a:cubicBezTo>
                  <a:cubicBezTo>
                    <a:pt x="10" y="79"/>
                    <a:pt x="6" y="71"/>
                    <a:pt x="6" y="6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39" y="97"/>
                    <a:pt x="139" y="97"/>
                    <a:pt x="139" y="97"/>
                  </a:cubicBezTo>
                  <a:lnTo>
                    <a:pt x="151" y="115"/>
                  </a:lnTo>
                  <a:close/>
                  <a:moveTo>
                    <a:pt x="55" y="73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4"/>
                    <a:pt x="32" y="67"/>
                    <a:pt x="34" y="69"/>
                  </a:cubicBezTo>
                  <a:cubicBezTo>
                    <a:pt x="36" y="72"/>
                    <a:pt x="39" y="73"/>
                    <a:pt x="43" y="73"/>
                  </a:cubicBezTo>
                  <a:lnTo>
                    <a:pt x="5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8" name="Freeform 230">
              <a:extLst>
                <a:ext uri="{FF2B5EF4-FFF2-40B4-BE49-F238E27FC236}">
                  <a16:creationId xmlns:a16="http://schemas.microsoft.com/office/drawing/2014/main" id="{B6DC0562-08CA-4E8C-BEEE-2A586043D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4541" y="3104357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115 h 146"/>
                <a:gd name="T28" fmla="*/ 121 w 145"/>
                <a:gd name="T29" fmla="*/ 31 h 146"/>
                <a:gd name="T30" fmla="*/ 119 w 145"/>
                <a:gd name="T31" fmla="*/ 26 h 146"/>
                <a:gd name="T32" fmla="*/ 115 w 145"/>
                <a:gd name="T33" fmla="*/ 25 h 146"/>
                <a:gd name="T34" fmla="*/ 103 w 145"/>
                <a:gd name="T35" fmla="*/ 25 h 146"/>
                <a:gd name="T36" fmla="*/ 99 w 145"/>
                <a:gd name="T37" fmla="*/ 26 h 146"/>
                <a:gd name="T38" fmla="*/ 97 w 145"/>
                <a:gd name="T39" fmla="*/ 31 h 146"/>
                <a:gd name="T40" fmla="*/ 97 w 145"/>
                <a:gd name="T41" fmla="*/ 61 h 146"/>
                <a:gd name="T42" fmla="*/ 49 w 145"/>
                <a:gd name="T43" fmla="*/ 61 h 146"/>
                <a:gd name="T44" fmla="*/ 49 w 145"/>
                <a:gd name="T45" fmla="*/ 31 h 146"/>
                <a:gd name="T46" fmla="*/ 47 w 145"/>
                <a:gd name="T47" fmla="*/ 26 h 146"/>
                <a:gd name="T48" fmla="*/ 43 w 145"/>
                <a:gd name="T49" fmla="*/ 25 h 146"/>
                <a:gd name="T50" fmla="*/ 30 w 145"/>
                <a:gd name="T51" fmla="*/ 25 h 146"/>
                <a:gd name="T52" fmla="*/ 26 w 145"/>
                <a:gd name="T53" fmla="*/ 26 h 146"/>
                <a:gd name="T54" fmla="*/ 24 w 145"/>
                <a:gd name="T55" fmla="*/ 31 h 146"/>
                <a:gd name="T56" fmla="*/ 24 w 145"/>
                <a:gd name="T57" fmla="*/ 115 h 146"/>
                <a:gd name="T58" fmla="*/ 26 w 145"/>
                <a:gd name="T59" fmla="*/ 120 h 146"/>
                <a:gd name="T60" fmla="*/ 30 w 145"/>
                <a:gd name="T61" fmla="*/ 121 h 146"/>
                <a:gd name="T62" fmla="*/ 43 w 145"/>
                <a:gd name="T63" fmla="*/ 121 h 146"/>
                <a:gd name="T64" fmla="*/ 47 w 145"/>
                <a:gd name="T65" fmla="*/ 120 h 146"/>
                <a:gd name="T66" fmla="*/ 49 w 145"/>
                <a:gd name="T67" fmla="*/ 115 h 146"/>
                <a:gd name="T68" fmla="*/ 49 w 145"/>
                <a:gd name="T69" fmla="*/ 85 h 146"/>
                <a:gd name="T70" fmla="*/ 97 w 145"/>
                <a:gd name="T71" fmla="*/ 85 h 146"/>
                <a:gd name="T72" fmla="*/ 97 w 145"/>
                <a:gd name="T73" fmla="*/ 115 h 146"/>
                <a:gd name="T74" fmla="*/ 99 w 145"/>
                <a:gd name="T75" fmla="*/ 120 h 146"/>
                <a:gd name="T76" fmla="*/ 103 w 145"/>
                <a:gd name="T77" fmla="*/ 121 h 146"/>
                <a:gd name="T78" fmla="*/ 115 w 145"/>
                <a:gd name="T79" fmla="*/ 121 h 146"/>
                <a:gd name="T80" fmla="*/ 119 w 145"/>
                <a:gd name="T81" fmla="*/ 120 h 146"/>
                <a:gd name="T82" fmla="*/ 121 w 145"/>
                <a:gd name="T83" fmla="*/ 1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121" y="115"/>
                  </a:moveTo>
                  <a:cubicBezTo>
                    <a:pt x="121" y="31"/>
                    <a:pt x="121" y="31"/>
                    <a:pt x="121" y="31"/>
                  </a:cubicBezTo>
                  <a:cubicBezTo>
                    <a:pt x="121" y="29"/>
                    <a:pt x="121" y="28"/>
                    <a:pt x="119" y="26"/>
                  </a:cubicBezTo>
                  <a:cubicBezTo>
                    <a:pt x="118" y="25"/>
                    <a:pt x="117" y="25"/>
                    <a:pt x="115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1" y="25"/>
                    <a:pt x="100" y="25"/>
                    <a:pt x="99" y="26"/>
                  </a:cubicBezTo>
                  <a:cubicBezTo>
                    <a:pt x="98" y="28"/>
                    <a:pt x="97" y="29"/>
                    <a:pt x="97" y="31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9"/>
                    <a:pt x="48" y="28"/>
                    <a:pt x="47" y="26"/>
                  </a:cubicBezTo>
                  <a:cubicBezTo>
                    <a:pt x="46" y="25"/>
                    <a:pt x="44" y="25"/>
                    <a:pt x="43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9" y="25"/>
                    <a:pt x="27" y="25"/>
                    <a:pt x="26" y="26"/>
                  </a:cubicBezTo>
                  <a:cubicBezTo>
                    <a:pt x="25" y="28"/>
                    <a:pt x="24" y="29"/>
                    <a:pt x="24" y="31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7"/>
                    <a:pt x="25" y="118"/>
                    <a:pt x="26" y="120"/>
                  </a:cubicBezTo>
                  <a:cubicBezTo>
                    <a:pt x="27" y="121"/>
                    <a:pt x="29" y="121"/>
                    <a:pt x="30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4" y="121"/>
                    <a:pt x="46" y="121"/>
                    <a:pt x="47" y="120"/>
                  </a:cubicBezTo>
                  <a:cubicBezTo>
                    <a:pt x="48" y="118"/>
                    <a:pt x="49" y="117"/>
                    <a:pt x="49" y="11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7" y="117"/>
                    <a:pt x="98" y="118"/>
                    <a:pt x="99" y="120"/>
                  </a:cubicBezTo>
                  <a:cubicBezTo>
                    <a:pt x="100" y="121"/>
                    <a:pt x="101" y="121"/>
                    <a:pt x="103" y="121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7" y="121"/>
                    <a:pt x="118" y="121"/>
                    <a:pt x="119" y="120"/>
                  </a:cubicBezTo>
                  <a:cubicBezTo>
                    <a:pt x="121" y="118"/>
                    <a:pt x="121" y="117"/>
                    <a:pt x="12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9" name="Freeform 231">
              <a:extLst>
                <a:ext uri="{FF2B5EF4-FFF2-40B4-BE49-F238E27FC236}">
                  <a16:creationId xmlns:a16="http://schemas.microsoft.com/office/drawing/2014/main" id="{6504944A-D176-49F9-9193-09E4B99F4C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1266" y="3104357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79 h 146"/>
                <a:gd name="T28" fmla="*/ 121 w 145"/>
                <a:gd name="T29" fmla="*/ 67 h 146"/>
                <a:gd name="T30" fmla="*/ 119 w 145"/>
                <a:gd name="T31" fmla="*/ 63 h 146"/>
                <a:gd name="T32" fmla="*/ 115 w 145"/>
                <a:gd name="T33" fmla="*/ 61 h 146"/>
                <a:gd name="T34" fmla="*/ 85 w 145"/>
                <a:gd name="T35" fmla="*/ 61 h 146"/>
                <a:gd name="T36" fmla="*/ 85 w 145"/>
                <a:gd name="T37" fmla="*/ 31 h 146"/>
                <a:gd name="T38" fmla="*/ 83 w 145"/>
                <a:gd name="T39" fmla="*/ 26 h 146"/>
                <a:gd name="T40" fmla="*/ 79 w 145"/>
                <a:gd name="T41" fmla="*/ 25 h 146"/>
                <a:gd name="T42" fmla="*/ 67 w 145"/>
                <a:gd name="T43" fmla="*/ 25 h 146"/>
                <a:gd name="T44" fmla="*/ 62 w 145"/>
                <a:gd name="T45" fmla="*/ 26 h 146"/>
                <a:gd name="T46" fmla="*/ 61 w 145"/>
                <a:gd name="T47" fmla="*/ 31 h 146"/>
                <a:gd name="T48" fmla="*/ 61 w 145"/>
                <a:gd name="T49" fmla="*/ 61 h 146"/>
                <a:gd name="T50" fmla="*/ 30 w 145"/>
                <a:gd name="T51" fmla="*/ 61 h 146"/>
                <a:gd name="T52" fmla="*/ 26 w 145"/>
                <a:gd name="T53" fmla="*/ 63 h 146"/>
                <a:gd name="T54" fmla="*/ 24 w 145"/>
                <a:gd name="T55" fmla="*/ 67 h 146"/>
                <a:gd name="T56" fmla="*/ 24 w 145"/>
                <a:gd name="T57" fmla="*/ 79 h 146"/>
                <a:gd name="T58" fmla="*/ 26 w 145"/>
                <a:gd name="T59" fmla="*/ 83 h 146"/>
                <a:gd name="T60" fmla="*/ 30 w 145"/>
                <a:gd name="T61" fmla="*/ 85 h 146"/>
                <a:gd name="T62" fmla="*/ 61 w 145"/>
                <a:gd name="T63" fmla="*/ 85 h 146"/>
                <a:gd name="T64" fmla="*/ 61 w 145"/>
                <a:gd name="T65" fmla="*/ 115 h 146"/>
                <a:gd name="T66" fmla="*/ 62 w 145"/>
                <a:gd name="T67" fmla="*/ 120 h 146"/>
                <a:gd name="T68" fmla="*/ 67 w 145"/>
                <a:gd name="T69" fmla="*/ 121 h 146"/>
                <a:gd name="T70" fmla="*/ 79 w 145"/>
                <a:gd name="T71" fmla="*/ 121 h 146"/>
                <a:gd name="T72" fmla="*/ 83 w 145"/>
                <a:gd name="T73" fmla="*/ 120 h 146"/>
                <a:gd name="T74" fmla="*/ 85 w 145"/>
                <a:gd name="T75" fmla="*/ 115 h 146"/>
                <a:gd name="T76" fmla="*/ 85 w 145"/>
                <a:gd name="T77" fmla="*/ 85 h 146"/>
                <a:gd name="T78" fmla="*/ 115 w 145"/>
                <a:gd name="T79" fmla="*/ 85 h 146"/>
                <a:gd name="T80" fmla="*/ 119 w 145"/>
                <a:gd name="T81" fmla="*/ 83 h 146"/>
                <a:gd name="T82" fmla="*/ 121 w 145"/>
                <a:gd name="T83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121" y="79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5"/>
                    <a:pt x="121" y="64"/>
                    <a:pt x="119" y="63"/>
                  </a:cubicBezTo>
                  <a:cubicBezTo>
                    <a:pt x="118" y="61"/>
                    <a:pt x="117" y="61"/>
                    <a:pt x="11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29"/>
                    <a:pt x="84" y="28"/>
                    <a:pt x="83" y="26"/>
                  </a:cubicBezTo>
                  <a:cubicBezTo>
                    <a:pt x="82" y="25"/>
                    <a:pt x="80" y="25"/>
                    <a:pt x="79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5" y="25"/>
                    <a:pt x="64" y="25"/>
                    <a:pt x="62" y="26"/>
                  </a:cubicBezTo>
                  <a:cubicBezTo>
                    <a:pt x="61" y="28"/>
                    <a:pt x="61" y="29"/>
                    <a:pt x="61" y="3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1"/>
                    <a:pt x="27" y="61"/>
                    <a:pt x="26" y="63"/>
                  </a:cubicBezTo>
                  <a:cubicBezTo>
                    <a:pt x="25" y="64"/>
                    <a:pt x="24" y="65"/>
                    <a:pt x="24" y="67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81"/>
                    <a:pt x="25" y="82"/>
                    <a:pt x="26" y="83"/>
                  </a:cubicBezTo>
                  <a:cubicBezTo>
                    <a:pt x="27" y="84"/>
                    <a:pt x="29" y="85"/>
                    <a:pt x="30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17"/>
                    <a:pt x="61" y="118"/>
                    <a:pt x="62" y="120"/>
                  </a:cubicBezTo>
                  <a:cubicBezTo>
                    <a:pt x="64" y="121"/>
                    <a:pt x="65" y="121"/>
                    <a:pt x="67" y="121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0" y="121"/>
                    <a:pt x="82" y="121"/>
                    <a:pt x="83" y="120"/>
                  </a:cubicBezTo>
                  <a:cubicBezTo>
                    <a:pt x="84" y="118"/>
                    <a:pt x="85" y="117"/>
                    <a:pt x="85" y="11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8" y="84"/>
                    <a:pt x="119" y="83"/>
                  </a:cubicBezTo>
                  <a:cubicBezTo>
                    <a:pt x="121" y="82"/>
                    <a:pt x="121" y="81"/>
                    <a:pt x="12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0" name="Freeform 232">
              <a:extLst>
                <a:ext uri="{FF2B5EF4-FFF2-40B4-BE49-F238E27FC236}">
                  <a16:creationId xmlns:a16="http://schemas.microsoft.com/office/drawing/2014/main" id="{BD82C65A-B8E6-4A62-B39E-80D826C93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1113" y="3137144"/>
              <a:ext cx="95240" cy="98363"/>
            </a:xfrm>
            <a:custGeom>
              <a:avLst/>
              <a:gdLst>
                <a:gd name="T0" fmla="*/ 55 w 92"/>
                <a:gd name="T1" fmla="*/ 86 h 94"/>
                <a:gd name="T2" fmla="*/ 54 w 92"/>
                <a:gd name="T3" fmla="*/ 88 h 94"/>
                <a:gd name="T4" fmla="*/ 50 w 92"/>
                <a:gd name="T5" fmla="*/ 93 h 94"/>
                <a:gd name="T6" fmla="*/ 48 w 92"/>
                <a:gd name="T7" fmla="*/ 94 h 94"/>
                <a:gd name="T8" fmla="*/ 45 w 92"/>
                <a:gd name="T9" fmla="*/ 93 h 94"/>
                <a:gd name="T10" fmla="*/ 1 w 92"/>
                <a:gd name="T11" fmla="*/ 49 h 94"/>
                <a:gd name="T12" fmla="*/ 0 w 92"/>
                <a:gd name="T13" fmla="*/ 47 h 94"/>
                <a:gd name="T14" fmla="*/ 1 w 92"/>
                <a:gd name="T15" fmla="*/ 45 h 94"/>
                <a:gd name="T16" fmla="*/ 45 w 92"/>
                <a:gd name="T17" fmla="*/ 1 h 94"/>
                <a:gd name="T18" fmla="*/ 48 w 92"/>
                <a:gd name="T19" fmla="*/ 0 h 94"/>
                <a:gd name="T20" fmla="*/ 50 w 92"/>
                <a:gd name="T21" fmla="*/ 1 h 94"/>
                <a:gd name="T22" fmla="*/ 54 w 92"/>
                <a:gd name="T23" fmla="*/ 5 h 94"/>
                <a:gd name="T24" fmla="*/ 55 w 92"/>
                <a:gd name="T25" fmla="*/ 8 h 94"/>
                <a:gd name="T26" fmla="*/ 54 w 92"/>
                <a:gd name="T27" fmla="*/ 10 h 94"/>
                <a:gd name="T28" fmla="*/ 17 w 92"/>
                <a:gd name="T29" fmla="*/ 47 h 94"/>
                <a:gd name="T30" fmla="*/ 54 w 92"/>
                <a:gd name="T31" fmla="*/ 84 h 94"/>
                <a:gd name="T32" fmla="*/ 55 w 92"/>
                <a:gd name="T33" fmla="*/ 86 h 94"/>
                <a:gd name="T34" fmla="*/ 92 w 92"/>
                <a:gd name="T35" fmla="*/ 86 h 94"/>
                <a:gd name="T36" fmla="*/ 91 w 92"/>
                <a:gd name="T37" fmla="*/ 88 h 94"/>
                <a:gd name="T38" fmla="*/ 86 w 92"/>
                <a:gd name="T39" fmla="*/ 93 h 94"/>
                <a:gd name="T40" fmla="*/ 84 w 92"/>
                <a:gd name="T41" fmla="*/ 94 h 94"/>
                <a:gd name="T42" fmla="*/ 82 w 92"/>
                <a:gd name="T43" fmla="*/ 93 h 94"/>
                <a:gd name="T44" fmla="*/ 38 w 92"/>
                <a:gd name="T45" fmla="*/ 49 h 94"/>
                <a:gd name="T46" fmla="*/ 37 w 92"/>
                <a:gd name="T47" fmla="*/ 47 h 94"/>
                <a:gd name="T48" fmla="*/ 38 w 92"/>
                <a:gd name="T49" fmla="*/ 45 h 94"/>
                <a:gd name="T50" fmla="*/ 82 w 92"/>
                <a:gd name="T51" fmla="*/ 1 h 94"/>
                <a:gd name="T52" fmla="*/ 84 w 92"/>
                <a:gd name="T53" fmla="*/ 0 h 94"/>
                <a:gd name="T54" fmla="*/ 86 w 92"/>
                <a:gd name="T55" fmla="*/ 1 h 94"/>
                <a:gd name="T56" fmla="*/ 91 w 92"/>
                <a:gd name="T57" fmla="*/ 5 h 94"/>
                <a:gd name="T58" fmla="*/ 92 w 92"/>
                <a:gd name="T59" fmla="*/ 8 h 94"/>
                <a:gd name="T60" fmla="*/ 91 w 92"/>
                <a:gd name="T61" fmla="*/ 10 h 94"/>
                <a:gd name="T62" fmla="*/ 54 w 92"/>
                <a:gd name="T63" fmla="*/ 47 h 94"/>
                <a:gd name="T64" fmla="*/ 91 w 92"/>
                <a:gd name="T65" fmla="*/ 84 h 94"/>
                <a:gd name="T66" fmla="*/ 92 w 92"/>
                <a:gd name="T67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94">
                  <a:moveTo>
                    <a:pt x="55" y="86"/>
                  </a:moveTo>
                  <a:cubicBezTo>
                    <a:pt x="55" y="87"/>
                    <a:pt x="55" y="88"/>
                    <a:pt x="54" y="88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49" y="94"/>
                    <a:pt x="48" y="94"/>
                    <a:pt x="48" y="94"/>
                  </a:cubicBezTo>
                  <a:cubicBezTo>
                    <a:pt x="47" y="94"/>
                    <a:pt x="46" y="94"/>
                    <a:pt x="45" y="93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6"/>
                    <a:pt x="1" y="45"/>
                    <a:pt x="1" y="4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0"/>
                    <a:pt x="49" y="0"/>
                    <a:pt x="50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5" y="6"/>
                    <a:pt x="55" y="7"/>
                    <a:pt x="55" y="8"/>
                  </a:cubicBezTo>
                  <a:cubicBezTo>
                    <a:pt x="55" y="8"/>
                    <a:pt x="55" y="9"/>
                    <a:pt x="54" y="1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5" y="85"/>
                    <a:pt x="55" y="85"/>
                    <a:pt x="55" y="86"/>
                  </a:cubicBezTo>
                  <a:close/>
                  <a:moveTo>
                    <a:pt x="92" y="86"/>
                  </a:moveTo>
                  <a:cubicBezTo>
                    <a:pt x="92" y="87"/>
                    <a:pt x="91" y="88"/>
                    <a:pt x="91" y="88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3" y="94"/>
                    <a:pt x="82" y="94"/>
                    <a:pt x="82" y="93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8"/>
                    <a:pt x="37" y="47"/>
                  </a:cubicBezTo>
                  <a:cubicBezTo>
                    <a:pt x="37" y="46"/>
                    <a:pt x="37" y="45"/>
                    <a:pt x="38" y="45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0"/>
                    <a:pt x="83" y="0"/>
                    <a:pt x="84" y="0"/>
                  </a:cubicBezTo>
                  <a:cubicBezTo>
                    <a:pt x="85" y="0"/>
                    <a:pt x="85" y="0"/>
                    <a:pt x="86" y="1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6"/>
                    <a:pt x="92" y="7"/>
                    <a:pt x="92" y="8"/>
                  </a:cubicBezTo>
                  <a:cubicBezTo>
                    <a:pt x="92" y="8"/>
                    <a:pt x="91" y="9"/>
                    <a:pt x="91" y="10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85"/>
                    <a:pt x="92" y="85"/>
                    <a:pt x="9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1" name="Freeform 233">
              <a:extLst>
                <a:ext uri="{FF2B5EF4-FFF2-40B4-BE49-F238E27FC236}">
                  <a16:creationId xmlns:a16="http://schemas.microsoft.com/office/drawing/2014/main" id="{820F9DEC-16A1-499D-92F4-D6966C270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4753" y="3137144"/>
              <a:ext cx="95240" cy="98363"/>
            </a:xfrm>
            <a:custGeom>
              <a:avLst/>
              <a:gdLst>
                <a:gd name="T0" fmla="*/ 55 w 91"/>
                <a:gd name="T1" fmla="*/ 47 h 94"/>
                <a:gd name="T2" fmla="*/ 54 w 91"/>
                <a:gd name="T3" fmla="*/ 49 h 94"/>
                <a:gd name="T4" fmla="*/ 10 w 91"/>
                <a:gd name="T5" fmla="*/ 93 h 94"/>
                <a:gd name="T6" fmla="*/ 8 w 91"/>
                <a:gd name="T7" fmla="*/ 94 h 94"/>
                <a:gd name="T8" fmla="*/ 6 w 91"/>
                <a:gd name="T9" fmla="*/ 93 h 94"/>
                <a:gd name="T10" fmla="*/ 1 w 91"/>
                <a:gd name="T11" fmla="*/ 88 h 94"/>
                <a:gd name="T12" fmla="*/ 0 w 91"/>
                <a:gd name="T13" fmla="*/ 86 h 94"/>
                <a:gd name="T14" fmla="*/ 1 w 91"/>
                <a:gd name="T15" fmla="*/ 84 h 94"/>
                <a:gd name="T16" fmla="*/ 38 w 91"/>
                <a:gd name="T17" fmla="*/ 47 h 94"/>
                <a:gd name="T18" fmla="*/ 1 w 91"/>
                <a:gd name="T19" fmla="*/ 10 h 94"/>
                <a:gd name="T20" fmla="*/ 0 w 91"/>
                <a:gd name="T21" fmla="*/ 8 h 94"/>
                <a:gd name="T22" fmla="*/ 1 w 91"/>
                <a:gd name="T23" fmla="*/ 5 h 94"/>
                <a:gd name="T24" fmla="*/ 6 w 91"/>
                <a:gd name="T25" fmla="*/ 1 h 94"/>
                <a:gd name="T26" fmla="*/ 8 w 91"/>
                <a:gd name="T27" fmla="*/ 0 h 94"/>
                <a:gd name="T28" fmla="*/ 10 w 91"/>
                <a:gd name="T29" fmla="*/ 1 h 94"/>
                <a:gd name="T30" fmla="*/ 54 w 91"/>
                <a:gd name="T31" fmla="*/ 45 h 94"/>
                <a:gd name="T32" fmla="*/ 55 w 91"/>
                <a:gd name="T33" fmla="*/ 47 h 94"/>
                <a:gd name="T34" fmla="*/ 91 w 91"/>
                <a:gd name="T35" fmla="*/ 47 h 94"/>
                <a:gd name="T36" fmla="*/ 90 w 91"/>
                <a:gd name="T37" fmla="*/ 49 h 94"/>
                <a:gd name="T38" fmla="*/ 46 w 91"/>
                <a:gd name="T39" fmla="*/ 93 h 94"/>
                <a:gd name="T40" fmla="*/ 44 w 91"/>
                <a:gd name="T41" fmla="*/ 94 h 94"/>
                <a:gd name="T42" fmla="*/ 42 w 91"/>
                <a:gd name="T43" fmla="*/ 93 h 94"/>
                <a:gd name="T44" fmla="*/ 37 w 91"/>
                <a:gd name="T45" fmla="*/ 88 h 94"/>
                <a:gd name="T46" fmla="*/ 36 w 91"/>
                <a:gd name="T47" fmla="*/ 86 h 94"/>
                <a:gd name="T48" fmla="*/ 37 w 91"/>
                <a:gd name="T49" fmla="*/ 84 h 94"/>
                <a:gd name="T50" fmla="*/ 74 w 91"/>
                <a:gd name="T51" fmla="*/ 47 h 94"/>
                <a:gd name="T52" fmla="*/ 37 w 91"/>
                <a:gd name="T53" fmla="*/ 10 h 94"/>
                <a:gd name="T54" fmla="*/ 36 w 91"/>
                <a:gd name="T55" fmla="*/ 8 h 94"/>
                <a:gd name="T56" fmla="*/ 37 w 91"/>
                <a:gd name="T57" fmla="*/ 5 h 94"/>
                <a:gd name="T58" fmla="*/ 42 w 91"/>
                <a:gd name="T59" fmla="*/ 1 h 94"/>
                <a:gd name="T60" fmla="*/ 44 w 91"/>
                <a:gd name="T61" fmla="*/ 0 h 94"/>
                <a:gd name="T62" fmla="*/ 46 w 91"/>
                <a:gd name="T63" fmla="*/ 1 h 94"/>
                <a:gd name="T64" fmla="*/ 90 w 91"/>
                <a:gd name="T65" fmla="*/ 45 h 94"/>
                <a:gd name="T66" fmla="*/ 91 w 91"/>
                <a:gd name="T67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4">
                  <a:moveTo>
                    <a:pt x="55" y="47"/>
                  </a:moveTo>
                  <a:cubicBezTo>
                    <a:pt x="55" y="48"/>
                    <a:pt x="55" y="49"/>
                    <a:pt x="54" y="4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4"/>
                    <a:pt x="9" y="94"/>
                    <a:pt x="8" y="94"/>
                  </a:cubicBezTo>
                  <a:cubicBezTo>
                    <a:pt x="7" y="94"/>
                    <a:pt x="6" y="94"/>
                    <a:pt x="6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7"/>
                    <a:pt x="0" y="86"/>
                  </a:cubicBezTo>
                  <a:cubicBezTo>
                    <a:pt x="0" y="85"/>
                    <a:pt x="0" y="85"/>
                    <a:pt x="1" y="84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5" y="45"/>
                    <a:pt x="55" y="46"/>
                    <a:pt x="55" y="47"/>
                  </a:cubicBezTo>
                  <a:close/>
                  <a:moveTo>
                    <a:pt x="91" y="47"/>
                  </a:moveTo>
                  <a:cubicBezTo>
                    <a:pt x="91" y="48"/>
                    <a:pt x="91" y="49"/>
                    <a:pt x="90" y="49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4"/>
                    <a:pt x="45" y="94"/>
                    <a:pt x="44" y="94"/>
                  </a:cubicBezTo>
                  <a:cubicBezTo>
                    <a:pt x="43" y="94"/>
                    <a:pt x="42" y="94"/>
                    <a:pt x="42" y="93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6" y="87"/>
                    <a:pt x="36" y="86"/>
                  </a:cubicBezTo>
                  <a:cubicBezTo>
                    <a:pt x="36" y="85"/>
                    <a:pt x="36" y="85"/>
                    <a:pt x="37" y="84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7"/>
                    <a:pt x="36" y="6"/>
                    <a:pt x="37" y="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0"/>
                    <a:pt x="43" y="0"/>
                    <a:pt x="44" y="0"/>
                  </a:cubicBezTo>
                  <a:cubicBezTo>
                    <a:pt x="45" y="0"/>
                    <a:pt x="46" y="0"/>
                    <a:pt x="46" y="1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1" y="45"/>
                    <a:pt x="91" y="46"/>
                    <a:pt x="9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2" name="Freeform 234">
              <a:extLst>
                <a:ext uri="{FF2B5EF4-FFF2-40B4-BE49-F238E27FC236}">
                  <a16:creationId xmlns:a16="http://schemas.microsoft.com/office/drawing/2014/main" id="{805B7D5E-1C7B-41FD-B185-DA8DF36C6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7761" y="3135583"/>
              <a:ext cx="98363" cy="93678"/>
            </a:xfrm>
            <a:custGeom>
              <a:avLst/>
              <a:gdLst>
                <a:gd name="T0" fmla="*/ 95 w 95"/>
                <a:gd name="T1" fmla="*/ 47 h 91"/>
                <a:gd name="T2" fmla="*/ 94 w 95"/>
                <a:gd name="T3" fmla="*/ 49 h 91"/>
                <a:gd name="T4" fmla="*/ 89 w 95"/>
                <a:gd name="T5" fmla="*/ 54 h 91"/>
                <a:gd name="T6" fmla="*/ 87 w 95"/>
                <a:gd name="T7" fmla="*/ 55 h 91"/>
                <a:gd name="T8" fmla="*/ 85 w 95"/>
                <a:gd name="T9" fmla="*/ 54 h 91"/>
                <a:gd name="T10" fmla="*/ 48 w 95"/>
                <a:gd name="T11" fmla="*/ 17 h 91"/>
                <a:gd name="T12" fmla="*/ 10 w 95"/>
                <a:gd name="T13" fmla="*/ 54 h 91"/>
                <a:gd name="T14" fmla="*/ 8 w 95"/>
                <a:gd name="T15" fmla="*/ 55 h 91"/>
                <a:gd name="T16" fmla="*/ 6 w 95"/>
                <a:gd name="T17" fmla="*/ 54 h 91"/>
                <a:gd name="T18" fmla="*/ 1 w 95"/>
                <a:gd name="T19" fmla="*/ 49 h 91"/>
                <a:gd name="T20" fmla="*/ 0 w 95"/>
                <a:gd name="T21" fmla="*/ 47 h 91"/>
                <a:gd name="T22" fmla="*/ 1 w 95"/>
                <a:gd name="T23" fmla="*/ 45 h 91"/>
                <a:gd name="T24" fmla="*/ 45 w 95"/>
                <a:gd name="T25" fmla="*/ 1 h 91"/>
                <a:gd name="T26" fmla="*/ 48 w 95"/>
                <a:gd name="T27" fmla="*/ 0 h 91"/>
                <a:gd name="T28" fmla="*/ 50 w 95"/>
                <a:gd name="T29" fmla="*/ 1 h 91"/>
                <a:gd name="T30" fmla="*/ 94 w 95"/>
                <a:gd name="T31" fmla="*/ 45 h 91"/>
                <a:gd name="T32" fmla="*/ 95 w 95"/>
                <a:gd name="T33" fmla="*/ 47 h 91"/>
                <a:gd name="T34" fmla="*/ 95 w 95"/>
                <a:gd name="T35" fmla="*/ 83 h 91"/>
                <a:gd name="T36" fmla="*/ 94 w 95"/>
                <a:gd name="T37" fmla="*/ 85 h 91"/>
                <a:gd name="T38" fmla="*/ 89 w 95"/>
                <a:gd name="T39" fmla="*/ 90 h 91"/>
                <a:gd name="T40" fmla="*/ 87 w 95"/>
                <a:gd name="T41" fmla="*/ 91 h 91"/>
                <a:gd name="T42" fmla="*/ 85 w 95"/>
                <a:gd name="T43" fmla="*/ 90 h 91"/>
                <a:gd name="T44" fmla="*/ 48 w 95"/>
                <a:gd name="T45" fmla="*/ 53 h 91"/>
                <a:gd name="T46" fmla="*/ 10 w 95"/>
                <a:gd name="T47" fmla="*/ 90 h 91"/>
                <a:gd name="T48" fmla="*/ 8 w 95"/>
                <a:gd name="T49" fmla="*/ 91 h 91"/>
                <a:gd name="T50" fmla="*/ 6 w 95"/>
                <a:gd name="T51" fmla="*/ 90 h 91"/>
                <a:gd name="T52" fmla="*/ 1 w 95"/>
                <a:gd name="T53" fmla="*/ 85 h 91"/>
                <a:gd name="T54" fmla="*/ 0 w 95"/>
                <a:gd name="T55" fmla="*/ 83 h 91"/>
                <a:gd name="T56" fmla="*/ 1 w 95"/>
                <a:gd name="T57" fmla="*/ 81 h 91"/>
                <a:gd name="T58" fmla="*/ 45 w 95"/>
                <a:gd name="T59" fmla="*/ 37 h 91"/>
                <a:gd name="T60" fmla="*/ 48 w 95"/>
                <a:gd name="T61" fmla="*/ 36 h 91"/>
                <a:gd name="T62" fmla="*/ 50 w 95"/>
                <a:gd name="T63" fmla="*/ 37 h 91"/>
                <a:gd name="T64" fmla="*/ 94 w 95"/>
                <a:gd name="T65" fmla="*/ 81 h 91"/>
                <a:gd name="T66" fmla="*/ 95 w 95"/>
                <a:gd name="T6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1">
                  <a:moveTo>
                    <a:pt x="95" y="47"/>
                  </a:moveTo>
                  <a:cubicBezTo>
                    <a:pt x="95" y="48"/>
                    <a:pt x="94" y="49"/>
                    <a:pt x="94" y="49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54"/>
                    <a:pt x="88" y="55"/>
                    <a:pt x="87" y="55"/>
                  </a:cubicBezTo>
                  <a:cubicBezTo>
                    <a:pt x="86" y="55"/>
                    <a:pt x="85" y="54"/>
                    <a:pt x="85" y="54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5"/>
                    <a:pt x="8" y="55"/>
                  </a:cubicBezTo>
                  <a:cubicBezTo>
                    <a:pt x="7" y="55"/>
                    <a:pt x="7" y="54"/>
                    <a:pt x="6" y="5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46"/>
                    <a:pt x="1" y="45"/>
                    <a:pt x="1" y="4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8" y="0"/>
                    <a:pt x="49" y="0"/>
                    <a:pt x="50" y="1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5" y="46"/>
                    <a:pt x="95" y="47"/>
                  </a:cubicBezTo>
                  <a:close/>
                  <a:moveTo>
                    <a:pt x="95" y="83"/>
                  </a:moveTo>
                  <a:cubicBezTo>
                    <a:pt x="95" y="84"/>
                    <a:pt x="94" y="85"/>
                    <a:pt x="94" y="85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8" y="91"/>
                    <a:pt x="87" y="91"/>
                  </a:cubicBezTo>
                  <a:cubicBezTo>
                    <a:pt x="86" y="91"/>
                    <a:pt x="85" y="91"/>
                    <a:pt x="85" y="90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9" y="91"/>
                    <a:pt x="8" y="91"/>
                  </a:cubicBezTo>
                  <a:cubicBezTo>
                    <a:pt x="7" y="91"/>
                    <a:pt x="7" y="91"/>
                    <a:pt x="6" y="9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0" y="84"/>
                    <a:pt x="0" y="83"/>
                  </a:cubicBezTo>
                  <a:cubicBezTo>
                    <a:pt x="0" y="82"/>
                    <a:pt x="1" y="82"/>
                    <a:pt x="1" y="8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6"/>
                    <a:pt x="47" y="36"/>
                    <a:pt x="48" y="36"/>
                  </a:cubicBezTo>
                  <a:cubicBezTo>
                    <a:pt x="48" y="36"/>
                    <a:pt x="49" y="36"/>
                    <a:pt x="50" y="37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2"/>
                    <a:pt x="95" y="82"/>
                    <a:pt x="9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3" name="Freeform 235">
              <a:extLst>
                <a:ext uri="{FF2B5EF4-FFF2-40B4-BE49-F238E27FC236}">
                  <a16:creationId xmlns:a16="http://schemas.microsoft.com/office/drawing/2014/main" id="{A675DB46-F6AE-41C0-A94F-D471787C12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7015" y="3132461"/>
              <a:ext cx="96801" cy="93678"/>
            </a:xfrm>
            <a:custGeom>
              <a:avLst/>
              <a:gdLst>
                <a:gd name="T0" fmla="*/ 94 w 94"/>
                <a:gd name="T1" fmla="*/ 8 h 91"/>
                <a:gd name="T2" fmla="*/ 94 w 94"/>
                <a:gd name="T3" fmla="*/ 10 h 91"/>
                <a:gd name="T4" fmla="*/ 49 w 94"/>
                <a:gd name="T5" fmla="*/ 54 h 91"/>
                <a:gd name="T6" fmla="*/ 47 w 94"/>
                <a:gd name="T7" fmla="*/ 55 h 91"/>
                <a:gd name="T8" fmla="*/ 45 w 94"/>
                <a:gd name="T9" fmla="*/ 54 h 91"/>
                <a:gd name="T10" fmla="*/ 1 w 94"/>
                <a:gd name="T11" fmla="*/ 10 h 91"/>
                <a:gd name="T12" fmla="*/ 0 w 94"/>
                <a:gd name="T13" fmla="*/ 8 h 91"/>
                <a:gd name="T14" fmla="*/ 1 w 94"/>
                <a:gd name="T15" fmla="*/ 5 h 91"/>
                <a:gd name="T16" fmla="*/ 6 w 94"/>
                <a:gd name="T17" fmla="*/ 1 h 91"/>
                <a:gd name="T18" fmla="*/ 8 w 94"/>
                <a:gd name="T19" fmla="*/ 0 h 91"/>
                <a:gd name="T20" fmla="*/ 10 w 94"/>
                <a:gd name="T21" fmla="*/ 1 h 91"/>
                <a:gd name="T22" fmla="*/ 47 w 94"/>
                <a:gd name="T23" fmla="*/ 38 h 91"/>
                <a:gd name="T24" fmla="*/ 84 w 94"/>
                <a:gd name="T25" fmla="*/ 1 h 91"/>
                <a:gd name="T26" fmla="*/ 87 w 94"/>
                <a:gd name="T27" fmla="*/ 0 h 91"/>
                <a:gd name="T28" fmla="*/ 89 w 94"/>
                <a:gd name="T29" fmla="*/ 1 h 91"/>
                <a:gd name="T30" fmla="*/ 94 w 94"/>
                <a:gd name="T31" fmla="*/ 5 h 91"/>
                <a:gd name="T32" fmla="*/ 94 w 94"/>
                <a:gd name="T33" fmla="*/ 8 h 91"/>
                <a:gd name="T34" fmla="*/ 94 w 94"/>
                <a:gd name="T35" fmla="*/ 44 h 91"/>
                <a:gd name="T36" fmla="*/ 94 w 94"/>
                <a:gd name="T37" fmla="*/ 46 h 91"/>
                <a:gd name="T38" fmla="*/ 49 w 94"/>
                <a:gd name="T39" fmla="*/ 90 h 91"/>
                <a:gd name="T40" fmla="*/ 47 w 94"/>
                <a:gd name="T41" fmla="*/ 91 h 91"/>
                <a:gd name="T42" fmla="*/ 45 w 94"/>
                <a:gd name="T43" fmla="*/ 90 h 91"/>
                <a:gd name="T44" fmla="*/ 1 w 94"/>
                <a:gd name="T45" fmla="*/ 46 h 91"/>
                <a:gd name="T46" fmla="*/ 0 w 94"/>
                <a:gd name="T47" fmla="*/ 44 h 91"/>
                <a:gd name="T48" fmla="*/ 1 w 94"/>
                <a:gd name="T49" fmla="*/ 42 h 91"/>
                <a:gd name="T50" fmla="*/ 6 w 94"/>
                <a:gd name="T51" fmla="*/ 37 h 91"/>
                <a:gd name="T52" fmla="*/ 8 w 94"/>
                <a:gd name="T53" fmla="*/ 36 h 91"/>
                <a:gd name="T54" fmla="*/ 10 w 94"/>
                <a:gd name="T55" fmla="*/ 37 h 91"/>
                <a:gd name="T56" fmla="*/ 47 w 94"/>
                <a:gd name="T57" fmla="*/ 74 h 91"/>
                <a:gd name="T58" fmla="*/ 84 w 94"/>
                <a:gd name="T59" fmla="*/ 37 h 91"/>
                <a:gd name="T60" fmla="*/ 87 w 94"/>
                <a:gd name="T61" fmla="*/ 36 h 91"/>
                <a:gd name="T62" fmla="*/ 89 w 94"/>
                <a:gd name="T63" fmla="*/ 37 h 91"/>
                <a:gd name="T64" fmla="*/ 94 w 94"/>
                <a:gd name="T65" fmla="*/ 42 h 91"/>
                <a:gd name="T66" fmla="*/ 94 w 94"/>
                <a:gd name="T67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91">
                  <a:moveTo>
                    <a:pt x="94" y="8"/>
                  </a:moveTo>
                  <a:cubicBezTo>
                    <a:pt x="94" y="8"/>
                    <a:pt x="94" y="9"/>
                    <a:pt x="94" y="1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8" y="55"/>
                    <a:pt x="47" y="55"/>
                  </a:cubicBezTo>
                  <a:cubicBezTo>
                    <a:pt x="46" y="55"/>
                    <a:pt x="46" y="54"/>
                    <a:pt x="45" y="5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7" y="0"/>
                  </a:cubicBezTo>
                  <a:cubicBezTo>
                    <a:pt x="87" y="0"/>
                    <a:pt x="88" y="0"/>
                    <a:pt x="89" y="1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6"/>
                    <a:pt x="94" y="7"/>
                    <a:pt x="94" y="8"/>
                  </a:cubicBezTo>
                  <a:close/>
                  <a:moveTo>
                    <a:pt x="94" y="44"/>
                  </a:moveTo>
                  <a:cubicBezTo>
                    <a:pt x="94" y="45"/>
                    <a:pt x="94" y="45"/>
                    <a:pt x="94" y="46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91"/>
                    <a:pt x="48" y="91"/>
                    <a:pt x="47" y="91"/>
                  </a:cubicBezTo>
                  <a:cubicBezTo>
                    <a:pt x="46" y="91"/>
                    <a:pt x="46" y="91"/>
                    <a:pt x="45" y="90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0" y="43"/>
                    <a:pt x="0" y="42"/>
                    <a:pt x="1" y="42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8" y="36"/>
                  </a:cubicBezTo>
                  <a:cubicBezTo>
                    <a:pt x="9" y="36"/>
                    <a:pt x="9" y="36"/>
                    <a:pt x="10" y="37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85" y="36"/>
                    <a:pt x="86" y="36"/>
                    <a:pt x="87" y="36"/>
                  </a:cubicBezTo>
                  <a:cubicBezTo>
                    <a:pt x="87" y="36"/>
                    <a:pt x="88" y="36"/>
                    <a:pt x="89" y="37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4" y="42"/>
                    <a:pt x="94" y="43"/>
                    <a:pt x="94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4" name="Freeform 236">
              <a:extLst>
                <a:ext uri="{FF2B5EF4-FFF2-40B4-BE49-F238E27FC236}">
                  <a16:creationId xmlns:a16="http://schemas.microsoft.com/office/drawing/2014/main" id="{EB84AEC6-2858-4DFD-9C57-297765DE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145" y="3137144"/>
              <a:ext cx="57769" cy="98363"/>
            </a:xfrm>
            <a:custGeom>
              <a:avLst/>
              <a:gdLst>
                <a:gd name="T0" fmla="*/ 55 w 55"/>
                <a:gd name="T1" fmla="*/ 8 h 94"/>
                <a:gd name="T2" fmla="*/ 54 w 55"/>
                <a:gd name="T3" fmla="*/ 10 h 94"/>
                <a:gd name="T4" fmla="*/ 17 w 55"/>
                <a:gd name="T5" fmla="*/ 47 h 94"/>
                <a:gd name="T6" fmla="*/ 54 w 55"/>
                <a:gd name="T7" fmla="*/ 84 h 94"/>
                <a:gd name="T8" fmla="*/ 55 w 55"/>
                <a:gd name="T9" fmla="*/ 86 h 94"/>
                <a:gd name="T10" fmla="*/ 54 w 55"/>
                <a:gd name="T11" fmla="*/ 88 h 94"/>
                <a:gd name="T12" fmla="*/ 49 w 55"/>
                <a:gd name="T13" fmla="*/ 93 h 94"/>
                <a:gd name="T14" fmla="*/ 47 w 55"/>
                <a:gd name="T15" fmla="*/ 94 h 94"/>
                <a:gd name="T16" fmla="*/ 45 w 55"/>
                <a:gd name="T17" fmla="*/ 93 h 94"/>
                <a:gd name="T18" fmla="*/ 1 w 55"/>
                <a:gd name="T19" fmla="*/ 49 h 94"/>
                <a:gd name="T20" fmla="*/ 0 w 55"/>
                <a:gd name="T21" fmla="*/ 47 h 94"/>
                <a:gd name="T22" fmla="*/ 1 w 55"/>
                <a:gd name="T23" fmla="*/ 45 h 94"/>
                <a:gd name="T24" fmla="*/ 45 w 55"/>
                <a:gd name="T25" fmla="*/ 1 h 94"/>
                <a:gd name="T26" fmla="*/ 47 w 55"/>
                <a:gd name="T27" fmla="*/ 0 h 94"/>
                <a:gd name="T28" fmla="*/ 49 w 55"/>
                <a:gd name="T29" fmla="*/ 1 h 94"/>
                <a:gd name="T30" fmla="*/ 54 w 55"/>
                <a:gd name="T31" fmla="*/ 5 h 94"/>
                <a:gd name="T32" fmla="*/ 55 w 55"/>
                <a:gd name="T33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94">
                  <a:moveTo>
                    <a:pt x="55" y="8"/>
                  </a:moveTo>
                  <a:cubicBezTo>
                    <a:pt x="55" y="8"/>
                    <a:pt x="54" y="9"/>
                    <a:pt x="54" y="1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4" y="85"/>
                    <a:pt x="55" y="85"/>
                    <a:pt x="55" y="86"/>
                  </a:cubicBezTo>
                  <a:cubicBezTo>
                    <a:pt x="55" y="87"/>
                    <a:pt x="54" y="88"/>
                    <a:pt x="54" y="88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8" y="94"/>
                    <a:pt x="48" y="94"/>
                    <a:pt x="47" y="94"/>
                  </a:cubicBezTo>
                  <a:cubicBezTo>
                    <a:pt x="46" y="94"/>
                    <a:pt x="45" y="94"/>
                    <a:pt x="45" y="93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6"/>
                    <a:pt x="0" y="45"/>
                    <a:pt x="1" y="4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8" y="0"/>
                    <a:pt x="48" y="0"/>
                    <a:pt x="49" y="1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6"/>
                    <a:pt x="55" y="7"/>
                    <a:pt x="5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5" name="Freeform 237">
              <a:extLst>
                <a:ext uri="{FF2B5EF4-FFF2-40B4-BE49-F238E27FC236}">
                  <a16:creationId xmlns:a16="http://schemas.microsoft.com/office/drawing/2014/main" id="{96CA0494-03B6-4F1F-BB6B-AA47F39D5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314" y="3137144"/>
              <a:ext cx="56207" cy="98363"/>
            </a:xfrm>
            <a:custGeom>
              <a:avLst/>
              <a:gdLst>
                <a:gd name="T0" fmla="*/ 55 w 55"/>
                <a:gd name="T1" fmla="*/ 47 h 94"/>
                <a:gd name="T2" fmla="*/ 54 w 55"/>
                <a:gd name="T3" fmla="*/ 49 h 94"/>
                <a:gd name="T4" fmla="*/ 10 w 55"/>
                <a:gd name="T5" fmla="*/ 93 h 94"/>
                <a:gd name="T6" fmla="*/ 8 w 55"/>
                <a:gd name="T7" fmla="*/ 94 h 94"/>
                <a:gd name="T8" fmla="*/ 6 w 55"/>
                <a:gd name="T9" fmla="*/ 93 h 94"/>
                <a:gd name="T10" fmla="*/ 1 w 55"/>
                <a:gd name="T11" fmla="*/ 88 h 94"/>
                <a:gd name="T12" fmla="*/ 0 w 55"/>
                <a:gd name="T13" fmla="*/ 86 h 94"/>
                <a:gd name="T14" fmla="*/ 1 w 55"/>
                <a:gd name="T15" fmla="*/ 84 h 94"/>
                <a:gd name="T16" fmla="*/ 38 w 55"/>
                <a:gd name="T17" fmla="*/ 47 h 94"/>
                <a:gd name="T18" fmla="*/ 1 w 55"/>
                <a:gd name="T19" fmla="*/ 10 h 94"/>
                <a:gd name="T20" fmla="*/ 0 w 55"/>
                <a:gd name="T21" fmla="*/ 8 h 94"/>
                <a:gd name="T22" fmla="*/ 1 w 55"/>
                <a:gd name="T23" fmla="*/ 5 h 94"/>
                <a:gd name="T24" fmla="*/ 6 w 55"/>
                <a:gd name="T25" fmla="*/ 1 h 94"/>
                <a:gd name="T26" fmla="*/ 8 w 55"/>
                <a:gd name="T27" fmla="*/ 0 h 94"/>
                <a:gd name="T28" fmla="*/ 10 w 55"/>
                <a:gd name="T29" fmla="*/ 1 h 94"/>
                <a:gd name="T30" fmla="*/ 54 w 55"/>
                <a:gd name="T31" fmla="*/ 45 h 94"/>
                <a:gd name="T32" fmla="*/ 55 w 55"/>
                <a:gd name="T33" fmla="*/ 4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94">
                  <a:moveTo>
                    <a:pt x="55" y="47"/>
                  </a:moveTo>
                  <a:cubicBezTo>
                    <a:pt x="55" y="48"/>
                    <a:pt x="55" y="49"/>
                    <a:pt x="54" y="4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9" y="94"/>
                    <a:pt x="9" y="94"/>
                    <a:pt x="8" y="94"/>
                  </a:cubicBezTo>
                  <a:cubicBezTo>
                    <a:pt x="7" y="94"/>
                    <a:pt x="6" y="94"/>
                    <a:pt x="6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7"/>
                    <a:pt x="0" y="86"/>
                  </a:cubicBezTo>
                  <a:cubicBezTo>
                    <a:pt x="0" y="85"/>
                    <a:pt x="0" y="85"/>
                    <a:pt x="1" y="84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9" y="0"/>
                    <a:pt x="10" y="1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5" y="45"/>
                    <a:pt x="55" y="46"/>
                    <a:pt x="5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6" name="Freeform 238">
              <a:extLst>
                <a:ext uri="{FF2B5EF4-FFF2-40B4-BE49-F238E27FC236}">
                  <a16:creationId xmlns:a16="http://schemas.microsoft.com/office/drawing/2014/main" id="{577D1517-0DEC-41E9-9F28-649F1900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8012" y="3159002"/>
              <a:ext cx="98363" cy="57769"/>
            </a:xfrm>
            <a:custGeom>
              <a:avLst/>
              <a:gdLst>
                <a:gd name="T0" fmla="*/ 94 w 94"/>
                <a:gd name="T1" fmla="*/ 47 h 55"/>
                <a:gd name="T2" fmla="*/ 93 w 94"/>
                <a:gd name="T3" fmla="*/ 49 h 55"/>
                <a:gd name="T4" fmla="*/ 88 w 94"/>
                <a:gd name="T5" fmla="*/ 54 h 55"/>
                <a:gd name="T6" fmla="*/ 86 w 94"/>
                <a:gd name="T7" fmla="*/ 55 h 55"/>
                <a:gd name="T8" fmla="*/ 84 w 94"/>
                <a:gd name="T9" fmla="*/ 54 h 55"/>
                <a:gd name="T10" fmla="*/ 47 w 94"/>
                <a:gd name="T11" fmla="*/ 17 h 55"/>
                <a:gd name="T12" fmla="*/ 10 w 94"/>
                <a:gd name="T13" fmla="*/ 54 h 55"/>
                <a:gd name="T14" fmla="*/ 7 w 94"/>
                <a:gd name="T15" fmla="*/ 55 h 55"/>
                <a:gd name="T16" fmla="*/ 5 w 94"/>
                <a:gd name="T17" fmla="*/ 54 h 55"/>
                <a:gd name="T18" fmla="*/ 0 w 94"/>
                <a:gd name="T19" fmla="*/ 49 h 55"/>
                <a:gd name="T20" fmla="*/ 0 w 94"/>
                <a:gd name="T21" fmla="*/ 47 h 55"/>
                <a:gd name="T22" fmla="*/ 0 w 94"/>
                <a:gd name="T23" fmla="*/ 45 h 55"/>
                <a:gd name="T24" fmla="*/ 45 w 94"/>
                <a:gd name="T25" fmla="*/ 1 h 55"/>
                <a:gd name="T26" fmla="*/ 47 w 94"/>
                <a:gd name="T27" fmla="*/ 0 h 55"/>
                <a:gd name="T28" fmla="*/ 49 w 94"/>
                <a:gd name="T29" fmla="*/ 1 h 55"/>
                <a:gd name="T30" fmla="*/ 93 w 94"/>
                <a:gd name="T31" fmla="*/ 45 h 55"/>
                <a:gd name="T32" fmla="*/ 94 w 94"/>
                <a:gd name="T33" fmla="*/ 4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55">
                  <a:moveTo>
                    <a:pt x="94" y="47"/>
                  </a:moveTo>
                  <a:cubicBezTo>
                    <a:pt x="94" y="48"/>
                    <a:pt x="94" y="49"/>
                    <a:pt x="93" y="49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5"/>
                    <a:pt x="84" y="55"/>
                    <a:pt x="84" y="54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5"/>
                    <a:pt x="8" y="55"/>
                    <a:pt x="7" y="55"/>
                  </a:cubicBezTo>
                  <a:cubicBezTo>
                    <a:pt x="7" y="55"/>
                    <a:pt x="6" y="55"/>
                    <a:pt x="5" y="5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6"/>
                    <a:pt x="0" y="46"/>
                    <a:pt x="0" y="45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0"/>
                    <a:pt x="46" y="0"/>
                    <a:pt x="47" y="0"/>
                  </a:cubicBezTo>
                  <a:cubicBezTo>
                    <a:pt x="48" y="0"/>
                    <a:pt x="48" y="0"/>
                    <a:pt x="49" y="1"/>
                  </a:cubicBezTo>
                  <a:cubicBezTo>
                    <a:pt x="93" y="45"/>
                    <a:pt x="93" y="45"/>
                    <a:pt x="93" y="45"/>
                  </a:cubicBezTo>
                  <a:cubicBezTo>
                    <a:pt x="94" y="46"/>
                    <a:pt x="94" y="46"/>
                    <a:pt x="9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7" name="Freeform 239">
              <a:extLst>
                <a:ext uri="{FF2B5EF4-FFF2-40B4-BE49-F238E27FC236}">
                  <a16:creationId xmlns:a16="http://schemas.microsoft.com/office/drawing/2014/main" id="{2C8FA840-9AE1-4C28-A469-CBF129187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7265" y="3155880"/>
              <a:ext cx="98363" cy="57769"/>
            </a:xfrm>
            <a:custGeom>
              <a:avLst/>
              <a:gdLst>
                <a:gd name="T0" fmla="*/ 95 w 95"/>
                <a:gd name="T1" fmla="*/ 8 h 55"/>
                <a:gd name="T2" fmla="*/ 94 w 95"/>
                <a:gd name="T3" fmla="*/ 10 h 55"/>
                <a:gd name="T4" fmla="*/ 50 w 95"/>
                <a:gd name="T5" fmla="*/ 54 h 55"/>
                <a:gd name="T6" fmla="*/ 47 w 95"/>
                <a:gd name="T7" fmla="*/ 55 h 55"/>
                <a:gd name="T8" fmla="*/ 45 w 95"/>
                <a:gd name="T9" fmla="*/ 54 h 55"/>
                <a:gd name="T10" fmla="*/ 1 w 95"/>
                <a:gd name="T11" fmla="*/ 10 h 55"/>
                <a:gd name="T12" fmla="*/ 0 w 95"/>
                <a:gd name="T13" fmla="*/ 8 h 55"/>
                <a:gd name="T14" fmla="*/ 1 w 95"/>
                <a:gd name="T15" fmla="*/ 6 h 55"/>
                <a:gd name="T16" fmla="*/ 6 w 95"/>
                <a:gd name="T17" fmla="*/ 1 h 55"/>
                <a:gd name="T18" fmla="*/ 8 w 95"/>
                <a:gd name="T19" fmla="*/ 0 h 55"/>
                <a:gd name="T20" fmla="*/ 10 w 95"/>
                <a:gd name="T21" fmla="*/ 1 h 55"/>
                <a:gd name="T22" fmla="*/ 47 w 95"/>
                <a:gd name="T23" fmla="*/ 38 h 55"/>
                <a:gd name="T24" fmla="*/ 84 w 95"/>
                <a:gd name="T25" fmla="*/ 1 h 55"/>
                <a:gd name="T26" fmla="*/ 87 w 95"/>
                <a:gd name="T27" fmla="*/ 0 h 55"/>
                <a:gd name="T28" fmla="*/ 89 w 95"/>
                <a:gd name="T29" fmla="*/ 1 h 55"/>
                <a:gd name="T30" fmla="*/ 94 w 95"/>
                <a:gd name="T31" fmla="*/ 6 h 55"/>
                <a:gd name="T32" fmla="*/ 95 w 95"/>
                <a:gd name="T33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55">
                  <a:moveTo>
                    <a:pt x="95" y="8"/>
                  </a:moveTo>
                  <a:cubicBezTo>
                    <a:pt x="95" y="9"/>
                    <a:pt x="94" y="9"/>
                    <a:pt x="94" y="1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9" y="55"/>
                    <a:pt x="48" y="55"/>
                    <a:pt x="47" y="55"/>
                  </a:cubicBezTo>
                  <a:cubicBezTo>
                    <a:pt x="47" y="55"/>
                    <a:pt x="46" y="55"/>
                    <a:pt x="45" y="54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7"/>
                    <a:pt x="0" y="6"/>
                    <a:pt x="1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7" y="0"/>
                  </a:cubicBezTo>
                  <a:cubicBezTo>
                    <a:pt x="87" y="0"/>
                    <a:pt x="88" y="0"/>
                    <a:pt x="89" y="1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5" y="7"/>
                    <a:pt x="9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8" name="Freeform 240">
              <a:extLst>
                <a:ext uri="{FF2B5EF4-FFF2-40B4-BE49-F238E27FC236}">
                  <a16:creationId xmlns:a16="http://schemas.microsoft.com/office/drawing/2014/main" id="{277027DC-4165-43C5-B2D4-76A38D10E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41" y="3402566"/>
              <a:ext cx="187357" cy="163938"/>
            </a:xfrm>
            <a:custGeom>
              <a:avLst/>
              <a:gdLst>
                <a:gd name="T0" fmla="*/ 181 w 181"/>
                <a:gd name="T1" fmla="*/ 15 h 158"/>
                <a:gd name="T2" fmla="*/ 181 w 181"/>
                <a:gd name="T3" fmla="*/ 118 h 158"/>
                <a:gd name="T4" fmla="*/ 177 w 181"/>
                <a:gd name="T5" fmla="*/ 129 h 158"/>
                <a:gd name="T6" fmla="*/ 166 w 181"/>
                <a:gd name="T7" fmla="*/ 133 h 158"/>
                <a:gd name="T8" fmla="*/ 115 w 181"/>
                <a:gd name="T9" fmla="*/ 133 h 158"/>
                <a:gd name="T10" fmla="*/ 116 w 181"/>
                <a:gd name="T11" fmla="*/ 141 h 158"/>
                <a:gd name="T12" fmla="*/ 119 w 181"/>
                <a:gd name="T13" fmla="*/ 147 h 158"/>
                <a:gd name="T14" fmla="*/ 121 w 181"/>
                <a:gd name="T15" fmla="*/ 151 h 158"/>
                <a:gd name="T16" fmla="*/ 119 w 181"/>
                <a:gd name="T17" fmla="*/ 156 h 158"/>
                <a:gd name="T18" fmla="*/ 115 w 181"/>
                <a:gd name="T19" fmla="*/ 158 h 158"/>
                <a:gd name="T20" fmla="*/ 67 w 181"/>
                <a:gd name="T21" fmla="*/ 158 h 158"/>
                <a:gd name="T22" fmla="*/ 62 w 181"/>
                <a:gd name="T23" fmla="*/ 156 h 158"/>
                <a:gd name="T24" fmla="*/ 60 w 181"/>
                <a:gd name="T25" fmla="*/ 151 h 158"/>
                <a:gd name="T26" fmla="*/ 62 w 181"/>
                <a:gd name="T27" fmla="*/ 147 h 158"/>
                <a:gd name="T28" fmla="*/ 65 w 181"/>
                <a:gd name="T29" fmla="*/ 141 h 158"/>
                <a:gd name="T30" fmla="*/ 67 w 181"/>
                <a:gd name="T31" fmla="*/ 133 h 158"/>
                <a:gd name="T32" fmla="*/ 15 w 181"/>
                <a:gd name="T33" fmla="*/ 133 h 158"/>
                <a:gd name="T34" fmla="*/ 4 w 181"/>
                <a:gd name="T35" fmla="*/ 129 h 158"/>
                <a:gd name="T36" fmla="*/ 0 w 181"/>
                <a:gd name="T37" fmla="*/ 118 h 158"/>
                <a:gd name="T38" fmla="*/ 0 w 181"/>
                <a:gd name="T39" fmla="*/ 15 h 158"/>
                <a:gd name="T40" fmla="*/ 4 w 181"/>
                <a:gd name="T41" fmla="*/ 5 h 158"/>
                <a:gd name="T42" fmla="*/ 15 w 181"/>
                <a:gd name="T43" fmla="*/ 0 h 158"/>
                <a:gd name="T44" fmla="*/ 166 w 181"/>
                <a:gd name="T45" fmla="*/ 0 h 158"/>
                <a:gd name="T46" fmla="*/ 177 w 181"/>
                <a:gd name="T47" fmla="*/ 5 h 158"/>
                <a:gd name="T48" fmla="*/ 181 w 181"/>
                <a:gd name="T49" fmla="*/ 15 h 158"/>
                <a:gd name="T50" fmla="*/ 169 w 181"/>
                <a:gd name="T51" fmla="*/ 94 h 158"/>
                <a:gd name="T52" fmla="*/ 169 w 181"/>
                <a:gd name="T53" fmla="*/ 15 h 158"/>
                <a:gd name="T54" fmla="*/ 168 w 181"/>
                <a:gd name="T55" fmla="*/ 13 h 158"/>
                <a:gd name="T56" fmla="*/ 166 w 181"/>
                <a:gd name="T57" fmla="*/ 12 h 158"/>
                <a:gd name="T58" fmla="*/ 15 w 181"/>
                <a:gd name="T59" fmla="*/ 12 h 158"/>
                <a:gd name="T60" fmla="*/ 13 w 181"/>
                <a:gd name="T61" fmla="*/ 13 h 158"/>
                <a:gd name="T62" fmla="*/ 12 w 181"/>
                <a:gd name="T63" fmla="*/ 15 h 158"/>
                <a:gd name="T64" fmla="*/ 12 w 181"/>
                <a:gd name="T65" fmla="*/ 94 h 158"/>
                <a:gd name="T66" fmla="*/ 13 w 181"/>
                <a:gd name="T67" fmla="*/ 96 h 158"/>
                <a:gd name="T68" fmla="*/ 15 w 181"/>
                <a:gd name="T69" fmla="*/ 97 h 158"/>
                <a:gd name="T70" fmla="*/ 166 w 181"/>
                <a:gd name="T71" fmla="*/ 97 h 158"/>
                <a:gd name="T72" fmla="*/ 168 w 181"/>
                <a:gd name="T73" fmla="*/ 96 h 158"/>
                <a:gd name="T74" fmla="*/ 169 w 181"/>
                <a:gd name="T75" fmla="*/ 9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1" h="158">
                  <a:moveTo>
                    <a:pt x="181" y="15"/>
                  </a:moveTo>
                  <a:cubicBezTo>
                    <a:pt x="181" y="118"/>
                    <a:pt x="181" y="118"/>
                    <a:pt x="181" y="118"/>
                  </a:cubicBezTo>
                  <a:cubicBezTo>
                    <a:pt x="181" y="122"/>
                    <a:pt x="180" y="126"/>
                    <a:pt x="177" y="129"/>
                  </a:cubicBezTo>
                  <a:cubicBezTo>
                    <a:pt x="174" y="132"/>
                    <a:pt x="171" y="133"/>
                    <a:pt x="166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15" y="136"/>
                    <a:pt x="115" y="138"/>
                    <a:pt x="116" y="141"/>
                  </a:cubicBezTo>
                  <a:cubicBezTo>
                    <a:pt x="117" y="143"/>
                    <a:pt x="118" y="145"/>
                    <a:pt x="119" y="147"/>
                  </a:cubicBezTo>
                  <a:cubicBezTo>
                    <a:pt x="120" y="149"/>
                    <a:pt x="121" y="151"/>
                    <a:pt x="121" y="151"/>
                  </a:cubicBezTo>
                  <a:cubicBezTo>
                    <a:pt x="121" y="153"/>
                    <a:pt x="120" y="155"/>
                    <a:pt x="119" y="156"/>
                  </a:cubicBezTo>
                  <a:cubicBezTo>
                    <a:pt x="118" y="157"/>
                    <a:pt x="117" y="158"/>
                    <a:pt x="115" y="158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65" y="158"/>
                    <a:pt x="63" y="157"/>
                    <a:pt x="62" y="156"/>
                  </a:cubicBezTo>
                  <a:cubicBezTo>
                    <a:pt x="61" y="155"/>
                    <a:pt x="60" y="153"/>
                    <a:pt x="60" y="151"/>
                  </a:cubicBezTo>
                  <a:cubicBezTo>
                    <a:pt x="60" y="151"/>
                    <a:pt x="61" y="149"/>
                    <a:pt x="62" y="147"/>
                  </a:cubicBezTo>
                  <a:cubicBezTo>
                    <a:pt x="63" y="145"/>
                    <a:pt x="64" y="143"/>
                    <a:pt x="65" y="141"/>
                  </a:cubicBezTo>
                  <a:cubicBezTo>
                    <a:pt x="66" y="138"/>
                    <a:pt x="67" y="136"/>
                    <a:pt x="67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1" y="133"/>
                    <a:pt x="7" y="132"/>
                    <a:pt x="4" y="129"/>
                  </a:cubicBezTo>
                  <a:cubicBezTo>
                    <a:pt x="1" y="126"/>
                    <a:pt x="0" y="122"/>
                    <a:pt x="0" y="1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71" y="0"/>
                    <a:pt x="174" y="2"/>
                    <a:pt x="177" y="5"/>
                  </a:cubicBezTo>
                  <a:cubicBezTo>
                    <a:pt x="180" y="8"/>
                    <a:pt x="181" y="11"/>
                    <a:pt x="181" y="15"/>
                  </a:cubicBezTo>
                  <a:close/>
                  <a:moveTo>
                    <a:pt x="169" y="94"/>
                  </a:moveTo>
                  <a:cubicBezTo>
                    <a:pt x="169" y="15"/>
                    <a:pt x="169" y="15"/>
                    <a:pt x="169" y="15"/>
                  </a:cubicBezTo>
                  <a:cubicBezTo>
                    <a:pt x="169" y="15"/>
                    <a:pt x="169" y="14"/>
                    <a:pt x="168" y="13"/>
                  </a:cubicBezTo>
                  <a:cubicBezTo>
                    <a:pt x="168" y="13"/>
                    <a:pt x="167" y="12"/>
                    <a:pt x="16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95"/>
                    <a:pt x="12" y="96"/>
                    <a:pt x="13" y="96"/>
                  </a:cubicBezTo>
                  <a:cubicBezTo>
                    <a:pt x="14" y="97"/>
                    <a:pt x="14" y="97"/>
                    <a:pt x="15" y="97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67" y="97"/>
                    <a:pt x="168" y="97"/>
                    <a:pt x="168" y="96"/>
                  </a:cubicBezTo>
                  <a:cubicBezTo>
                    <a:pt x="169" y="96"/>
                    <a:pt x="169" y="95"/>
                    <a:pt x="1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9" name="Freeform 241">
              <a:extLst>
                <a:ext uri="{FF2B5EF4-FFF2-40B4-BE49-F238E27FC236}">
                  <a16:creationId xmlns:a16="http://schemas.microsoft.com/office/drawing/2014/main" id="{45FAC81A-C8B6-4A1B-9162-E4C983A47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737" y="3427547"/>
              <a:ext cx="188919" cy="124904"/>
            </a:xfrm>
            <a:custGeom>
              <a:avLst/>
              <a:gdLst>
                <a:gd name="T0" fmla="*/ 167 w 182"/>
                <a:gd name="T1" fmla="*/ 103 h 121"/>
                <a:gd name="T2" fmla="*/ 182 w 182"/>
                <a:gd name="T3" fmla="*/ 103 h 121"/>
                <a:gd name="T4" fmla="*/ 182 w 182"/>
                <a:gd name="T5" fmla="*/ 112 h 121"/>
                <a:gd name="T6" fmla="*/ 178 w 182"/>
                <a:gd name="T7" fmla="*/ 119 h 121"/>
                <a:gd name="T8" fmla="*/ 167 w 182"/>
                <a:gd name="T9" fmla="*/ 121 h 121"/>
                <a:gd name="T10" fmla="*/ 16 w 182"/>
                <a:gd name="T11" fmla="*/ 121 h 121"/>
                <a:gd name="T12" fmla="*/ 5 w 182"/>
                <a:gd name="T13" fmla="*/ 119 h 121"/>
                <a:gd name="T14" fmla="*/ 0 w 182"/>
                <a:gd name="T15" fmla="*/ 112 h 121"/>
                <a:gd name="T16" fmla="*/ 0 w 182"/>
                <a:gd name="T17" fmla="*/ 103 h 121"/>
                <a:gd name="T18" fmla="*/ 16 w 182"/>
                <a:gd name="T19" fmla="*/ 103 h 121"/>
                <a:gd name="T20" fmla="*/ 167 w 182"/>
                <a:gd name="T21" fmla="*/ 103 h 121"/>
                <a:gd name="T22" fmla="*/ 40 w 182"/>
                <a:gd name="T23" fmla="*/ 97 h 121"/>
                <a:gd name="T24" fmla="*/ 29 w 182"/>
                <a:gd name="T25" fmla="*/ 93 h 121"/>
                <a:gd name="T26" fmla="*/ 25 w 182"/>
                <a:gd name="T27" fmla="*/ 82 h 121"/>
                <a:gd name="T28" fmla="*/ 25 w 182"/>
                <a:gd name="T29" fmla="*/ 16 h 121"/>
                <a:gd name="T30" fmla="*/ 29 w 182"/>
                <a:gd name="T31" fmla="*/ 5 h 121"/>
                <a:gd name="T32" fmla="*/ 40 w 182"/>
                <a:gd name="T33" fmla="*/ 0 h 121"/>
                <a:gd name="T34" fmla="*/ 143 w 182"/>
                <a:gd name="T35" fmla="*/ 0 h 121"/>
                <a:gd name="T36" fmla="*/ 153 w 182"/>
                <a:gd name="T37" fmla="*/ 5 h 121"/>
                <a:gd name="T38" fmla="*/ 158 w 182"/>
                <a:gd name="T39" fmla="*/ 16 h 121"/>
                <a:gd name="T40" fmla="*/ 158 w 182"/>
                <a:gd name="T41" fmla="*/ 82 h 121"/>
                <a:gd name="T42" fmla="*/ 153 w 182"/>
                <a:gd name="T43" fmla="*/ 93 h 121"/>
                <a:gd name="T44" fmla="*/ 143 w 182"/>
                <a:gd name="T45" fmla="*/ 97 h 121"/>
                <a:gd name="T46" fmla="*/ 40 w 182"/>
                <a:gd name="T47" fmla="*/ 97 h 121"/>
                <a:gd name="T48" fmla="*/ 37 w 182"/>
                <a:gd name="T49" fmla="*/ 16 h 121"/>
                <a:gd name="T50" fmla="*/ 37 w 182"/>
                <a:gd name="T51" fmla="*/ 82 h 121"/>
                <a:gd name="T52" fmla="*/ 38 w 182"/>
                <a:gd name="T53" fmla="*/ 84 h 121"/>
                <a:gd name="T54" fmla="*/ 40 w 182"/>
                <a:gd name="T55" fmla="*/ 85 h 121"/>
                <a:gd name="T56" fmla="*/ 143 w 182"/>
                <a:gd name="T57" fmla="*/ 85 h 121"/>
                <a:gd name="T58" fmla="*/ 145 w 182"/>
                <a:gd name="T59" fmla="*/ 84 h 121"/>
                <a:gd name="T60" fmla="*/ 146 w 182"/>
                <a:gd name="T61" fmla="*/ 82 h 121"/>
                <a:gd name="T62" fmla="*/ 146 w 182"/>
                <a:gd name="T63" fmla="*/ 16 h 121"/>
                <a:gd name="T64" fmla="*/ 145 w 182"/>
                <a:gd name="T65" fmla="*/ 13 h 121"/>
                <a:gd name="T66" fmla="*/ 143 w 182"/>
                <a:gd name="T67" fmla="*/ 13 h 121"/>
                <a:gd name="T68" fmla="*/ 40 w 182"/>
                <a:gd name="T69" fmla="*/ 13 h 121"/>
                <a:gd name="T70" fmla="*/ 38 w 182"/>
                <a:gd name="T71" fmla="*/ 13 h 121"/>
                <a:gd name="T72" fmla="*/ 37 w 182"/>
                <a:gd name="T73" fmla="*/ 16 h 121"/>
                <a:gd name="T74" fmla="*/ 99 w 182"/>
                <a:gd name="T75" fmla="*/ 112 h 121"/>
                <a:gd name="T76" fmla="*/ 100 w 182"/>
                <a:gd name="T77" fmla="*/ 111 h 121"/>
                <a:gd name="T78" fmla="*/ 99 w 182"/>
                <a:gd name="T79" fmla="*/ 109 h 121"/>
                <a:gd name="T80" fmla="*/ 84 w 182"/>
                <a:gd name="T81" fmla="*/ 109 h 121"/>
                <a:gd name="T82" fmla="*/ 82 w 182"/>
                <a:gd name="T83" fmla="*/ 111 h 121"/>
                <a:gd name="T84" fmla="*/ 84 w 182"/>
                <a:gd name="T85" fmla="*/ 112 h 121"/>
                <a:gd name="T86" fmla="*/ 99 w 182"/>
                <a:gd name="T87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2" h="121">
                  <a:moveTo>
                    <a:pt x="167" y="103"/>
                  </a:moveTo>
                  <a:cubicBezTo>
                    <a:pt x="182" y="103"/>
                    <a:pt x="182" y="103"/>
                    <a:pt x="182" y="103"/>
                  </a:cubicBezTo>
                  <a:cubicBezTo>
                    <a:pt x="182" y="112"/>
                    <a:pt x="182" y="112"/>
                    <a:pt x="182" y="112"/>
                  </a:cubicBezTo>
                  <a:cubicBezTo>
                    <a:pt x="182" y="115"/>
                    <a:pt x="180" y="117"/>
                    <a:pt x="178" y="119"/>
                  </a:cubicBezTo>
                  <a:cubicBezTo>
                    <a:pt x="175" y="121"/>
                    <a:pt x="171" y="121"/>
                    <a:pt x="167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1" y="121"/>
                    <a:pt x="8" y="121"/>
                    <a:pt x="5" y="119"/>
                  </a:cubicBezTo>
                  <a:cubicBezTo>
                    <a:pt x="2" y="117"/>
                    <a:pt x="0" y="115"/>
                    <a:pt x="0" y="112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16" y="103"/>
                    <a:pt x="16" y="103"/>
                    <a:pt x="16" y="103"/>
                  </a:cubicBezTo>
                  <a:lnTo>
                    <a:pt x="167" y="103"/>
                  </a:lnTo>
                  <a:close/>
                  <a:moveTo>
                    <a:pt x="40" y="97"/>
                  </a:moveTo>
                  <a:cubicBezTo>
                    <a:pt x="36" y="97"/>
                    <a:pt x="32" y="96"/>
                    <a:pt x="29" y="93"/>
                  </a:cubicBezTo>
                  <a:cubicBezTo>
                    <a:pt x="26" y="90"/>
                    <a:pt x="25" y="86"/>
                    <a:pt x="25" y="82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1"/>
                    <a:pt x="26" y="8"/>
                    <a:pt x="29" y="5"/>
                  </a:cubicBezTo>
                  <a:cubicBezTo>
                    <a:pt x="32" y="2"/>
                    <a:pt x="36" y="0"/>
                    <a:pt x="4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7" y="0"/>
                    <a:pt x="150" y="2"/>
                    <a:pt x="153" y="5"/>
                  </a:cubicBezTo>
                  <a:cubicBezTo>
                    <a:pt x="156" y="8"/>
                    <a:pt x="158" y="11"/>
                    <a:pt x="158" y="16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6"/>
                    <a:pt x="156" y="90"/>
                    <a:pt x="153" y="93"/>
                  </a:cubicBezTo>
                  <a:cubicBezTo>
                    <a:pt x="150" y="96"/>
                    <a:pt x="147" y="97"/>
                    <a:pt x="143" y="97"/>
                  </a:cubicBezTo>
                  <a:lnTo>
                    <a:pt x="40" y="97"/>
                  </a:lnTo>
                  <a:close/>
                  <a:moveTo>
                    <a:pt x="37" y="16"/>
                  </a:moveTo>
                  <a:cubicBezTo>
                    <a:pt x="37" y="82"/>
                    <a:pt x="37" y="82"/>
                    <a:pt x="37" y="82"/>
                  </a:cubicBezTo>
                  <a:cubicBezTo>
                    <a:pt x="37" y="83"/>
                    <a:pt x="37" y="84"/>
                    <a:pt x="38" y="84"/>
                  </a:cubicBezTo>
                  <a:cubicBezTo>
                    <a:pt x="38" y="85"/>
                    <a:pt x="39" y="85"/>
                    <a:pt x="40" y="85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43" y="85"/>
                    <a:pt x="144" y="85"/>
                    <a:pt x="145" y="84"/>
                  </a:cubicBezTo>
                  <a:cubicBezTo>
                    <a:pt x="145" y="84"/>
                    <a:pt x="146" y="83"/>
                    <a:pt x="146" y="82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6" y="15"/>
                    <a:pt x="145" y="14"/>
                    <a:pt x="145" y="13"/>
                  </a:cubicBezTo>
                  <a:cubicBezTo>
                    <a:pt x="144" y="13"/>
                    <a:pt x="143" y="13"/>
                    <a:pt x="143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8" y="13"/>
                    <a:pt x="38" y="13"/>
                  </a:cubicBezTo>
                  <a:cubicBezTo>
                    <a:pt x="37" y="14"/>
                    <a:pt x="37" y="15"/>
                    <a:pt x="37" y="16"/>
                  </a:cubicBezTo>
                  <a:close/>
                  <a:moveTo>
                    <a:pt x="99" y="112"/>
                  </a:moveTo>
                  <a:cubicBezTo>
                    <a:pt x="100" y="112"/>
                    <a:pt x="100" y="112"/>
                    <a:pt x="100" y="111"/>
                  </a:cubicBezTo>
                  <a:cubicBezTo>
                    <a:pt x="100" y="110"/>
                    <a:pt x="100" y="109"/>
                    <a:pt x="99" y="109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3" y="109"/>
                    <a:pt x="82" y="110"/>
                    <a:pt x="82" y="111"/>
                  </a:cubicBezTo>
                  <a:cubicBezTo>
                    <a:pt x="82" y="112"/>
                    <a:pt x="83" y="112"/>
                    <a:pt x="84" y="112"/>
                  </a:cubicBezTo>
                  <a:lnTo>
                    <a:pt x="9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0" name="Freeform 242">
              <a:extLst>
                <a:ext uri="{FF2B5EF4-FFF2-40B4-BE49-F238E27FC236}">
                  <a16:creationId xmlns:a16="http://schemas.microsoft.com/office/drawing/2014/main" id="{73219599-66E5-42E9-8849-6891BEC9BC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933" y="3415057"/>
              <a:ext cx="113976" cy="137395"/>
            </a:xfrm>
            <a:custGeom>
              <a:avLst/>
              <a:gdLst>
                <a:gd name="T0" fmla="*/ 109 w 109"/>
                <a:gd name="T1" fmla="*/ 15 h 133"/>
                <a:gd name="T2" fmla="*/ 109 w 109"/>
                <a:gd name="T3" fmla="*/ 118 h 133"/>
                <a:gd name="T4" fmla="*/ 104 w 109"/>
                <a:gd name="T5" fmla="*/ 129 h 133"/>
                <a:gd name="T6" fmla="*/ 94 w 109"/>
                <a:gd name="T7" fmla="*/ 133 h 133"/>
                <a:gd name="T8" fmla="*/ 15 w 109"/>
                <a:gd name="T9" fmla="*/ 133 h 133"/>
                <a:gd name="T10" fmla="*/ 4 w 109"/>
                <a:gd name="T11" fmla="*/ 129 h 133"/>
                <a:gd name="T12" fmla="*/ 0 w 109"/>
                <a:gd name="T13" fmla="*/ 118 h 133"/>
                <a:gd name="T14" fmla="*/ 0 w 109"/>
                <a:gd name="T15" fmla="*/ 15 h 133"/>
                <a:gd name="T16" fmla="*/ 4 w 109"/>
                <a:gd name="T17" fmla="*/ 5 h 133"/>
                <a:gd name="T18" fmla="*/ 15 w 109"/>
                <a:gd name="T19" fmla="*/ 0 h 133"/>
                <a:gd name="T20" fmla="*/ 94 w 109"/>
                <a:gd name="T21" fmla="*/ 0 h 133"/>
                <a:gd name="T22" fmla="*/ 104 w 109"/>
                <a:gd name="T23" fmla="*/ 5 h 133"/>
                <a:gd name="T24" fmla="*/ 109 w 109"/>
                <a:gd name="T25" fmla="*/ 15 h 133"/>
                <a:gd name="T26" fmla="*/ 97 w 109"/>
                <a:gd name="T27" fmla="*/ 106 h 133"/>
                <a:gd name="T28" fmla="*/ 97 w 109"/>
                <a:gd name="T29" fmla="*/ 15 h 133"/>
                <a:gd name="T30" fmla="*/ 96 w 109"/>
                <a:gd name="T31" fmla="*/ 13 h 133"/>
                <a:gd name="T32" fmla="*/ 94 w 109"/>
                <a:gd name="T33" fmla="*/ 12 h 133"/>
                <a:gd name="T34" fmla="*/ 15 w 109"/>
                <a:gd name="T35" fmla="*/ 12 h 133"/>
                <a:gd name="T36" fmla="*/ 13 w 109"/>
                <a:gd name="T37" fmla="*/ 13 h 133"/>
                <a:gd name="T38" fmla="*/ 12 w 109"/>
                <a:gd name="T39" fmla="*/ 15 h 133"/>
                <a:gd name="T40" fmla="*/ 12 w 109"/>
                <a:gd name="T41" fmla="*/ 106 h 133"/>
                <a:gd name="T42" fmla="*/ 13 w 109"/>
                <a:gd name="T43" fmla="*/ 108 h 133"/>
                <a:gd name="T44" fmla="*/ 15 w 109"/>
                <a:gd name="T45" fmla="*/ 109 h 133"/>
                <a:gd name="T46" fmla="*/ 94 w 109"/>
                <a:gd name="T47" fmla="*/ 109 h 133"/>
                <a:gd name="T48" fmla="*/ 96 w 109"/>
                <a:gd name="T49" fmla="*/ 108 h 133"/>
                <a:gd name="T50" fmla="*/ 97 w 109"/>
                <a:gd name="T51" fmla="*/ 106 h 133"/>
                <a:gd name="T52" fmla="*/ 59 w 109"/>
                <a:gd name="T53" fmla="*/ 126 h 133"/>
                <a:gd name="T54" fmla="*/ 60 w 109"/>
                <a:gd name="T55" fmla="*/ 121 h 133"/>
                <a:gd name="T56" fmla="*/ 59 w 109"/>
                <a:gd name="T57" fmla="*/ 117 h 133"/>
                <a:gd name="T58" fmla="*/ 54 w 109"/>
                <a:gd name="T59" fmla="*/ 115 h 133"/>
                <a:gd name="T60" fmla="*/ 50 w 109"/>
                <a:gd name="T61" fmla="*/ 117 h 133"/>
                <a:gd name="T62" fmla="*/ 48 w 109"/>
                <a:gd name="T63" fmla="*/ 121 h 133"/>
                <a:gd name="T64" fmla="*/ 50 w 109"/>
                <a:gd name="T65" fmla="*/ 126 h 133"/>
                <a:gd name="T66" fmla="*/ 54 w 109"/>
                <a:gd name="T67" fmla="*/ 127 h 133"/>
                <a:gd name="T68" fmla="*/ 59 w 109"/>
                <a:gd name="T69" fmla="*/ 12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133">
                  <a:moveTo>
                    <a:pt x="109" y="15"/>
                  </a:moveTo>
                  <a:cubicBezTo>
                    <a:pt x="109" y="118"/>
                    <a:pt x="109" y="118"/>
                    <a:pt x="109" y="118"/>
                  </a:cubicBezTo>
                  <a:cubicBezTo>
                    <a:pt x="109" y="122"/>
                    <a:pt x="107" y="126"/>
                    <a:pt x="104" y="129"/>
                  </a:cubicBezTo>
                  <a:cubicBezTo>
                    <a:pt x="101" y="132"/>
                    <a:pt x="98" y="133"/>
                    <a:pt x="94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1" y="133"/>
                    <a:pt x="7" y="132"/>
                    <a:pt x="4" y="129"/>
                  </a:cubicBezTo>
                  <a:cubicBezTo>
                    <a:pt x="1" y="126"/>
                    <a:pt x="0" y="122"/>
                    <a:pt x="0" y="11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8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1" y="2"/>
                    <a:pt x="104" y="5"/>
                  </a:cubicBezTo>
                  <a:cubicBezTo>
                    <a:pt x="107" y="8"/>
                    <a:pt x="109" y="11"/>
                    <a:pt x="109" y="15"/>
                  </a:cubicBezTo>
                  <a:close/>
                  <a:moveTo>
                    <a:pt x="97" y="106"/>
                  </a:move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6" y="14"/>
                    <a:pt x="96" y="13"/>
                  </a:cubicBezTo>
                  <a:cubicBezTo>
                    <a:pt x="95" y="13"/>
                    <a:pt x="95" y="12"/>
                    <a:pt x="9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2" y="14"/>
                    <a:pt x="12" y="15"/>
                    <a:pt x="12" y="15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7"/>
                    <a:pt x="12" y="108"/>
                    <a:pt x="13" y="108"/>
                  </a:cubicBezTo>
                  <a:cubicBezTo>
                    <a:pt x="14" y="109"/>
                    <a:pt x="14" y="109"/>
                    <a:pt x="15" y="109"/>
                  </a:cubicBezTo>
                  <a:cubicBezTo>
                    <a:pt x="94" y="109"/>
                    <a:pt x="94" y="109"/>
                    <a:pt x="94" y="109"/>
                  </a:cubicBezTo>
                  <a:cubicBezTo>
                    <a:pt x="95" y="109"/>
                    <a:pt x="95" y="109"/>
                    <a:pt x="96" y="108"/>
                  </a:cubicBezTo>
                  <a:cubicBezTo>
                    <a:pt x="96" y="108"/>
                    <a:pt x="97" y="107"/>
                    <a:pt x="97" y="106"/>
                  </a:cubicBezTo>
                  <a:close/>
                  <a:moveTo>
                    <a:pt x="59" y="126"/>
                  </a:moveTo>
                  <a:cubicBezTo>
                    <a:pt x="60" y="124"/>
                    <a:pt x="60" y="123"/>
                    <a:pt x="60" y="121"/>
                  </a:cubicBezTo>
                  <a:cubicBezTo>
                    <a:pt x="60" y="120"/>
                    <a:pt x="60" y="118"/>
                    <a:pt x="59" y="117"/>
                  </a:cubicBezTo>
                  <a:cubicBezTo>
                    <a:pt x="57" y="116"/>
                    <a:pt x="56" y="115"/>
                    <a:pt x="54" y="115"/>
                  </a:cubicBezTo>
                  <a:cubicBezTo>
                    <a:pt x="53" y="115"/>
                    <a:pt x="51" y="116"/>
                    <a:pt x="50" y="117"/>
                  </a:cubicBezTo>
                  <a:cubicBezTo>
                    <a:pt x="49" y="118"/>
                    <a:pt x="48" y="120"/>
                    <a:pt x="48" y="121"/>
                  </a:cubicBezTo>
                  <a:cubicBezTo>
                    <a:pt x="48" y="123"/>
                    <a:pt x="49" y="124"/>
                    <a:pt x="50" y="126"/>
                  </a:cubicBezTo>
                  <a:cubicBezTo>
                    <a:pt x="51" y="127"/>
                    <a:pt x="53" y="127"/>
                    <a:pt x="54" y="127"/>
                  </a:cubicBezTo>
                  <a:cubicBezTo>
                    <a:pt x="56" y="127"/>
                    <a:pt x="57" y="127"/>
                    <a:pt x="5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1" name="Freeform 243">
              <a:extLst>
                <a:ext uri="{FF2B5EF4-FFF2-40B4-BE49-F238E27FC236}">
                  <a16:creationId xmlns:a16="http://schemas.microsoft.com/office/drawing/2014/main" id="{9014D63E-7C74-45F0-A2A8-CEF2656D9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9748" y="3427547"/>
              <a:ext cx="73382" cy="124904"/>
            </a:xfrm>
            <a:custGeom>
              <a:avLst/>
              <a:gdLst>
                <a:gd name="T0" fmla="*/ 72 w 72"/>
                <a:gd name="T1" fmla="*/ 13 h 121"/>
                <a:gd name="T2" fmla="*/ 72 w 72"/>
                <a:gd name="T3" fmla="*/ 109 h 121"/>
                <a:gd name="T4" fmla="*/ 69 w 72"/>
                <a:gd name="T5" fmla="*/ 118 h 121"/>
                <a:gd name="T6" fmla="*/ 60 w 72"/>
                <a:gd name="T7" fmla="*/ 121 h 121"/>
                <a:gd name="T8" fmla="*/ 12 w 72"/>
                <a:gd name="T9" fmla="*/ 121 h 121"/>
                <a:gd name="T10" fmla="*/ 3 w 72"/>
                <a:gd name="T11" fmla="*/ 118 h 121"/>
                <a:gd name="T12" fmla="*/ 0 w 72"/>
                <a:gd name="T13" fmla="*/ 109 h 121"/>
                <a:gd name="T14" fmla="*/ 0 w 72"/>
                <a:gd name="T15" fmla="*/ 13 h 121"/>
                <a:gd name="T16" fmla="*/ 3 w 72"/>
                <a:gd name="T17" fmla="*/ 4 h 121"/>
                <a:gd name="T18" fmla="*/ 12 w 72"/>
                <a:gd name="T19" fmla="*/ 0 h 121"/>
                <a:gd name="T20" fmla="*/ 60 w 72"/>
                <a:gd name="T21" fmla="*/ 0 h 121"/>
                <a:gd name="T22" fmla="*/ 69 w 72"/>
                <a:gd name="T23" fmla="*/ 4 h 121"/>
                <a:gd name="T24" fmla="*/ 72 w 72"/>
                <a:gd name="T25" fmla="*/ 13 h 121"/>
                <a:gd name="T26" fmla="*/ 63 w 72"/>
                <a:gd name="T27" fmla="*/ 94 h 121"/>
                <a:gd name="T28" fmla="*/ 63 w 72"/>
                <a:gd name="T29" fmla="*/ 28 h 121"/>
                <a:gd name="T30" fmla="*/ 62 w 72"/>
                <a:gd name="T31" fmla="*/ 26 h 121"/>
                <a:gd name="T32" fmla="*/ 60 w 72"/>
                <a:gd name="T33" fmla="*/ 25 h 121"/>
                <a:gd name="T34" fmla="*/ 12 w 72"/>
                <a:gd name="T35" fmla="*/ 25 h 121"/>
                <a:gd name="T36" fmla="*/ 10 w 72"/>
                <a:gd name="T37" fmla="*/ 26 h 121"/>
                <a:gd name="T38" fmla="*/ 9 w 72"/>
                <a:gd name="T39" fmla="*/ 28 h 121"/>
                <a:gd name="T40" fmla="*/ 9 w 72"/>
                <a:gd name="T41" fmla="*/ 94 h 121"/>
                <a:gd name="T42" fmla="*/ 10 w 72"/>
                <a:gd name="T43" fmla="*/ 96 h 121"/>
                <a:gd name="T44" fmla="*/ 12 w 72"/>
                <a:gd name="T45" fmla="*/ 97 h 121"/>
                <a:gd name="T46" fmla="*/ 60 w 72"/>
                <a:gd name="T47" fmla="*/ 97 h 121"/>
                <a:gd name="T48" fmla="*/ 62 w 72"/>
                <a:gd name="T49" fmla="*/ 96 h 121"/>
                <a:gd name="T50" fmla="*/ 63 w 72"/>
                <a:gd name="T51" fmla="*/ 94 h 121"/>
                <a:gd name="T52" fmla="*/ 45 w 72"/>
                <a:gd name="T53" fmla="*/ 14 h 121"/>
                <a:gd name="T54" fmla="*/ 44 w 72"/>
                <a:gd name="T55" fmla="*/ 13 h 121"/>
                <a:gd name="T56" fmla="*/ 29 w 72"/>
                <a:gd name="T57" fmla="*/ 13 h 121"/>
                <a:gd name="T58" fmla="*/ 27 w 72"/>
                <a:gd name="T59" fmla="*/ 14 h 121"/>
                <a:gd name="T60" fmla="*/ 29 w 72"/>
                <a:gd name="T61" fmla="*/ 16 h 121"/>
                <a:gd name="T62" fmla="*/ 44 w 72"/>
                <a:gd name="T63" fmla="*/ 16 h 121"/>
                <a:gd name="T64" fmla="*/ 45 w 72"/>
                <a:gd name="T65" fmla="*/ 14 h 121"/>
                <a:gd name="T66" fmla="*/ 41 w 72"/>
                <a:gd name="T67" fmla="*/ 115 h 121"/>
                <a:gd name="T68" fmla="*/ 44 w 72"/>
                <a:gd name="T69" fmla="*/ 109 h 121"/>
                <a:gd name="T70" fmla="*/ 41 w 72"/>
                <a:gd name="T71" fmla="*/ 104 h 121"/>
                <a:gd name="T72" fmla="*/ 36 w 72"/>
                <a:gd name="T73" fmla="*/ 102 h 121"/>
                <a:gd name="T74" fmla="*/ 31 w 72"/>
                <a:gd name="T75" fmla="*/ 104 h 121"/>
                <a:gd name="T76" fmla="*/ 29 w 72"/>
                <a:gd name="T77" fmla="*/ 109 h 121"/>
                <a:gd name="T78" fmla="*/ 31 w 72"/>
                <a:gd name="T79" fmla="*/ 115 h 121"/>
                <a:gd name="T80" fmla="*/ 36 w 72"/>
                <a:gd name="T81" fmla="*/ 117 h 121"/>
                <a:gd name="T82" fmla="*/ 41 w 72"/>
                <a:gd name="T83" fmla="*/ 11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121">
                  <a:moveTo>
                    <a:pt x="72" y="13"/>
                  </a:moveTo>
                  <a:cubicBezTo>
                    <a:pt x="72" y="109"/>
                    <a:pt x="72" y="109"/>
                    <a:pt x="72" y="109"/>
                  </a:cubicBezTo>
                  <a:cubicBezTo>
                    <a:pt x="72" y="113"/>
                    <a:pt x="71" y="115"/>
                    <a:pt x="69" y="118"/>
                  </a:cubicBezTo>
                  <a:cubicBezTo>
                    <a:pt x="66" y="120"/>
                    <a:pt x="64" y="121"/>
                    <a:pt x="60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9" y="121"/>
                    <a:pt x="6" y="120"/>
                    <a:pt x="3" y="118"/>
                  </a:cubicBezTo>
                  <a:cubicBezTo>
                    <a:pt x="1" y="115"/>
                    <a:pt x="0" y="113"/>
                    <a:pt x="0" y="10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2"/>
                    <a:pt x="69" y="4"/>
                  </a:cubicBezTo>
                  <a:cubicBezTo>
                    <a:pt x="71" y="6"/>
                    <a:pt x="72" y="9"/>
                    <a:pt x="72" y="13"/>
                  </a:cubicBezTo>
                  <a:close/>
                  <a:moveTo>
                    <a:pt x="63" y="94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3" y="27"/>
                    <a:pt x="63" y="26"/>
                    <a:pt x="62" y="26"/>
                  </a:cubicBezTo>
                  <a:cubicBezTo>
                    <a:pt x="62" y="25"/>
                    <a:pt x="61" y="25"/>
                    <a:pt x="6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0" y="25"/>
                    <a:pt x="10" y="26"/>
                  </a:cubicBezTo>
                  <a:cubicBezTo>
                    <a:pt x="9" y="26"/>
                    <a:pt x="9" y="27"/>
                    <a:pt x="9" y="28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5"/>
                    <a:pt x="9" y="96"/>
                    <a:pt x="10" y="96"/>
                  </a:cubicBezTo>
                  <a:cubicBezTo>
                    <a:pt x="10" y="97"/>
                    <a:pt x="11" y="97"/>
                    <a:pt x="12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97"/>
                    <a:pt x="62" y="97"/>
                    <a:pt x="62" y="96"/>
                  </a:cubicBezTo>
                  <a:cubicBezTo>
                    <a:pt x="63" y="96"/>
                    <a:pt x="63" y="95"/>
                    <a:pt x="63" y="94"/>
                  </a:cubicBezTo>
                  <a:close/>
                  <a:moveTo>
                    <a:pt x="45" y="14"/>
                  </a:moveTo>
                  <a:cubicBezTo>
                    <a:pt x="45" y="13"/>
                    <a:pt x="45" y="13"/>
                    <a:pt x="4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7" y="13"/>
                    <a:pt x="27" y="14"/>
                  </a:cubicBezTo>
                  <a:cubicBezTo>
                    <a:pt x="27" y="15"/>
                    <a:pt x="28" y="16"/>
                    <a:pt x="29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6"/>
                    <a:pt x="45" y="15"/>
                    <a:pt x="45" y="14"/>
                  </a:cubicBezTo>
                  <a:close/>
                  <a:moveTo>
                    <a:pt x="41" y="115"/>
                  </a:moveTo>
                  <a:cubicBezTo>
                    <a:pt x="43" y="113"/>
                    <a:pt x="44" y="111"/>
                    <a:pt x="44" y="109"/>
                  </a:cubicBezTo>
                  <a:cubicBezTo>
                    <a:pt x="44" y="107"/>
                    <a:pt x="43" y="105"/>
                    <a:pt x="41" y="104"/>
                  </a:cubicBezTo>
                  <a:cubicBezTo>
                    <a:pt x="40" y="103"/>
                    <a:pt x="38" y="102"/>
                    <a:pt x="36" y="102"/>
                  </a:cubicBezTo>
                  <a:cubicBezTo>
                    <a:pt x="34" y="102"/>
                    <a:pt x="32" y="103"/>
                    <a:pt x="31" y="104"/>
                  </a:cubicBezTo>
                  <a:cubicBezTo>
                    <a:pt x="29" y="105"/>
                    <a:pt x="29" y="107"/>
                    <a:pt x="29" y="109"/>
                  </a:cubicBezTo>
                  <a:cubicBezTo>
                    <a:pt x="29" y="111"/>
                    <a:pt x="29" y="113"/>
                    <a:pt x="31" y="115"/>
                  </a:cubicBezTo>
                  <a:cubicBezTo>
                    <a:pt x="32" y="116"/>
                    <a:pt x="34" y="117"/>
                    <a:pt x="36" y="117"/>
                  </a:cubicBezTo>
                  <a:cubicBezTo>
                    <a:pt x="38" y="117"/>
                    <a:pt x="40" y="116"/>
                    <a:pt x="41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2" name="Freeform 244">
              <a:extLst>
                <a:ext uri="{FF2B5EF4-FFF2-40B4-BE49-F238E27FC236}">
                  <a16:creationId xmlns:a16="http://schemas.microsoft.com/office/drawing/2014/main" id="{22B91EF6-3AC3-4015-9953-5548566A0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9968" y="3415057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09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09 w 146"/>
                <a:gd name="T23" fmla="*/ 10 h 146"/>
                <a:gd name="T24" fmla="*/ 136 w 146"/>
                <a:gd name="T25" fmla="*/ 36 h 146"/>
                <a:gd name="T26" fmla="*/ 99 w 146"/>
                <a:gd name="T27" fmla="*/ 28 h 146"/>
                <a:gd name="T28" fmla="*/ 73 w 146"/>
                <a:gd name="T29" fmla="*/ 21 h 146"/>
                <a:gd name="T30" fmla="*/ 47 w 146"/>
                <a:gd name="T31" fmla="*/ 28 h 146"/>
                <a:gd name="T32" fmla="*/ 29 w 146"/>
                <a:gd name="T33" fmla="*/ 47 h 146"/>
                <a:gd name="T34" fmla="*/ 22 w 146"/>
                <a:gd name="T35" fmla="*/ 73 h 146"/>
                <a:gd name="T36" fmla="*/ 29 w 146"/>
                <a:gd name="T37" fmla="*/ 99 h 146"/>
                <a:gd name="T38" fmla="*/ 47 w 146"/>
                <a:gd name="T39" fmla="*/ 117 h 146"/>
                <a:gd name="T40" fmla="*/ 73 w 146"/>
                <a:gd name="T41" fmla="*/ 124 h 146"/>
                <a:gd name="T42" fmla="*/ 99 w 146"/>
                <a:gd name="T43" fmla="*/ 117 h 146"/>
                <a:gd name="T44" fmla="*/ 118 w 146"/>
                <a:gd name="T45" fmla="*/ 99 h 146"/>
                <a:gd name="T46" fmla="*/ 124 w 146"/>
                <a:gd name="T47" fmla="*/ 73 h 146"/>
                <a:gd name="T48" fmla="*/ 118 w 146"/>
                <a:gd name="T49" fmla="*/ 47 h 146"/>
                <a:gd name="T50" fmla="*/ 99 w 146"/>
                <a:gd name="T51" fmla="*/ 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99" y="28"/>
                  </a:moveTo>
                  <a:cubicBezTo>
                    <a:pt x="91" y="24"/>
                    <a:pt x="82" y="21"/>
                    <a:pt x="73" y="21"/>
                  </a:cubicBezTo>
                  <a:cubicBezTo>
                    <a:pt x="64" y="21"/>
                    <a:pt x="55" y="24"/>
                    <a:pt x="47" y="28"/>
                  </a:cubicBezTo>
                  <a:cubicBezTo>
                    <a:pt x="39" y="33"/>
                    <a:pt x="33" y="39"/>
                    <a:pt x="29" y="47"/>
                  </a:cubicBezTo>
                  <a:cubicBezTo>
                    <a:pt x="24" y="55"/>
                    <a:pt x="22" y="64"/>
                    <a:pt x="22" y="73"/>
                  </a:cubicBezTo>
                  <a:cubicBezTo>
                    <a:pt x="22" y="82"/>
                    <a:pt x="24" y="91"/>
                    <a:pt x="29" y="99"/>
                  </a:cubicBezTo>
                  <a:cubicBezTo>
                    <a:pt x="33" y="107"/>
                    <a:pt x="39" y="113"/>
                    <a:pt x="47" y="117"/>
                  </a:cubicBezTo>
                  <a:cubicBezTo>
                    <a:pt x="55" y="122"/>
                    <a:pt x="64" y="124"/>
                    <a:pt x="73" y="124"/>
                  </a:cubicBezTo>
                  <a:cubicBezTo>
                    <a:pt x="82" y="124"/>
                    <a:pt x="91" y="122"/>
                    <a:pt x="99" y="117"/>
                  </a:cubicBezTo>
                  <a:cubicBezTo>
                    <a:pt x="107" y="113"/>
                    <a:pt x="113" y="107"/>
                    <a:pt x="118" y="99"/>
                  </a:cubicBezTo>
                  <a:cubicBezTo>
                    <a:pt x="122" y="91"/>
                    <a:pt x="124" y="82"/>
                    <a:pt x="124" y="73"/>
                  </a:cubicBezTo>
                  <a:cubicBezTo>
                    <a:pt x="124" y="64"/>
                    <a:pt x="122" y="55"/>
                    <a:pt x="118" y="47"/>
                  </a:cubicBezTo>
                  <a:cubicBezTo>
                    <a:pt x="113" y="39"/>
                    <a:pt x="107" y="33"/>
                    <a:pt x="9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3" name="Freeform 245">
              <a:extLst>
                <a:ext uri="{FF2B5EF4-FFF2-40B4-BE49-F238E27FC236}">
                  <a16:creationId xmlns:a16="http://schemas.microsoft.com/office/drawing/2014/main" id="{D35CEDCD-271D-4390-8EE1-4F3C56E16E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8255" y="3415057"/>
              <a:ext cx="162376" cy="137395"/>
            </a:xfrm>
            <a:custGeom>
              <a:avLst/>
              <a:gdLst>
                <a:gd name="T0" fmla="*/ 72 w 157"/>
                <a:gd name="T1" fmla="*/ 79 h 133"/>
                <a:gd name="T2" fmla="*/ 72 w 157"/>
                <a:gd name="T3" fmla="*/ 115 h 133"/>
                <a:gd name="T4" fmla="*/ 67 w 157"/>
                <a:gd name="T5" fmla="*/ 128 h 133"/>
                <a:gd name="T6" fmla="*/ 54 w 157"/>
                <a:gd name="T7" fmla="*/ 133 h 133"/>
                <a:gd name="T8" fmla="*/ 18 w 157"/>
                <a:gd name="T9" fmla="*/ 133 h 133"/>
                <a:gd name="T10" fmla="*/ 5 w 157"/>
                <a:gd name="T11" fmla="*/ 128 h 133"/>
                <a:gd name="T12" fmla="*/ 0 w 157"/>
                <a:gd name="T13" fmla="*/ 115 h 133"/>
                <a:gd name="T14" fmla="*/ 0 w 157"/>
                <a:gd name="T15" fmla="*/ 49 h 133"/>
                <a:gd name="T16" fmla="*/ 3 w 157"/>
                <a:gd name="T17" fmla="*/ 30 h 133"/>
                <a:gd name="T18" fmla="*/ 14 w 157"/>
                <a:gd name="T19" fmla="*/ 14 h 133"/>
                <a:gd name="T20" fmla="*/ 29 w 157"/>
                <a:gd name="T21" fmla="*/ 4 h 133"/>
                <a:gd name="T22" fmla="*/ 48 w 157"/>
                <a:gd name="T23" fmla="*/ 0 h 133"/>
                <a:gd name="T24" fmla="*/ 54 w 157"/>
                <a:gd name="T25" fmla="*/ 0 h 133"/>
                <a:gd name="T26" fmla="*/ 58 w 157"/>
                <a:gd name="T27" fmla="*/ 2 h 133"/>
                <a:gd name="T28" fmla="*/ 60 w 157"/>
                <a:gd name="T29" fmla="*/ 6 h 133"/>
                <a:gd name="T30" fmla="*/ 60 w 157"/>
                <a:gd name="T31" fmla="*/ 18 h 133"/>
                <a:gd name="T32" fmla="*/ 58 w 157"/>
                <a:gd name="T33" fmla="*/ 23 h 133"/>
                <a:gd name="T34" fmla="*/ 54 w 157"/>
                <a:gd name="T35" fmla="*/ 25 h 133"/>
                <a:gd name="T36" fmla="*/ 48 w 157"/>
                <a:gd name="T37" fmla="*/ 25 h 133"/>
                <a:gd name="T38" fmla="*/ 31 w 157"/>
                <a:gd name="T39" fmla="*/ 32 h 133"/>
                <a:gd name="T40" fmla="*/ 24 w 157"/>
                <a:gd name="T41" fmla="*/ 49 h 133"/>
                <a:gd name="T42" fmla="*/ 24 w 157"/>
                <a:gd name="T43" fmla="*/ 52 h 133"/>
                <a:gd name="T44" fmla="*/ 26 w 157"/>
                <a:gd name="T45" fmla="*/ 58 h 133"/>
                <a:gd name="T46" fmla="*/ 33 w 157"/>
                <a:gd name="T47" fmla="*/ 61 h 133"/>
                <a:gd name="T48" fmla="*/ 54 w 157"/>
                <a:gd name="T49" fmla="*/ 61 h 133"/>
                <a:gd name="T50" fmla="*/ 67 w 157"/>
                <a:gd name="T51" fmla="*/ 66 h 133"/>
                <a:gd name="T52" fmla="*/ 72 w 157"/>
                <a:gd name="T53" fmla="*/ 79 h 133"/>
                <a:gd name="T54" fmla="*/ 157 w 157"/>
                <a:gd name="T55" fmla="*/ 79 h 133"/>
                <a:gd name="T56" fmla="*/ 157 w 157"/>
                <a:gd name="T57" fmla="*/ 115 h 133"/>
                <a:gd name="T58" fmla="*/ 152 w 157"/>
                <a:gd name="T59" fmla="*/ 128 h 133"/>
                <a:gd name="T60" fmla="*/ 139 w 157"/>
                <a:gd name="T61" fmla="*/ 133 h 133"/>
                <a:gd name="T62" fmla="*/ 102 w 157"/>
                <a:gd name="T63" fmla="*/ 133 h 133"/>
                <a:gd name="T64" fmla="*/ 90 w 157"/>
                <a:gd name="T65" fmla="*/ 128 h 133"/>
                <a:gd name="T66" fmla="*/ 84 w 157"/>
                <a:gd name="T67" fmla="*/ 115 h 133"/>
                <a:gd name="T68" fmla="*/ 84 w 157"/>
                <a:gd name="T69" fmla="*/ 49 h 133"/>
                <a:gd name="T70" fmla="*/ 88 w 157"/>
                <a:gd name="T71" fmla="*/ 30 h 133"/>
                <a:gd name="T72" fmla="*/ 99 w 157"/>
                <a:gd name="T73" fmla="*/ 14 h 133"/>
                <a:gd name="T74" fmla="*/ 114 w 157"/>
                <a:gd name="T75" fmla="*/ 4 h 133"/>
                <a:gd name="T76" fmla="*/ 133 w 157"/>
                <a:gd name="T77" fmla="*/ 0 h 133"/>
                <a:gd name="T78" fmla="*/ 139 w 157"/>
                <a:gd name="T79" fmla="*/ 0 h 133"/>
                <a:gd name="T80" fmla="*/ 143 w 157"/>
                <a:gd name="T81" fmla="*/ 2 h 133"/>
                <a:gd name="T82" fmla="*/ 145 w 157"/>
                <a:gd name="T83" fmla="*/ 6 h 133"/>
                <a:gd name="T84" fmla="*/ 145 w 157"/>
                <a:gd name="T85" fmla="*/ 18 h 133"/>
                <a:gd name="T86" fmla="*/ 143 w 157"/>
                <a:gd name="T87" fmla="*/ 23 h 133"/>
                <a:gd name="T88" fmla="*/ 139 w 157"/>
                <a:gd name="T89" fmla="*/ 25 h 133"/>
                <a:gd name="T90" fmla="*/ 133 w 157"/>
                <a:gd name="T91" fmla="*/ 25 h 133"/>
                <a:gd name="T92" fmla="*/ 116 w 157"/>
                <a:gd name="T93" fmla="*/ 32 h 133"/>
                <a:gd name="T94" fmla="*/ 109 w 157"/>
                <a:gd name="T95" fmla="*/ 49 h 133"/>
                <a:gd name="T96" fmla="*/ 109 w 157"/>
                <a:gd name="T97" fmla="*/ 52 h 133"/>
                <a:gd name="T98" fmla="*/ 111 w 157"/>
                <a:gd name="T99" fmla="*/ 58 h 133"/>
                <a:gd name="T100" fmla="*/ 118 w 157"/>
                <a:gd name="T101" fmla="*/ 61 h 133"/>
                <a:gd name="T102" fmla="*/ 139 w 157"/>
                <a:gd name="T103" fmla="*/ 61 h 133"/>
                <a:gd name="T104" fmla="*/ 152 w 157"/>
                <a:gd name="T105" fmla="*/ 66 h 133"/>
                <a:gd name="T106" fmla="*/ 157 w 157"/>
                <a:gd name="T107" fmla="*/ 7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33">
                  <a:moveTo>
                    <a:pt x="72" y="79"/>
                  </a:moveTo>
                  <a:cubicBezTo>
                    <a:pt x="72" y="115"/>
                    <a:pt x="72" y="115"/>
                    <a:pt x="72" y="115"/>
                  </a:cubicBezTo>
                  <a:cubicBezTo>
                    <a:pt x="72" y="120"/>
                    <a:pt x="70" y="125"/>
                    <a:pt x="67" y="128"/>
                  </a:cubicBezTo>
                  <a:cubicBezTo>
                    <a:pt x="63" y="132"/>
                    <a:pt x="59" y="133"/>
                    <a:pt x="54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3" y="133"/>
                    <a:pt x="8" y="132"/>
                    <a:pt x="5" y="128"/>
                  </a:cubicBezTo>
                  <a:cubicBezTo>
                    <a:pt x="1" y="125"/>
                    <a:pt x="0" y="120"/>
                    <a:pt x="0" y="11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2"/>
                    <a:pt x="1" y="36"/>
                    <a:pt x="3" y="30"/>
                  </a:cubicBezTo>
                  <a:cubicBezTo>
                    <a:pt x="6" y="24"/>
                    <a:pt x="9" y="19"/>
                    <a:pt x="14" y="14"/>
                  </a:cubicBezTo>
                  <a:cubicBezTo>
                    <a:pt x="18" y="10"/>
                    <a:pt x="23" y="7"/>
                    <a:pt x="29" y="4"/>
                  </a:cubicBezTo>
                  <a:cubicBezTo>
                    <a:pt x="35" y="2"/>
                    <a:pt x="41" y="0"/>
                    <a:pt x="4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60" y="3"/>
                    <a:pt x="60" y="5"/>
                    <a:pt x="60" y="6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20"/>
                    <a:pt x="60" y="22"/>
                    <a:pt x="58" y="23"/>
                  </a:cubicBezTo>
                  <a:cubicBezTo>
                    <a:pt x="57" y="24"/>
                    <a:pt x="56" y="25"/>
                    <a:pt x="54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1" y="25"/>
                    <a:pt x="36" y="27"/>
                    <a:pt x="31" y="32"/>
                  </a:cubicBezTo>
                  <a:cubicBezTo>
                    <a:pt x="26" y="36"/>
                    <a:pt x="24" y="42"/>
                    <a:pt x="24" y="4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4"/>
                    <a:pt x="25" y="56"/>
                    <a:pt x="26" y="58"/>
                  </a:cubicBezTo>
                  <a:cubicBezTo>
                    <a:pt x="28" y="60"/>
                    <a:pt x="30" y="61"/>
                    <a:pt x="33" y="61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9" y="61"/>
                    <a:pt x="63" y="63"/>
                    <a:pt x="67" y="66"/>
                  </a:cubicBezTo>
                  <a:cubicBezTo>
                    <a:pt x="70" y="70"/>
                    <a:pt x="72" y="74"/>
                    <a:pt x="72" y="79"/>
                  </a:cubicBezTo>
                  <a:close/>
                  <a:moveTo>
                    <a:pt x="157" y="79"/>
                  </a:moveTo>
                  <a:cubicBezTo>
                    <a:pt x="157" y="115"/>
                    <a:pt x="157" y="115"/>
                    <a:pt x="157" y="115"/>
                  </a:cubicBezTo>
                  <a:cubicBezTo>
                    <a:pt x="157" y="120"/>
                    <a:pt x="155" y="125"/>
                    <a:pt x="152" y="128"/>
                  </a:cubicBezTo>
                  <a:cubicBezTo>
                    <a:pt x="148" y="132"/>
                    <a:pt x="144" y="133"/>
                    <a:pt x="139" y="133"/>
                  </a:cubicBezTo>
                  <a:cubicBezTo>
                    <a:pt x="102" y="133"/>
                    <a:pt x="102" y="133"/>
                    <a:pt x="102" y="133"/>
                  </a:cubicBezTo>
                  <a:cubicBezTo>
                    <a:pt x="97" y="133"/>
                    <a:pt x="93" y="132"/>
                    <a:pt x="90" y="128"/>
                  </a:cubicBezTo>
                  <a:cubicBezTo>
                    <a:pt x="86" y="125"/>
                    <a:pt x="84" y="120"/>
                    <a:pt x="84" y="11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2"/>
                    <a:pt x="86" y="36"/>
                    <a:pt x="88" y="30"/>
                  </a:cubicBezTo>
                  <a:cubicBezTo>
                    <a:pt x="91" y="24"/>
                    <a:pt x="94" y="19"/>
                    <a:pt x="99" y="14"/>
                  </a:cubicBezTo>
                  <a:cubicBezTo>
                    <a:pt x="103" y="10"/>
                    <a:pt x="108" y="7"/>
                    <a:pt x="114" y="4"/>
                  </a:cubicBezTo>
                  <a:cubicBezTo>
                    <a:pt x="120" y="2"/>
                    <a:pt x="126" y="0"/>
                    <a:pt x="13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2" y="1"/>
                    <a:pt x="143" y="2"/>
                  </a:cubicBezTo>
                  <a:cubicBezTo>
                    <a:pt x="144" y="3"/>
                    <a:pt x="145" y="5"/>
                    <a:pt x="145" y="6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20"/>
                    <a:pt x="144" y="22"/>
                    <a:pt x="143" y="23"/>
                  </a:cubicBezTo>
                  <a:cubicBezTo>
                    <a:pt x="142" y="24"/>
                    <a:pt x="140" y="25"/>
                    <a:pt x="139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26" y="25"/>
                    <a:pt x="120" y="27"/>
                    <a:pt x="116" y="32"/>
                  </a:cubicBezTo>
                  <a:cubicBezTo>
                    <a:pt x="111" y="36"/>
                    <a:pt x="109" y="42"/>
                    <a:pt x="109" y="49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4"/>
                    <a:pt x="109" y="56"/>
                    <a:pt x="111" y="58"/>
                  </a:cubicBezTo>
                  <a:cubicBezTo>
                    <a:pt x="113" y="60"/>
                    <a:pt x="115" y="61"/>
                    <a:pt x="118" y="61"/>
                  </a:cubicBezTo>
                  <a:cubicBezTo>
                    <a:pt x="139" y="61"/>
                    <a:pt x="139" y="61"/>
                    <a:pt x="139" y="61"/>
                  </a:cubicBezTo>
                  <a:cubicBezTo>
                    <a:pt x="144" y="61"/>
                    <a:pt x="148" y="63"/>
                    <a:pt x="152" y="66"/>
                  </a:cubicBezTo>
                  <a:cubicBezTo>
                    <a:pt x="155" y="70"/>
                    <a:pt x="157" y="74"/>
                    <a:pt x="157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4" name="Freeform 246">
              <a:extLst>
                <a:ext uri="{FF2B5EF4-FFF2-40B4-BE49-F238E27FC236}">
                  <a16:creationId xmlns:a16="http://schemas.microsoft.com/office/drawing/2014/main" id="{669B18B6-0BBB-4F3E-9951-4B1B63856B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7470" y="3415057"/>
              <a:ext cx="162376" cy="137395"/>
            </a:xfrm>
            <a:custGeom>
              <a:avLst/>
              <a:gdLst>
                <a:gd name="T0" fmla="*/ 73 w 157"/>
                <a:gd name="T1" fmla="*/ 18 h 133"/>
                <a:gd name="T2" fmla="*/ 73 w 157"/>
                <a:gd name="T3" fmla="*/ 85 h 133"/>
                <a:gd name="T4" fmla="*/ 69 w 157"/>
                <a:gd name="T5" fmla="*/ 104 h 133"/>
                <a:gd name="T6" fmla="*/ 58 w 157"/>
                <a:gd name="T7" fmla="*/ 119 h 133"/>
                <a:gd name="T8" fmla="*/ 43 w 157"/>
                <a:gd name="T9" fmla="*/ 130 h 133"/>
                <a:gd name="T10" fmla="*/ 24 w 157"/>
                <a:gd name="T11" fmla="*/ 133 h 133"/>
                <a:gd name="T12" fmla="*/ 18 w 157"/>
                <a:gd name="T13" fmla="*/ 133 h 133"/>
                <a:gd name="T14" fmla="*/ 14 w 157"/>
                <a:gd name="T15" fmla="*/ 132 h 133"/>
                <a:gd name="T16" fmla="*/ 12 w 157"/>
                <a:gd name="T17" fmla="*/ 127 h 133"/>
                <a:gd name="T18" fmla="*/ 12 w 157"/>
                <a:gd name="T19" fmla="*/ 115 h 133"/>
                <a:gd name="T20" fmla="*/ 14 w 157"/>
                <a:gd name="T21" fmla="*/ 111 h 133"/>
                <a:gd name="T22" fmla="*/ 18 w 157"/>
                <a:gd name="T23" fmla="*/ 109 h 133"/>
                <a:gd name="T24" fmla="*/ 24 w 157"/>
                <a:gd name="T25" fmla="*/ 109 h 133"/>
                <a:gd name="T26" fmla="*/ 41 w 157"/>
                <a:gd name="T27" fmla="*/ 102 h 133"/>
                <a:gd name="T28" fmla="*/ 48 w 157"/>
                <a:gd name="T29" fmla="*/ 85 h 133"/>
                <a:gd name="T30" fmla="*/ 48 w 157"/>
                <a:gd name="T31" fmla="*/ 82 h 133"/>
                <a:gd name="T32" fmla="*/ 46 w 157"/>
                <a:gd name="T33" fmla="*/ 76 h 133"/>
                <a:gd name="T34" fmla="*/ 39 w 157"/>
                <a:gd name="T35" fmla="*/ 73 h 133"/>
                <a:gd name="T36" fmla="*/ 18 w 157"/>
                <a:gd name="T37" fmla="*/ 73 h 133"/>
                <a:gd name="T38" fmla="*/ 5 w 157"/>
                <a:gd name="T39" fmla="*/ 68 h 133"/>
                <a:gd name="T40" fmla="*/ 0 w 157"/>
                <a:gd name="T41" fmla="*/ 55 h 133"/>
                <a:gd name="T42" fmla="*/ 0 w 157"/>
                <a:gd name="T43" fmla="*/ 18 h 133"/>
                <a:gd name="T44" fmla="*/ 5 w 157"/>
                <a:gd name="T45" fmla="*/ 6 h 133"/>
                <a:gd name="T46" fmla="*/ 18 w 157"/>
                <a:gd name="T47" fmla="*/ 0 h 133"/>
                <a:gd name="T48" fmla="*/ 54 w 157"/>
                <a:gd name="T49" fmla="*/ 0 h 133"/>
                <a:gd name="T50" fmla="*/ 67 w 157"/>
                <a:gd name="T51" fmla="*/ 6 h 133"/>
                <a:gd name="T52" fmla="*/ 73 w 157"/>
                <a:gd name="T53" fmla="*/ 18 h 133"/>
                <a:gd name="T54" fmla="*/ 157 w 157"/>
                <a:gd name="T55" fmla="*/ 18 h 133"/>
                <a:gd name="T56" fmla="*/ 157 w 157"/>
                <a:gd name="T57" fmla="*/ 85 h 133"/>
                <a:gd name="T58" fmla="*/ 153 w 157"/>
                <a:gd name="T59" fmla="*/ 104 h 133"/>
                <a:gd name="T60" fmla="*/ 143 w 157"/>
                <a:gd name="T61" fmla="*/ 119 h 133"/>
                <a:gd name="T62" fmla="*/ 128 w 157"/>
                <a:gd name="T63" fmla="*/ 130 h 133"/>
                <a:gd name="T64" fmla="*/ 109 w 157"/>
                <a:gd name="T65" fmla="*/ 133 h 133"/>
                <a:gd name="T66" fmla="*/ 103 w 157"/>
                <a:gd name="T67" fmla="*/ 133 h 133"/>
                <a:gd name="T68" fmla="*/ 99 w 157"/>
                <a:gd name="T69" fmla="*/ 132 h 133"/>
                <a:gd name="T70" fmla="*/ 97 w 157"/>
                <a:gd name="T71" fmla="*/ 127 h 133"/>
                <a:gd name="T72" fmla="*/ 97 w 157"/>
                <a:gd name="T73" fmla="*/ 115 h 133"/>
                <a:gd name="T74" fmla="*/ 99 w 157"/>
                <a:gd name="T75" fmla="*/ 111 h 133"/>
                <a:gd name="T76" fmla="*/ 103 w 157"/>
                <a:gd name="T77" fmla="*/ 109 h 133"/>
                <a:gd name="T78" fmla="*/ 109 w 157"/>
                <a:gd name="T79" fmla="*/ 109 h 133"/>
                <a:gd name="T80" fmla="*/ 126 w 157"/>
                <a:gd name="T81" fmla="*/ 102 h 133"/>
                <a:gd name="T82" fmla="*/ 133 w 157"/>
                <a:gd name="T83" fmla="*/ 85 h 133"/>
                <a:gd name="T84" fmla="*/ 133 w 157"/>
                <a:gd name="T85" fmla="*/ 82 h 133"/>
                <a:gd name="T86" fmla="*/ 130 w 157"/>
                <a:gd name="T87" fmla="*/ 76 h 133"/>
                <a:gd name="T88" fmla="*/ 124 w 157"/>
                <a:gd name="T89" fmla="*/ 73 h 133"/>
                <a:gd name="T90" fmla="*/ 103 w 157"/>
                <a:gd name="T91" fmla="*/ 73 h 133"/>
                <a:gd name="T92" fmla="*/ 90 w 157"/>
                <a:gd name="T93" fmla="*/ 68 h 133"/>
                <a:gd name="T94" fmla="*/ 85 w 157"/>
                <a:gd name="T95" fmla="*/ 55 h 133"/>
                <a:gd name="T96" fmla="*/ 85 w 157"/>
                <a:gd name="T97" fmla="*/ 18 h 133"/>
                <a:gd name="T98" fmla="*/ 90 w 157"/>
                <a:gd name="T99" fmla="*/ 6 h 133"/>
                <a:gd name="T100" fmla="*/ 103 w 157"/>
                <a:gd name="T101" fmla="*/ 0 h 133"/>
                <a:gd name="T102" fmla="*/ 139 w 157"/>
                <a:gd name="T103" fmla="*/ 0 h 133"/>
                <a:gd name="T104" fmla="*/ 152 w 157"/>
                <a:gd name="T105" fmla="*/ 6 h 133"/>
                <a:gd name="T106" fmla="*/ 157 w 157"/>
                <a:gd name="T107" fmla="*/ 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33">
                  <a:moveTo>
                    <a:pt x="73" y="18"/>
                  </a:moveTo>
                  <a:cubicBezTo>
                    <a:pt x="73" y="85"/>
                    <a:pt x="73" y="85"/>
                    <a:pt x="73" y="85"/>
                  </a:cubicBezTo>
                  <a:cubicBezTo>
                    <a:pt x="73" y="92"/>
                    <a:pt x="71" y="98"/>
                    <a:pt x="69" y="104"/>
                  </a:cubicBezTo>
                  <a:cubicBezTo>
                    <a:pt x="66" y="110"/>
                    <a:pt x="63" y="115"/>
                    <a:pt x="58" y="119"/>
                  </a:cubicBezTo>
                  <a:cubicBezTo>
                    <a:pt x="54" y="124"/>
                    <a:pt x="49" y="127"/>
                    <a:pt x="43" y="130"/>
                  </a:cubicBezTo>
                  <a:cubicBezTo>
                    <a:pt x="37" y="132"/>
                    <a:pt x="31" y="133"/>
                    <a:pt x="24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6" y="133"/>
                    <a:pt x="15" y="133"/>
                    <a:pt x="14" y="132"/>
                  </a:cubicBezTo>
                  <a:cubicBezTo>
                    <a:pt x="13" y="130"/>
                    <a:pt x="12" y="129"/>
                    <a:pt x="12" y="127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4"/>
                    <a:pt x="13" y="112"/>
                    <a:pt x="14" y="111"/>
                  </a:cubicBezTo>
                  <a:cubicBezTo>
                    <a:pt x="15" y="110"/>
                    <a:pt x="16" y="109"/>
                    <a:pt x="18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31" y="109"/>
                    <a:pt x="37" y="107"/>
                    <a:pt x="41" y="102"/>
                  </a:cubicBezTo>
                  <a:cubicBezTo>
                    <a:pt x="46" y="97"/>
                    <a:pt x="48" y="92"/>
                    <a:pt x="48" y="85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79"/>
                    <a:pt x="47" y="77"/>
                    <a:pt x="46" y="76"/>
                  </a:cubicBezTo>
                  <a:cubicBezTo>
                    <a:pt x="44" y="74"/>
                    <a:pt x="42" y="73"/>
                    <a:pt x="39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3" y="73"/>
                    <a:pt x="9" y="71"/>
                    <a:pt x="5" y="68"/>
                  </a:cubicBezTo>
                  <a:cubicBezTo>
                    <a:pt x="2" y="64"/>
                    <a:pt x="0" y="60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2"/>
                    <a:pt x="67" y="6"/>
                  </a:cubicBezTo>
                  <a:cubicBezTo>
                    <a:pt x="71" y="9"/>
                    <a:pt x="73" y="13"/>
                    <a:pt x="73" y="18"/>
                  </a:cubicBezTo>
                  <a:close/>
                  <a:moveTo>
                    <a:pt x="157" y="18"/>
                  </a:moveTo>
                  <a:cubicBezTo>
                    <a:pt x="157" y="85"/>
                    <a:pt x="157" y="85"/>
                    <a:pt x="157" y="85"/>
                  </a:cubicBezTo>
                  <a:cubicBezTo>
                    <a:pt x="157" y="92"/>
                    <a:pt x="156" y="98"/>
                    <a:pt x="153" y="104"/>
                  </a:cubicBezTo>
                  <a:cubicBezTo>
                    <a:pt x="151" y="110"/>
                    <a:pt x="147" y="115"/>
                    <a:pt x="143" y="119"/>
                  </a:cubicBezTo>
                  <a:cubicBezTo>
                    <a:pt x="139" y="124"/>
                    <a:pt x="134" y="127"/>
                    <a:pt x="128" y="130"/>
                  </a:cubicBezTo>
                  <a:cubicBezTo>
                    <a:pt x="122" y="132"/>
                    <a:pt x="115" y="133"/>
                    <a:pt x="109" y="133"/>
                  </a:cubicBezTo>
                  <a:cubicBezTo>
                    <a:pt x="103" y="133"/>
                    <a:pt x="103" y="133"/>
                    <a:pt x="103" y="133"/>
                  </a:cubicBezTo>
                  <a:cubicBezTo>
                    <a:pt x="101" y="133"/>
                    <a:pt x="100" y="133"/>
                    <a:pt x="99" y="132"/>
                  </a:cubicBezTo>
                  <a:cubicBezTo>
                    <a:pt x="97" y="130"/>
                    <a:pt x="97" y="129"/>
                    <a:pt x="97" y="127"/>
                  </a:cubicBezTo>
                  <a:cubicBezTo>
                    <a:pt x="97" y="115"/>
                    <a:pt x="97" y="115"/>
                    <a:pt x="97" y="115"/>
                  </a:cubicBezTo>
                  <a:cubicBezTo>
                    <a:pt x="97" y="114"/>
                    <a:pt x="97" y="112"/>
                    <a:pt x="99" y="111"/>
                  </a:cubicBezTo>
                  <a:cubicBezTo>
                    <a:pt x="100" y="110"/>
                    <a:pt x="101" y="109"/>
                    <a:pt x="103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16" y="109"/>
                    <a:pt x="121" y="107"/>
                    <a:pt x="126" y="102"/>
                  </a:cubicBezTo>
                  <a:cubicBezTo>
                    <a:pt x="131" y="97"/>
                    <a:pt x="133" y="92"/>
                    <a:pt x="133" y="85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3" y="79"/>
                    <a:pt x="132" y="77"/>
                    <a:pt x="130" y="76"/>
                  </a:cubicBezTo>
                  <a:cubicBezTo>
                    <a:pt x="129" y="74"/>
                    <a:pt x="126" y="73"/>
                    <a:pt x="124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98" y="73"/>
                    <a:pt x="93" y="71"/>
                    <a:pt x="90" y="68"/>
                  </a:cubicBezTo>
                  <a:cubicBezTo>
                    <a:pt x="86" y="64"/>
                    <a:pt x="85" y="60"/>
                    <a:pt x="85" y="55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3"/>
                    <a:pt x="86" y="9"/>
                    <a:pt x="90" y="6"/>
                  </a:cubicBezTo>
                  <a:cubicBezTo>
                    <a:pt x="93" y="2"/>
                    <a:pt x="98" y="0"/>
                    <a:pt x="10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4" y="0"/>
                    <a:pt x="148" y="2"/>
                    <a:pt x="152" y="6"/>
                  </a:cubicBezTo>
                  <a:cubicBezTo>
                    <a:pt x="155" y="9"/>
                    <a:pt x="157" y="13"/>
                    <a:pt x="15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5" name="Freeform 247">
              <a:extLst>
                <a:ext uri="{FF2B5EF4-FFF2-40B4-BE49-F238E27FC236}">
                  <a16:creationId xmlns:a16="http://schemas.microsoft.com/office/drawing/2014/main" id="{E662EA1F-4919-4292-BFCD-2891F9034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6685" y="3408811"/>
              <a:ext cx="149885" cy="157692"/>
            </a:xfrm>
            <a:custGeom>
              <a:avLst/>
              <a:gdLst>
                <a:gd name="T0" fmla="*/ 30 w 145"/>
                <a:gd name="T1" fmla="*/ 79 h 152"/>
                <a:gd name="T2" fmla="*/ 15 w 145"/>
                <a:gd name="T3" fmla="*/ 94 h 152"/>
                <a:gd name="T4" fmla="*/ 0 w 145"/>
                <a:gd name="T5" fmla="*/ 79 h 152"/>
                <a:gd name="T6" fmla="*/ 15 w 145"/>
                <a:gd name="T7" fmla="*/ 64 h 152"/>
                <a:gd name="T8" fmla="*/ 45 w 145"/>
                <a:gd name="T9" fmla="*/ 25 h 152"/>
                <a:gd name="T10" fmla="*/ 45 w 145"/>
                <a:gd name="T11" fmla="*/ 48 h 152"/>
                <a:gd name="T12" fmla="*/ 22 w 145"/>
                <a:gd name="T13" fmla="*/ 48 h 152"/>
                <a:gd name="T14" fmla="*/ 22 w 145"/>
                <a:gd name="T15" fmla="*/ 25 h 152"/>
                <a:gd name="T16" fmla="*/ 45 w 145"/>
                <a:gd name="T17" fmla="*/ 25 h 152"/>
                <a:gd name="T18" fmla="*/ 47 w 145"/>
                <a:gd name="T19" fmla="*/ 121 h 152"/>
                <a:gd name="T20" fmla="*/ 33 w 145"/>
                <a:gd name="T21" fmla="*/ 135 h 152"/>
                <a:gd name="T22" fmla="*/ 20 w 145"/>
                <a:gd name="T23" fmla="*/ 121 h 152"/>
                <a:gd name="T24" fmla="*/ 33 w 145"/>
                <a:gd name="T25" fmla="*/ 108 h 152"/>
                <a:gd name="T26" fmla="*/ 89 w 145"/>
                <a:gd name="T27" fmla="*/ 6 h 152"/>
                <a:gd name="T28" fmla="*/ 89 w 145"/>
                <a:gd name="T29" fmla="*/ 31 h 152"/>
                <a:gd name="T30" fmla="*/ 63 w 145"/>
                <a:gd name="T31" fmla="*/ 31 h 152"/>
                <a:gd name="T32" fmla="*/ 63 w 145"/>
                <a:gd name="T33" fmla="*/ 6 h 152"/>
                <a:gd name="T34" fmla="*/ 89 w 145"/>
                <a:gd name="T35" fmla="*/ 6 h 152"/>
                <a:gd name="T36" fmla="*/ 88 w 145"/>
                <a:gd name="T37" fmla="*/ 139 h 152"/>
                <a:gd name="T38" fmla="*/ 76 w 145"/>
                <a:gd name="T39" fmla="*/ 152 h 152"/>
                <a:gd name="T40" fmla="*/ 64 w 145"/>
                <a:gd name="T41" fmla="*/ 139 h 152"/>
                <a:gd name="T42" fmla="*/ 76 w 145"/>
                <a:gd name="T43" fmla="*/ 127 h 152"/>
                <a:gd name="T44" fmla="*/ 126 w 145"/>
                <a:gd name="T45" fmla="*/ 114 h 152"/>
                <a:gd name="T46" fmla="*/ 126 w 145"/>
                <a:gd name="T47" fmla="*/ 129 h 152"/>
                <a:gd name="T48" fmla="*/ 111 w 145"/>
                <a:gd name="T49" fmla="*/ 129 h 152"/>
                <a:gd name="T50" fmla="*/ 111 w 145"/>
                <a:gd name="T51" fmla="*/ 114 h 152"/>
                <a:gd name="T52" fmla="*/ 126 w 145"/>
                <a:gd name="T53" fmla="*/ 114 h 152"/>
                <a:gd name="T54" fmla="*/ 126 w 145"/>
                <a:gd name="T55" fmla="*/ 37 h 152"/>
                <a:gd name="T56" fmla="*/ 118 w 145"/>
                <a:gd name="T57" fmla="*/ 44 h 152"/>
                <a:gd name="T58" fmla="*/ 111 w 145"/>
                <a:gd name="T59" fmla="*/ 37 h 152"/>
                <a:gd name="T60" fmla="*/ 118 w 145"/>
                <a:gd name="T61" fmla="*/ 29 h 152"/>
                <a:gd name="T62" fmla="*/ 143 w 145"/>
                <a:gd name="T63" fmla="*/ 73 h 152"/>
                <a:gd name="T64" fmla="*/ 143 w 145"/>
                <a:gd name="T65" fmla="*/ 85 h 152"/>
                <a:gd name="T66" fmla="*/ 130 w 145"/>
                <a:gd name="T67" fmla="*/ 85 h 152"/>
                <a:gd name="T68" fmla="*/ 130 w 145"/>
                <a:gd name="T69" fmla="*/ 73 h 152"/>
                <a:gd name="T70" fmla="*/ 143 w 145"/>
                <a:gd name="T71" fmla="*/ 7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52">
                  <a:moveTo>
                    <a:pt x="26" y="68"/>
                  </a:moveTo>
                  <a:cubicBezTo>
                    <a:pt x="29" y="71"/>
                    <a:pt x="30" y="75"/>
                    <a:pt x="30" y="79"/>
                  </a:cubicBezTo>
                  <a:cubicBezTo>
                    <a:pt x="30" y="83"/>
                    <a:pt x="29" y="87"/>
                    <a:pt x="26" y="90"/>
                  </a:cubicBezTo>
                  <a:cubicBezTo>
                    <a:pt x="23" y="93"/>
                    <a:pt x="19" y="94"/>
                    <a:pt x="15" y="94"/>
                  </a:cubicBezTo>
                  <a:cubicBezTo>
                    <a:pt x="11" y="94"/>
                    <a:pt x="8" y="93"/>
                    <a:pt x="5" y="90"/>
                  </a:cubicBezTo>
                  <a:cubicBezTo>
                    <a:pt x="2" y="87"/>
                    <a:pt x="0" y="83"/>
                    <a:pt x="0" y="79"/>
                  </a:cubicBezTo>
                  <a:cubicBezTo>
                    <a:pt x="0" y="75"/>
                    <a:pt x="2" y="71"/>
                    <a:pt x="5" y="68"/>
                  </a:cubicBezTo>
                  <a:cubicBezTo>
                    <a:pt x="8" y="65"/>
                    <a:pt x="11" y="64"/>
                    <a:pt x="15" y="64"/>
                  </a:cubicBezTo>
                  <a:cubicBezTo>
                    <a:pt x="19" y="64"/>
                    <a:pt x="23" y="65"/>
                    <a:pt x="26" y="68"/>
                  </a:cubicBezTo>
                  <a:close/>
                  <a:moveTo>
                    <a:pt x="45" y="25"/>
                  </a:moveTo>
                  <a:cubicBezTo>
                    <a:pt x="49" y="28"/>
                    <a:pt x="50" y="32"/>
                    <a:pt x="50" y="37"/>
                  </a:cubicBezTo>
                  <a:cubicBezTo>
                    <a:pt x="50" y="41"/>
                    <a:pt x="49" y="45"/>
                    <a:pt x="45" y="48"/>
                  </a:cubicBezTo>
                  <a:cubicBezTo>
                    <a:pt x="42" y="52"/>
                    <a:pt x="38" y="53"/>
                    <a:pt x="33" y="53"/>
                  </a:cubicBezTo>
                  <a:cubicBezTo>
                    <a:pt x="29" y="53"/>
                    <a:pt x="25" y="52"/>
                    <a:pt x="22" y="48"/>
                  </a:cubicBezTo>
                  <a:cubicBezTo>
                    <a:pt x="18" y="45"/>
                    <a:pt x="17" y="41"/>
                    <a:pt x="17" y="37"/>
                  </a:cubicBezTo>
                  <a:cubicBezTo>
                    <a:pt x="17" y="32"/>
                    <a:pt x="18" y="28"/>
                    <a:pt x="22" y="25"/>
                  </a:cubicBezTo>
                  <a:cubicBezTo>
                    <a:pt x="25" y="22"/>
                    <a:pt x="29" y="20"/>
                    <a:pt x="33" y="20"/>
                  </a:cubicBezTo>
                  <a:cubicBezTo>
                    <a:pt x="38" y="20"/>
                    <a:pt x="42" y="22"/>
                    <a:pt x="45" y="25"/>
                  </a:cubicBezTo>
                  <a:close/>
                  <a:moveTo>
                    <a:pt x="43" y="112"/>
                  </a:moveTo>
                  <a:cubicBezTo>
                    <a:pt x="46" y="114"/>
                    <a:pt x="47" y="118"/>
                    <a:pt x="47" y="121"/>
                  </a:cubicBezTo>
                  <a:cubicBezTo>
                    <a:pt x="47" y="125"/>
                    <a:pt x="46" y="128"/>
                    <a:pt x="43" y="131"/>
                  </a:cubicBezTo>
                  <a:cubicBezTo>
                    <a:pt x="40" y="134"/>
                    <a:pt x="37" y="135"/>
                    <a:pt x="33" y="135"/>
                  </a:cubicBezTo>
                  <a:cubicBezTo>
                    <a:pt x="30" y="135"/>
                    <a:pt x="26" y="134"/>
                    <a:pt x="24" y="131"/>
                  </a:cubicBezTo>
                  <a:cubicBezTo>
                    <a:pt x="21" y="128"/>
                    <a:pt x="20" y="125"/>
                    <a:pt x="20" y="121"/>
                  </a:cubicBezTo>
                  <a:cubicBezTo>
                    <a:pt x="20" y="118"/>
                    <a:pt x="21" y="114"/>
                    <a:pt x="24" y="112"/>
                  </a:cubicBezTo>
                  <a:cubicBezTo>
                    <a:pt x="26" y="109"/>
                    <a:pt x="30" y="108"/>
                    <a:pt x="33" y="108"/>
                  </a:cubicBezTo>
                  <a:cubicBezTo>
                    <a:pt x="37" y="108"/>
                    <a:pt x="40" y="109"/>
                    <a:pt x="43" y="112"/>
                  </a:cubicBezTo>
                  <a:close/>
                  <a:moveTo>
                    <a:pt x="89" y="6"/>
                  </a:moveTo>
                  <a:cubicBezTo>
                    <a:pt x="92" y="9"/>
                    <a:pt x="94" y="13"/>
                    <a:pt x="94" y="18"/>
                  </a:cubicBezTo>
                  <a:cubicBezTo>
                    <a:pt x="94" y="23"/>
                    <a:pt x="92" y="28"/>
                    <a:pt x="89" y="31"/>
                  </a:cubicBezTo>
                  <a:cubicBezTo>
                    <a:pt x="85" y="35"/>
                    <a:pt x="81" y="37"/>
                    <a:pt x="76" y="37"/>
                  </a:cubicBezTo>
                  <a:cubicBezTo>
                    <a:pt x="71" y="37"/>
                    <a:pt x="67" y="35"/>
                    <a:pt x="63" y="31"/>
                  </a:cubicBezTo>
                  <a:cubicBezTo>
                    <a:pt x="59" y="28"/>
                    <a:pt x="58" y="23"/>
                    <a:pt x="58" y="18"/>
                  </a:cubicBezTo>
                  <a:cubicBezTo>
                    <a:pt x="58" y="13"/>
                    <a:pt x="59" y="9"/>
                    <a:pt x="63" y="6"/>
                  </a:cubicBezTo>
                  <a:cubicBezTo>
                    <a:pt x="67" y="2"/>
                    <a:pt x="71" y="0"/>
                    <a:pt x="76" y="0"/>
                  </a:cubicBezTo>
                  <a:cubicBezTo>
                    <a:pt x="81" y="0"/>
                    <a:pt x="85" y="2"/>
                    <a:pt x="89" y="6"/>
                  </a:cubicBezTo>
                  <a:close/>
                  <a:moveTo>
                    <a:pt x="84" y="131"/>
                  </a:moveTo>
                  <a:cubicBezTo>
                    <a:pt x="87" y="133"/>
                    <a:pt x="88" y="136"/>
                    <a:pt x="88" y="139"/>
                  </a:cubicBezTo>
                  <a:cubicBezTo>
                    <a:pt x="88" y="143"/>
                    <a:pt x="87" y="146"/>
                    <a:pt x="84" y="148"/>
                  </a:cubicBezTo>
                  <a:cubicBezTo>
                    <a:pt x="82" y="150"/>
                    <a:pt x="79" y="152"/>
                    <a:pt x="76" y="152"/>
                  </a:cubicBezTo>
                  <a:cubicBezTo>
                    <a:pt x="73" y="152"/>
                    <a:pt x="70" y="150"/>
                    <a:pt x="67" y="148"/>
                  </a:cubicBezTo>
                  <a:cubicBezTo>
                    <a:pt x="65" y="146"/>
                    <a:pt x="64" y="143"/>
                    <a:pt x="64" y="139"/>
                  </a:cubicBezTo>
                  <a:cubicBezTo>
                    <a:pt x="64" y="136"/>
                    <a:pt x="65" y="133"/>
                    <a:pt x="67" y="131"/>
                  </a:cubicBezTo>
                  <a:cubicBezTo>
                    <a:pt x="70" y="129"/>
                    <a:pt x="73" y="127"/>
                    <a:pt x="76" y="127"/>
                  </a:cubicBezTo>
                  <a:cubicBezTo>
                    <a:pt x="79" y="127"/>
                    <a:pt x="82" y="129"/>
                    <a:pt x="84" y="131"/>
                  </a:cubicBezTo>
                  <a:close/>
                  <a:moveTo>
                    <a:pt x="126" y="114"/>
                  </a:moveTo>
                  <a:cubicBezTo>
                    <a:pt x="128" y="116"/>
                    <a:pt x="129" y="118"/>
                    <a:pt x="129" y="121"/>
                  </a:cubicBezTo>
                  <a:cubicBezTo>
                    <a:pt x="129" y="124"/>
                    <a:pt x="128" y="127"/>
                    <a:pt x="126" y="129"/>
                  </a:cubicBezTo>
                  <a:cubicBezTo>
                    <a:pt x="124" y="131"/>
                    <a:pt x="121" y="132"/>
                    <a:pt x="118" y="132"/>
                  </a:cubicBezTo>
                  <a:cubicBezTo>
                    <a:pt x="115" y="132"/>
                    <a:pt x="113" y="131"/>
                    <a:pt x="111" y="129"/>
                  </a:cubicBezTo>
                  <a:cubicBezTo>
                    <a:pt x="109" y="127"/>
                    <a:pt x="108" y="124"/>
                    <a:pt x="108" y="121"/>
                  </a:cubicBezTo>
                  <a:cubicBezTo>
                    <a:pt x="108" y="118"/>
                    <a:pt x="109" y="116"/>
                    <a:pt x="111" y="114"/>
                  </a:cubicBezTo>
                  <a:cubicBezTo>
                    <a:pt x="113" y="112"/>
                    <a:pt x="115" y="111"/>
                    <a:pt x="118" y="111"/>
                  </a:cubicBezTo>
                  <a:cubicBezTo>
                    <a:pt x="121" y="111"/>
                    <a:pt x="124" y="112"/>
                    <a:pt x="126" y="114"/>
                  </a:cubicBezTo>
                  <a:close/>
                  <a:moveTo>
                    <a:pt x="124" y="31"/>
                  </a:moveTo>
                  <a:cubicBezTo>
                    <a:pt x="125" y="33"/>
                    <a:pt x="126" y="34"/>
                    <a:pt x="126" y="37"/>
                  </a:cubicBezTo>
                  <a:cubicBezTo>
                    <a:pt x="126" y="39"/>
                    <a:pt x="125" y="40"/>
                    <a:pt x="124" y="42"/>
                  </a:cubicBezTo>
                  <a:cubicBezTo>
                    <a:pt x="122" y="43"/>
                    <a:pt x="120" y="44"/>
                    <a:pt x="118" y="44"/>
                  </a:cubicBezTo>
                  <a:cubicBezTo>
                    <a:pt x="116" y="44"/>
                    <a:pt x="114" y="43"/>
                    <a:pt x="113" y="42"/>
                  </a:cubicBezTo>
                  <a:cubicBezTo>
                    <a:pt x="111" y="40"/>
                    <a:pt x="111" y="39"/>
                    <a:pt x="111" y="37"/>
                  </a:cubicBezTo>
                  <a:cubicBezTo>
                    <a:pt x="111" y="34"/>
                    <a:pt x="111" y="33"/>
                    <a:pt x="113" y="31"/>
                  </a:cubicBezTo>
                  <a:cubicBezTo>
                    <a:pt x="114" y="30"/>
                    <a:pt x="116" y="29"/>
                    <a:pt x="118" y="29"/>
                  </a:cubicBezTo>
                  <a:cubicBezTo>
                    <a:pt x="120" y="29"/>
                    <a:pt x="122" y="30"/>
                    <a:pt x="124" y="31"/>
                  </a:cubicBezTo>
                  <a:close/>
                  <a:moveTo>
                    <a:pt x="143" y="73"/>
                  </a:moveTo>
                  <a:cubicBezTo>
                    <a:pt x="145" y="74"/>
                    <a:pt x="145" y="76"/>
                    <a:pt x="145" y="79"/>
                  </a:cubicBezTo>
                  <a:cubicBezTo>
                    <a:pt x="145" y="81"/>
                    <a:pt x="145" y="84"/>
                    <a:pt x="143" y="85"/>
                  </a:cubicBezTo>
                  <a:cubicBezTo>
                    <a:pt x="141" y="87"/>
                    <a:pt x="139" y="88"/>
                    <a:pt x="136" y="88"/>
                  </a:cubicBezTo>
                  <a:cubicBezTo>
                    <a:pt x="134" y="88"/>
                    <a:pt x="132" y="87"/>
                    <a:pt x="130" y="85"/>
                  </a:cubicBezTo>
                  <a:cubicBezTo>
                    <a:pt x="128" y="84"/>
                    <a:pt x="127" y="81"/>
                    <a:pt x="127" y="79"/>
                  </a:cubicBezTo>
                  <a:cubicBezTo>
                    <a:pt x="127" y="76"/>
                    <a:pt x="128" y="74"/>
                    <a:pt x="130" y="73"/>
                  </a:cubicBezTo>
                  <a:cubicBezTo>
                    <a:pt x="132" y="71"/>
                    <a:pt x="134" y="70"/>
                    <a:pt x="136" y="70"/>
                  </a:cubicBezTo>
                  <a:cubicBezTo>
                    <a:pt x="139" y="70"/>
                    <a:pt x="141" y="71"/>
                    <a:pt x="14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6" name="Freeform 248">
              <a:extLst>
                <a:ext uri="{FF2B5EF4-FFF2-40B4-BE49-F238E27FC236}">
                  <a16:creationId xmlns:a16="http://schemas.microsoft.com/office/drawing/2014/main" id="{64D56E5B-5366-4014-97D4-A2689147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32" y="3415057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09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09 w 146"/>
                <a:gd name="T23" fmla="*/ 10 h 146"/>
                <a:gd name="T24" fmla="*/ 136 w 146"/>
                <a:gd name="T25" fmla="*/ 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7" name="Freeform 249">
              <a:extLst>
                <a:ext uri="{FF2B5EF4-FFF2-40B4-BE49-F238E27FC236}">
                  <a16:creationId xmlns:a16="http://schemas.microsoft.com/office/drawing/2014/main" id="{AEA9AF6D-43FD-4593-A992-A9A1E48D0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257" y="3408811"/>
              <a:ext cx="174866" cy="157692"/>
            </a:xfrm>
            <a:custGeom>
              <a:avLst/>
              <a:gdLst>
                <a:gd name="T0" fmla="*/ 169 w 169"/>
                <a:gd name="T1" fmla="*/ 100 h 152"/>
                <a:gd name="T2" fmla="*/ 157 w 169"/>
                <a:gd name="T3" fmla="*/ 143 h 152"/>
                <a:gd name="T4" fmla="*/ 156 w 169"/>
                <a:gd name="T5" fmla="*/ 145 h 152"/>
                <a:gd name="T6" fmla="*/ 155 w 169"/>
                <a:gd name="T7" fmla="*/ 148 h 152"/>
                <a:gd name="T8" fmla="*/ 154 w 169"/>
                <a:gd name="T9" fmla="*/ 150 h 152"/>
                <a:gd name="T10" fmla="*/ 151 w 169"/>
                <a:gd name="T11" fmla="*/ 152 h 152"/>
                <a:gd name="T12" fmla="*/ 149 w 169"/>
                <a:gd name="T13" fmla="*/ 151 h 152"/>
                <a:gd name="T14" fmla="*/ 148 w 169"/>
                <a:gd name="T15" fmla="*/ 148 h 152"/>
                <a:gd name="T16" fmla="*/ 148 w 169"/>
                <a:gd name="T17" fmla="*/ 146 h 152"/>
                <a:gd name="T18" fmla="*/ 148 w 169"/>
                <a:gd name="T19" fmla="*/ 144 h 152"/>
                <a:gd name="T20" fmla="*/ 149 w 169"/>
                <a:gd name="T21" fmla="*/ 132 h 152"/>
                <a:gd name="T22" fmla="*/ 147 w 169"/>
                <a:gd name="T23" fmla="*/ 115 h 152"/>
                <a:gd name="T24" fmla="*/ 143 w 169"/>
                <a:gd name="T25" fmla="*/ 102 h 152"/>
                <a:gd name="T26" fmla="*/ 135 w 169"/>
                <a:gd name="T27" fmla="*/ 92 h 152"/>
                <a:gd name="T28" fmla="*/ 125 w 169"/>
                <a:gd name="T29" fmla="*/ 86 h 152"/>
                <a:gd name="T30" fmla="*/ 112 w 169"/>
                <a:gd name="T31" fmla="*/ 82 h 152"/>
                <a:gd name="T32" fmla="*/ 98 w 169"/>
                <a:gd name="T33" fmla="*/ 79 h 152"/>
                <a:gd name="T34" fmla="*/ 81 w 169"/>
                <a:gd name="T35" fmla="*/ 79 h 152"/>
                <a:gd name="T36" fmla="*/ 60 w 169"/>
                <a:gd name="T37" fmla="*/ 79 h 152"/>
                <a:gd name="T38" fmla="*/ 60 w 169"/>
                <a:gd name="T39" fmla="*/ 103 h 152"/>
                <a:gd name="T40" fmla="*/ 58 w 169"/>
                <a:gd name="T41" fmla="*/ 107 h 152"/>
                <a:gd name="T42" fmla="*/ 54 w 169"/>
                <a:gd name="T43" fmla="*/ 109 h 152"/>
                <a:gd name="T44" fmla="*/ 50 w 169"/>
                <a:gd name="T45" fmla="*/ 107 h 152"/>
                <a:gd name="T46" fmla="*/ 1 w 169"/>
                <a:gd name="T47" fmla="*/ 59 h 152"/>
                <a:gd name="T48" fmla="*/ 0 w 169"/>
                <a:gd name="T49" fmla="*/ 55 h 152"/>
                <a:gd name="T50" fmla="*/ 1 w 169"/>
                <a:gd name="T51" fmla="*/ 50 h 152"/>
                <a:gd name="T52" fmla="*/ 50 w 169"/>
                <a:gd name="T53" fmla="*/ 2 h 152"/>
                <a:gd name="T54" fmla="*/ 54 w 169"/>
                <a:gd name="T55" fmla="*/ 0 h 152"/>
                <a:gd name="T56" fmla="*/ 58 w 169"/>
                <a:gd name="T57" fmla="*/ 2 h 152"/>
                <a:gd name="T58" fmla="*/ 60 w 169"/>
                <a:gd name="T59" fmla="*/ 6 h 152"/>
                <a:gd name="T60" fmla="*/ 60 w 169"/>
                <a:gd name="T61" fmla="*/ 31 h 152"/>
                <a:gd name="T62" fmla="*/ 81 w 169"/>
                <a:gd name="T63" fmla="*/ 31 h 152"/>
                <a:gd name="T64" fmla="*/ 164 w 169"/>
                <a:gd name="T65" fmla="*/ 69 h 152"/>
                <a:gd name="T66" fmla="*/ 169 w 169"/>
                <a:gd name="T67" fmla="*/ 10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9" h="152">
                  <a:moveTo>
                    <a:pt x="169" y="100"/>
                  </a:moveTo>
                  <a:cubicBezTo>
                    <a:pt x="169" y="111"/>
                    <a:pt x="165" y="125"/>
                    <a:pt x="157" y="143"/>
                  </a:cubicBezTo>
                  <a:cubicBezTo>
                    <a:pt x="157" y="143"/>
                    <a:pt x="157" y="144"/>
                    <a:pt x="156" y="145"/>
                  </a:cubicBezTo>
                  <a:cubicBezTo>
                    <a:pt x="156" y="146"/>
                    <a:pt x="155" y="147"/>
                    <a:pt x="155" y="148"/>
                  </a:cubicBezTo>
                  <a:cubicBezTo>
                    <a:pt x="154" y="149"/>
                    <a:pt x="154" y="149"/>
                    <a:pt x="154" y="150"/>
                  </a:cubicBezTo>
                  <a:cubicBezTo>
                    <a:pt x="153" y="151"/>
                    <a:pt x="152" y="152"/>
                    <a:pt x="151" y="152"/>
                  </a:cubicBezTo>
                  <a:cubicBezTo>
                    <a:pt x="150" y="152"/>
                    <a:pt x="149" y="151"/>
                    <a:pt x="149" y="151"/>
                  </a:cubicBezTo>
                  <a:cubicBezTo>
                    <a:pt x="148" y="150"/>
                    <a:pt x="148" y="149"/>
                    <a:pt x="148" y="148"/>
                  </a:cubicBezTo>
                  <a:cubicBezTo>
                    <a:pt x="148" y="148"/>
                    <a:pt x="148" y="147"/>
                    <a:pt x="148" y="146"/>
                  </a:cubicBezTo>
                  <a:cubicBezTo>
                    <a:pt x="148" y="145"/>
                    <a:pt x="148" y="144"/>
                    <a:pt x="148" y="144"/>
                  </a:cubicBezTo>
                  <a:cubicBezTo>
                    <a:pt x="149" y="139"/>
                    <a:pt x="149" y="135"/>
                    <a:pt x="149" y="132"/>
                  </a:cubicBezTo>
                  <a:cubicBezTo>
                    <a:pt x="149" y="126"/>
                    <a:pt x="148" y="120"/>
                    <a:pt x="147" y="115"/>
                  </a:cubicBezTo>
                  <a:cubicBezTo>
                    <a:pt x="146" y="110"/>
                    <a:pt x="145" y="105"/>
                    <a:pt x="143" y="102"/>
                  </a:cubicBezTo>
                  <a:cubicBezTo>
                    <a:pt x="141" y="98"/>
                    <a:pt x="138" y="95"/>
                    <a:pt x="135" y="92"/>
                  </a:cubicBezTo>
                  <a:cubicBezTo>
                    <a:pt x="132" y="89"/>
                    <a:pt x="129" y="87"/>
                    <a:pt x="125" y="86"/>
                  </a:cubicBezTo>
                  <a:cubicBezTo>
                    <a:pt x="121" y="84"/>
                    <a:pt x="117" y="83"/>
                    <a:pt x="112" y="82"/>
                  </a:cubicBezTo>
                  <a:cubicBezTo>
                    <a:pt x="108" y="81"/>
                    <a:pt x="103" y="80"/>
                    <a:pt x="98" y="79"/>
                  </a:cubicBezTo>
                  <a:cubicBezTo>
                    <a:pt x="93" y="79"/>
                    <a:pt x="87" y="79"/>
                    <a:pt x="81" y="79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5"/>
                    <a:pt x="60" y="106"/>
                    <a:pt x="58" y="107"/>
                  </a:cubicBezTo>
                  <a:cubicBezTo>
                    <a:pt x="57" y="109"/>
                    <a:pt x="56" y="109"/>
                    <a:pt x="54" y="109"/>
                  </a:cubicBezTo>
                  <a:cubicBezTo>
                    <a:pt x="52" y="109"/>
                    <a:pt x="51" y="109"/>
                    <a:pt x="50" y="107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8"/>
                    <a:pt x="0" y="56"/>
                    <a:pt x="0" y="55"/>
                  </a:cubicBezTo>
                  <a:cubicBezTo>
                    <a:pt x="0" y="53"/>
                    <a:pt x="0" y="52"/>
                    <a:pt x="1" y="5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1" y="1"/>
                    <a:pt x="52" y="0"/>
                    <a:pt x="54" y="0"/>
                  </a:cubicBezTo>
                  <a:cubicBezTo>
                    <a:pt x="56" y="0"/>
                    <a:pt x="57" y="1"/>
                    <a:pt x="58" y="2"/>
                  </a:cubicBezTo>
                  <a:cubicBezTo>
                    <a:pt x="60" y="3"/>
                    <a:pt x="60" y="5"/>
                    <a:pt x="60" y="6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126" y="31"/>
                    <a:pt x="154" y="43"/>
                    <a:pt x="164" y="69"/>
                  </a:cubicBezTo>
                  <a:cubicBezTo>
                    <a:pt x="167" y="77"/>
                    <a:pt x="169" y="88"/>
                    <a:pt x="169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8" name="Freeform 250">
              <a:extLst>
                <a:ext uri="{FF2B5EF4-FFF2-40B4-BE49-F238E27FC236}">
                  <a16:creationId xmlns:a16="http://schemas.microsoft.com/office/drawing/2014/main" id="{464334FB-72D5-4074-AE8E-82229F202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4962" y="3427547"/>
              <a:ext cx="162376" cy="138957"/>
            </a:xfrm>
            <a:custGeom>
              <a:avLst/>
              <a:gdLst>
                <a:gd name="T0" fmla="*/ 152 w 157"/>
                <a:gd name="T1" fmla="*/ 106 h 134"/>
                <a:gd name="T2" fmla="*/ 128 w 157"/>
                <a:gd name="T3" fmla="*/ 127 h 134"/>
                <a:gd name="T4" fmla="*/ 96 w 157"/>
                <a:gd name="T5" fmla="*/ 133 h 134"/>
                <a:gd name="T6" fmla="*/ 67 w 157"/>
                <a:gd name="T7" fmla="*/ 133 h 134"/>
                <a:gd name="T8" fmla="*/ 38 w 157"/>
                <a:gd name="T9" fmla="*/ 129 h 134"/>
                <a:gd name="T10" fmla="*/ 14 w 157"/>
                <a:gd name="T11" fmla="*/ 117 h 134"/>
                <a:gd name="T12" fmla="*/ 0 w 157"/>
                <a:gd name="T13" fmla="*/ 75 h 134"/>
                <a:gd name="T14" fmla="*/ 10 w 157"/>
                <a:gd name="T15" fmla="*/ 21 h 134"/>
                <a:gd name="T16" fmla="*/ 33 w 157"/>
                <a:gd name="T17" fmla="*/ 4 h 134"/>
                <a:gd name="T18" fmla="*/ 80 w 157"/>
                <a:gd name="T19" fmla="*/ 13 h 134"/>
                <a:gd name="T20" fmla="*/ 124 w 157"/>
                <a:gd name="T21" fmla="*/ 4 h 134"/>
                <a:gd name="T22" fmla="*/ 147 w 157"/>
                <a:gd name="T23" fmla="*/ 21 h 134"/>
                <a:gd name="T24" fmla="*/ 157 w 157"/>
                <a:gd name="T25" fmla="*/ 75 h 134"/>
                <a:gd name="T26" fmla="*/ 130 w 157"/>
                <a:gd name="T27" fmla="*/ 72 h 134"/>
                <a:gd name="T28" fmla="*/ 94 w 157"/>
                <a:gd name="T29" fmla="*/ 66 h 134"/>
                <a:gd name="T30" fmla="*/ 64 w 157"/>
                <a:gd name="T31" fmla="*/ 66 h 134"/>
                <a:gd name="T32" fmla="*/ 28 w 157"/>
                <a:gd name="T33" fmla="*/ 72 h 134"/>
                <a:gd name="T34" fmla="*/ 24 w 157"/>
                <a:gd name="T35" fmla="*/ 106 h 134"/>
                <a:gd name="T36" fmla="*/ 43 w 157"/>
                <a:gd name="T37" fmla="*/ 121 h 134"/>
                <a:gd name="T38" fmla="*/ 71 w 157"/>
                <a:gd name="T39" fmla="*/ 125 h 134"/>
                <a:gd name="T40" fmla="*/ 101 w 157"/>
                <a:gd name="T41" fmla="*/ 124 h 134"/>
                <a:gd name="T42" fmla="*/ 125 w 157"/>
                <a:gd name="T43" fmla="*/ 115 h 134"/>
                <a:gd name="T44" fmla="*/ 136 w 157"/>
                <a:gd name="T45" fmla="*/ 91 h 134"/>
                <a:gd name="T46" fmla="*/ 61 w 157"/>
                <a:gd name="T47" fmla="*/ 91 h 134"/>
                <a:gd name="T48" fmla="*/ 55 w 157"/>
                <a:gd name="T49" fmla="*/ 106 h 134"/>
                <a:gd name="T50" fmla="*/ 42 w 157"/>
                <a:gd name="T51" fmla="*/ 106 h 134"/>
                <a:gd name="T52" fmla="*/ 36 w 157"/>
                <a:gd name="T53" fmla="*/ 91 h 134"/>
                <a:gd name="T54" fmla="*/ 42 w 157"/>
                <a:gd name="T55" fmla="*/ 76 h 134"/>
                <a:gd name="T56" fmla="*/ 55 w 157"/>
                <a:gd name="T57" fmla="*/ 76 h 134"/>
                <a:gd name="T58" fmla="*/ 120 w 157"/>
                <a:gd name="T59" fmla="*/ 83 h 134"/>
                <a:gd name="T60" fmla="*/ 120 w 157"/>
                <a:gd name="T61" fmla="*/ 99 h 134"/>
                <a:gd name="T62" fmla="*/ 109 w 157"/>
                <a:gd name="T63" fmla="*/ 109 h 134"/>
                <a:gd name="T64" fmla="*/ 98 w 157"/>
                <a:gd name="T65" fmla="*/ 99 h 134"/>
                <a:gd name="T66" fmla="*/ 98 w 157"/>
                <a:gd name="T67" fmla="*/ 83 h 134"/>
                <a:gd name="T68" fmla="*/ 109 w 157"/>
                <a:gd name="T69" fmla="*/ 73 h 134"/>
                <a:gd name="T70" fmla="*/ 120 w 157"/>
                <a:gd name="T71" fmla="*/ 8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34">
                  <a:moveTo>
                    <a:pt x="157" y="75"/>
                  </a:moveTo>
                  <a:cubicBezTo>
                    <a:pt x="157" y="88"/>
                    <a:pt x="155" y="98"/>
                    <a:pt x="152" y="106"/>
                  </a:cubicBezTo>
                  <a:cubicBezTo>
                    <a:pt x="149" y="111"/>
                    <a:pt x="146" y="115"/>
                    <a:pt x="142" y="118"/>
                  </a:cubicBezTo>
                  <a:cubicBezTo>
                    <a:pt x="137" y="122"/>
                    <a:pt x="133" y="125"/>
                    <a:pt x="128" y="127"/>
                  </a:cubicBezTo>
                  <a:cubicBezTo>
                    <a:pt x="124" y="128"/>
                    <a:pt x="118" y="130"/>
                    <a:pt x="112" y="131"/>
                  </a:cubicBezTo>
                  <a:cubicBezTo>
                    <a:pt x="106" y="132"/>
                    <a:pt x="101" y="133"/>
                    <a:pt x="96" y="133"/>
                  </a:cubicBezTo>
                  <a:cubicBezTo>
                    <a:pt x="91" y="133"/>
                    <a:pt x="86" y="134"/>
                    <a:pt x="80" y="134"/>
                  </a:cubicBezTo>
                  <a:cubicBezTo>
                    <a:pt x="75" y="134"/>
                    <a:pt x="71" y="133"/>
                    <a:pt x="67" y="133"/>
                  </a:cubicBezTo>
                  <a:cubicBezTo>
                    <a:pt x="63" y="133"/>
                    <a:pt x="58" y="133"/>
                    <a:pt x="53" y="132"/>
                  </a:cubicBezTo>
                  <a:cubicBezTo>
                    <a:pt x="48" y="131"/>
                    <a:pt x="43" y="131"/>
                    <a:pt x="38" y="129"/>
                  </a:cubicBezTo>
                  <a:cubicBezTo>
                    <a:pt x="34" y="128"/>
                    <a:pt x="30" y="126"/>
                    <a:pt x="25" y="124"/>
                  </a:cubicBezTo>
                  <a:cubicBezTo>
                    <a:pt x="21" y="122"/>
                    <a:pt x="17" y="120"/>
                    <a:pt x="14" y="117"/>
                  </a:cubicBezTo>
                  <a:cubicBezTo>
                    <a:pt x="11" y="114"/>
                    <a:pt x="8" y="110"/>
                    <a:pt x="6" y="106"/>
                  </a:cubicBezTo>
                  <a:cubicBezTo>
                    <a:pt x="2" y="98"/>
                    <a:pt x="0" y="88"/>
                    <a:pt x="0" y="75"/>
                  </a:cubicBezTo>
                  <a:cubicBezTo>
                    <a:pt x="0" y="60"/>
                    <a:pt x="4" y="47"/>
                    <a:pt x="13" y="37"/>
                  </a:cubicBezTo>
                  <a:cubicBezTo>
                    <a:pt x="11" y="32"/>
                    <a:pt x="10" y="27"/>
                    <a:pt x="10" y="21"/>
                  </a:cubicBezTo>
                  <a:cubicBezTo>
                    <a:pt x="10" y="14"/>
                    <a:pt x="12" y="7"/>
                    <a:pt x="15" y="0"/>
                  </a:cubicBezTo>
                  <a:cubicBezTo>
                    <a:pt x="22" y="0"/>
                    <a:pt x="28" y="2"/>
                    <a:pt x="33" y="4"/>
                  </a:cubicBezTo>
                  <a:cubicBezTo>
                    <a:pt x="38" y="7"/>
                    <a:pt x="44" y="11"/>
                    <a:pt x="51" y="16"/>
                  </a:cubicBezTo>
                  <a:cubicBezTo>
                    <a:pt x="60" y="14"/>
                    <a:pt x="70" y="13"/>
                    <a:pt x="80" y="13"/>
                  </a:cubicBezTo>
                  <a:cubicBezTo>
                    <a:pt x="90" y="13"/>
                    <a:pt x="98" y="14"/>
                    <a:pt x="107" y="16"/>
                  </a:cubicBezTo>
                  <a:cubicBezTo>
                    <a:pt x="113" y="10"/>
                    <a:pt x="119" y="7"/>
                    <a:pt x="124" y="4"/>
                  </a:cubicBezTo>
                  <a:cubicBezTo>
                    <a:pt x="130" y="2"/>
                    <a:pt x="135" y="0"/>
                    <a:pt x="142" y="0"/>
                  </a:cubicBezTo>
                  <a:cubicBezTo>
                    <a:pt x="145" y="7"/>
                    <a:pt x="147" y="14"/>
                    <a:pt x="147" y="21"/>
                  </a:cubicBezTo>
                  <a:cubicBezTo>
                    <a:pt x="147" y="27"/>
                    <a:pt x="146" y="32"/>
                    <a:pt x="144" y="37"/>
                  </a:cubicBezTo>
                  <a:cubicBezTo>
                    <a:pt x="153" y="47"/>
                    <a:pt x="157" y="60"/>
                    <a:pt x="157" y="75"/>
                  </a:cubicBezTo>
                  <a:close/>
                  <a:moveTo>
                    <a:pt x="136" y="91"/>
                  </a:moveTo>
                  <a:cubicBezTo>
                    <a:pt x="136" y="84"/>
                    <a:pt x="134" y="77"/>
                    <a:pt x="130" y="72"/>
                  </a:cubicBezTo>
                  <a:cubicBezTo>
                    <a:pt x="125" y="67"/>
                    <a:pt x="119" y="64"/>
                    <a:pt x="112" y="64"/>
                  </a:cubicBezTo>
                  <a:cubicBezTo>
                    <a:pt x="109" y="64"/>
                    <a:pt x="103" y="65"/>
                    <a:pt x="94" y="66"/>
                  </a:cubicBezTo>
                  <a:cubicBezTo>
                    <a:pt x="89" y="67"/>
                    <a:pt x="84" y="67"/>
                    <a:pt x="79" y="67"/>
                  </a:cubicBezTo>
                  <a:cubicBezTo>
                    <a:pt x="73" y="67"/>
                    <a:pt x="68" y="67"/>
                    <a:pt x="64" y="66"/>
                  </a:cubicBezTo>
                  <a:cubicBezTo>
                    <a:pt x="54" y="65"/>
                    <a:pt x="48" y="64"/>
                    <a:pt x="45" y="64"/>
                  </a:cubicBezTo>
                  <a:cubicBezTo>
                    <a:pt x="38" y="64"/>
                    <a:pt x="32" y="67"/>
                    <a:pt x="28" y="72"/>
                  </a:cubicBezTo>
                  <a:cubicBezTo>
                    <a:pt x="23" y="77"/>
                    <a:pt x="21" y="84"/>
                    <a:pt x="21" y="91"/>
                  </a:cubicBezTo>
                  <a:cubicBezTo>
                    <a:pt x="21" y="97"/>
                    <a:pt x="22" y="102"/>
                    <a:pt x="24" y="106"/>
                  </a:cubicBezTo>
                  <a:cubicBezTo>
                    <a:pt x="26" y="110"/>
                    <a:pt x="29" y="113"/>
                    <a:pt x="32" y="115"/>
                  </a:cubicBezTo>
                  <a:cubicBezTo>
                    <a:pt x="35" y="118"/>
                    <a:pt x="39" y="120"/>
                    <a:pt x="43" y="121"/>
                  </a:cubicBezTo>
                  <a:cubicBezTo>
                    <a:pt x="48" y="123"/>
                    <a:pt x="52" y="123"/>
                    <a:pt x="57" y="124"/>
                  </a:cubicBezTo>
                  <a:cubicBezTo>
                    <a:pt x="61" y="124"/>
                    <a:pt x="66" y="125"/>
                    <a:pt x="71" y="125"/>
                  </a:cubicBezTo>
                  <a:cubicBezTo>
                    <a:pt x="87" y="125"/>
                    <a:pt x="87" y="125"/>
                    <a:pt x="87" y="125"/>
                  </a:cubicBezTo>
                  <a:cubicBezTo>
                    <a:pt x="92" y="125"/>
                    <a:pt x="96" y="124"/>
                    <a:pt x="101" y="124"/>
                  </a:cubicBezTo>
                  <a:cubicBezTo>
                    <a:pt x="105" y="123"/>
                    <a:pt x="109" y="123"/>
                    <a:pt x="114" y="121"/>
                  </a:cubicBezTo>
                  <a:cubicBezTo>
                    <a:pt x="119" y="120"/>
                    <a:pt x="122" y="118"/>
                    <a:pt x="125" y="115"/>
                  </a:cubicBezTo>
                  <a:cubicBezTo>
                    <a:pt x="129" y="113"/>
                    <a:pt x="131" y="110"/>
                    <a:pt x="133" y="106"/>
                  </a:cubicBezTo>
                  <a:cubicBezTo>
                    <a:pt x="135" y="102"/>
                    <a:pt x="136" y="97"/>
                    <a:pt x="136" y="91"/>
                  </a:cubicBezTo>
                  <a:close/>
                  <a:moveTo>
                    <a:pt x="59" y="83"/>
                  </a:moveTo>
                  <a:cubicBezTo>
                    <a:pt x="60" y="86"/>
                    <a:pt x="61" y="89"/>
                    <a:pt x="61" y="91"/>
                  </a:cubicBezTo>
                  <a:cubicBezTo>
                    <a:pt x="61" y="94"/>
                    <a:pt x="60" y="96"/>
                    <a:pt x="59" y="99"/>
                  </a:cubicBezTo>
                  <a:cubicBezTo>
                    <a:pt x="59" y="102"/>
                    <a:pt x="57" y="104"/>
                    <a:pt x="55" y="106"/>
                  </a:cubicBezTo>
                  <a:cubicBezTo>
                    <a:pt x="53" y="108"/>
                    <a:pt x="51" y="109"/>
                    <a:pt x="48" y="109"/>
                  </a:cubicBezTo>
                  <a:cubicBezTo>
                    <a:pt x="46" y="109"/>
                    <a:pt x="44" y="108"/>
                    <a:pt x="42" y="106"/>
                  </a:cubicBezTo>
                  <a:cubicBezTo>
                    <a:pt x="40" y="104"/>
                    <a:pt x="38" y="102"/>
                    <a:pt x="38" y="99"/>
                  </a:cubicBezTo>
                  <a:cubicBezTo>
                    <a:pt x="37" y="96"/>
                    <a:pt x="36" y="94"/>
                    <a:pt x="36" y="91"/>
                  </a:cubicBezTo>
                  <a:cubicBezTo>
                    <a:pt x="36" y="89"/>
                    <a:pt x="37" y="86"/>
                    <a:pt x="38" y="83"/>
                  </a:cubicBezTo>
                  <a:cubicBezTo>
                    <a:pt x="38" y="81"/>
                    <a:pt x="40" y="78"/>
                    <a:pt x="42" y="76"/>
                  </a:cubicBezTo>
                  <a:cubicBezTo>
                    <a:pt x="44" y="74"/>
                    <a:pt x="46" y="73"/>
                    <a:pt x="48" y="73"/>
                  </a:cubicBezTo>
                  <a:cubicBezTo>
                    <a:pt x="51" y="73"/>
                    <a:pt x="53" y="74"/>
                    <a:pt x="55" y="76"/>
                  </a:cubicBezTo>
                  <a:cubicBezTo>
                    <a:pt x="57" y="78"/>
                    <a:pt x="59" y="81"/>
                    <a:pt x="59" y="83"/>
                  </a:cubicBezTo>
                  <a:close/>
                  <a:moveTo>
                    <a:pt x="120" y="83"/>
                  </a:moveTo>
                  <a:cubicBezTo>
                    <a:pt x="121" y="86"/>
                    <a:pt x="121" y="89"/>
                    <a:pt x="121" y="91"/>
                  </a:cubicBezTo>
                  <a:cubicBezTo>
                    <a:pt x="121" y="94"/>
                    <a:pt x="121" y="96"/>
                    <a:pt x="120" y="99"/>
                  </a:cubicBezTo>
                  <a:cubicBezTo>
                    <a:pt x="119" y="102"/>
                    <a:pt x="118" y="104"/>
                    <a:pt x="116" y="106"/>
                  </a:cubicBezTo>
                  <a:cubicBezTo>
                    <a:pt x="114" y="108"/>
                    <a:pt x="112" y="109"/>
                    <a:pt x="109" y="109"/>
                  </a:cubicBezTo>
                  <a:cubicBezTo>
                    <a:pt x="106" y="109"/>
                    <a:pt x="104" y="108"/>
                    <a:pt x="102" y="106"/>
                  </a:cubicBezTo>
                  <a:cubicBezTo>
                    <a:pt x="100" y="104"/>
                    <a:pt x="99" y="102"/>
                    <a:pt x="98" y="99"/>
                  </a:cubicBezTo>
                  <a:cubicBezTo>
                    <a:pt x="97" y="96"/>
                    <a:pt x="97" y="94"/>
                    <a:pt x="97" y="91"/>
                  </a:cubicBezTo>
                  <a:cubicBezTo>
                    <a:pt x="97" y="89"/>
                    <a:pt x="97" y="86"/>
                    <a:pt x="98" y="83"/>
                  </a:cubicBezTo>
                  <a:cubicBezTo>
                    <a:pt x="99" y="81"/>
                    <a:pt x="100" y="78"/>
                    <a:pt x="102" y="76"/>
                  </a:cubicBezTo>
                  <a:cubicBezTo>
                    <a:pt x="104" y="74"/>
                    <a:pt x="106" y="73"/>
                    <a:pt x="109" y="73"/>
                  </a:cubicBezTo>
                  <a:cubicBezTo>
                    <a:pt x="112" y="73"/>
                    <a:pt x="114" y="74"/>
                    <a:pt x="116" y="76"/>
                  </a:cubicBezTo>
                  <a:cubicBezTo>
                    <a:pt x="118" y="78"/>
                    <a:pt x="119" y="81"/>
                    <a:pt x="120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9" name="Freeform 251">
              <a:extLst>
                <a:ext uri="{FF2B5EF4-FFF2-40B4-BE49-F238E27FC236}">
                  <a16:creationId xmlns:a16="http://schemas.microsoft.com/office/drawing/2014/main" id="{BAE038E8-7381-4559-9818-ED41E8FA37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4177" y="3415057"/>
              <a:ext cx="163938" cy="137395"/>
            </a:xfrm>
            <a:custGeom>
              <a:avLst/>
              <a:gdLst>
                <a:gd name="T0" fmla="*/ 158 w 158"/>
                <a:gd name="T1" fmla="*/ 46 h 133"/>
                <a:gd name="T2" fmla="*/ 158 w 158"/>
                <a:gd name="T3" fmla="*/ 112 h 133"/>
                <a:gd name="T4" fmla="*/ 151 w 158"/>
                <a:gd name="T5" fmla="*/ 127 h 133"/>
                <a:gd name="T6" fmla="*/ 136 w 158"/>
                <a:gd name="T7" fmla="*/ 133 h 133"/>
                <a:gd name="T8" fmla="*/ 22 w 158"/>
                <a:gd name="T9" fmla="*/ 133 h 133"/>
                <a:gd name="T10" fmla="*/ 7 w 158"/>
                <a:gd name="T11" fmla="*/ 127 h 133"/>
                <a:gd name="T12" fmla="*/ 0 w 158"/>
                <a:gd name="T13" fmla="*/ 112 h 133"/>
                <a:gd name="T14" fmla="*/ 0 w 158"/>
                <a:gd name="T15" fmla="*/ 21 h 133"/>
                <a:gd name="T16" fmla="*/ 7 w 158"/>
                <a:gd name="T17" fmla="*/ 7 h 133"/>
                <a:gd name="T18" fmla="*/ 22 w 158"/>
                <a:gd name="T19" fmla="*/ 0 h 133"/>
                <a:gd name="T20" fmla="*/ 52 w 158"/>
                <a:gd name="T21" fmla="*/ 0 h 133"/>
                <a:gd name="T22" fmla="*/ 67 w 158"/>
                <a:gd name="T23" fmla="*/ 7 h 133"/>
                <a:gd name="T24" fmla="*/ 73 w 158"/>
                <a:gd name="T25" fmla="*/ 21 h 133"/>
                <a:gd name="T26" fmla="*/ 73 w 158"/>
                <a:gd name="T27" fmla="*/ 25 h 133"/>
                <a:gd name="T28" fmla="*/ 136 w 158"/>
                <a:gd name="T29" fmla="*/ 25 h 133"/>
                <a:gd name="T30" fmla="*/ 151 w 158"/>
                <a:gd name="T31" fmla="*/ 31 h 133"/>
                <a:gd name="T32" fmla="*/ 158 w 158"/>
                <a:gd name="T33" fmla="*/ 46 h 133"/>
                <a:gd name="T34" fmla="*/ 146 w 158"/>
                <a:gd name="T35" fmla="*/ 112 h 133"/>
                <a:gd name="T36" fmla="*/ 146 w 158"/>
                <a:gd name="T37" fmla="*/ 46 h 133"/>
                <a:gd name="T38" fmla="*/ 143 w 158"/>
                <a:gd name="T39" fmla="*/ 39 h 133"/>
                <a:gd name="T40" fmla="*/ 136 w 158"/>
                <a:gd name="T41" fmla="*/ 37 h 133"/>
                <a:gd name="T42" fmla="*/ 70 w 158"/>
                <a:gd name="T43" fmla="*/ 37 h 133"/>
                <a:gd name="T44" fmla="*/ 63 w 158"/>
                <a:gd name="T45" fmla="*/ 34 h 133"/>
                <a:gd name="T46" fmla="*/ 61 w 158"/>
                <a:gd name="T47" fmla="*/ 28 h 133"/>
                <a:gd name="T48" fmla="*/ 61 w 158"/>
                <a:gd name="T49" fmla="*/ 21 h 133"/>
                <a:gd name="T50" fmla="*/ 58 w 158"/>
                <a:gd name="T51" fmla="*/ 15 h 133"/>
                <a:gd name="T52" fmla="*/ 52 w 158"/>
                <a:gd name="T53" fmla="*/ 12 h 133"/>
                <a:gd name="T54" fmla="*/ 22 w 158"/>
                <a:gd name="T55" fmla="*/ 12 h 133"/>
                <a:gd name="T56" fmla="*/ 15 w 158"/>
                <a:gd name="T57" fmla="*/ 15 h 133"/>
                <a:gd name="T58" fmla="*/ 12 w 158"/>
                <a:gd name="T59" fmla="*/ 21 h 133"/>
                <a:gd name="T60" fmla="*/ 12 w 158"/>
                <a:gd name="T61" fmla="*/ 112 h 133"/>
                <a:gd name="T62" fmla="*/ 15 w 158"/>
                <a:gd name="T63" fmla="*/ 119 h 133"/>
                <a:gd name="T64" fmla="*/ 22 w 158"/>
                <a:gd name="T65" fmla="*/ 121 h 133"/>
                <a:gd name="T66" fmla="*/ 136 w 158"/>
                <a:gd name="T67" fmla="*/ 121 h 133"/>
                <a:gd name="T68" fmla="*/ 143 w 158"/>
                <a:gd name="T69" fmla="*/ 119 h 133"/>
                <a:gd name="T70" fmla="*/ 146 w 158"/>
                <a:gd name="T71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33">
                  <a:moveTo>
                    <a:pt x="158" y="46"/>
                  </a:moveTo>
                  <a:cubicBezTo>
                    <a:pt x="158" y="112"/>
                    <a:pt x="158" y="112"/>
                    <a:pt x="158" y="112"/>
                  </a:cubicBezTo>
                  <a:cubicBezTo>
                    <a:pt x="158" y="118"/>
                    <a:pt x="156" y="123"/>
                    <a:pt x="151" y="127"/>
                  </a:cubicBezTo>
                  <a:cubicBezTo>
                    <a:pt x="147" y="131"/>
                    <a:pt x="142" y="133"/>
                    <a:pt x="136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6" y="133"/>
                    <a:pt x="11" y="131"/>
                    <a:pt x="7" y="127"/>
                  </a:cubicBezTo>
                  <a:cubicBezTo>
                    <a:pt x="2" y="123"/>
                    <a:pt x="0" y="118"/>
                    <a:pt x="0" y="1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2" y="11"/>
                    <a:pt x="7" y="7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8" y="0"/>
                    <a:pt x="63" y="2"/>
                    <a:pt x="67" y="7"/>
                  </a:cubicBezTo>
                  <a:cubicBezTo>
                    <a:pt x="71" y="11"/>
                    <a:pt x="73" y="16"/>
                    <a:pt x="73" y="21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42" y="25"/>
                    <a:pt x="147" y="27"/>
                    <a:pt x="151" y="31"/>
                  </a:cubicBezTo>
                  <a:cubicBezTo>
                    <a:pt x="156" y="35"/>
                    <a:pt x="158" y="40"/>
                    <a:pt x="158" y="46"/>
                  </a:cubicBezTo>
                  <a:close/>
                  <a:moveTo>
                    <a:pt x="146" y="112"/>
                  </a:moveTo>
                  <a:cubicBezTo>
                    <a:pt x="146" y="46"/>
                    <a:pt x="146" y="46"/>
                    <a:pt x="146" y="46"/>
                  </a:cubicBezTo>
                  <a:cubicBezTo>
                    <a:pt x="146" y="43"/>
                    <a:pt x="145" y="41"/>
                    <a:pt x="143" y="39"/>
                  </a:cubicBezTo>
                  <a:cubicBezTo>
                    <a:pt x="141" y="38"/>
                    <a:pt x="139" y="37"/>
                    <a:pt x="136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67" y="37"/>
                    <a:pt x="65" y="36"/>
                    <a:pt x="63" y="34"/>
                  </a:cubicBezTo>
                  <a:cubicBezTo>
                    <a:pt x="62" y="32"/>
                    <a:pt x="61" y="30"/>
                    <a:pt x="61" y="28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9"/>
                    <a:pt x="60" y="17"/>
                    <a:pt x="58" y="15"/>
                  </a:cubicBezTo>
                  <a:cubicBezTo>
                    <a:pt x="56" y="13"/>
                    <a:pt x="54" y="12"/>
                    <a:pt x="5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1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5"/>
                    <a:pt x="13" y="117"/>
                    <a:pt x="15" y="119"/>
                  </a:cubicBezTo>
                  <a:cubicBezTo>
                    <a:pt x="17" y="120"/>
                    <a:pt x="19" y="121"/>
                    <a:pt x="22" y="121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39" y="121"/>
                    <a:pt x="141" y="120"/>
                    <a:pt x="143" y="119"/>
                  </a:cubicBezTo>
                  <a:cubicBezTo>
                    <a:pt x="145" y="117"/>
                    <a:pt x="146" y="115"/>
                    <a:pt x="14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0" name="Freeform 252">
              <a:extLst>
                <a:ext uri="{FF2B5EF4-FFF2-40B4-BE49-F238E27FC236}">
                  <a16:creationId xmlns:a16="http://schemas.microsoft.com/office/drawing/2014/main" id="{3C9AA72A-41D0-4C51-B464-A8A1B069B6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4953" y="3415057"/>
              <a:ext cx="185796" cy="137395"/>
            </a:xfrm>
            <a:custGeom>
              <a:avLst/>
              <a:gdLst>
                <a:gd name="T0" fmla="*/ 180 w 180"/>
                <a:gd name="T1" fmla="*/ 76 h 133"/>
                <a:gd name="T2" fmla="*/ 176 w 180"/>
                <a:gd name="T3" fmla="*/ 88 h 133"/>
                <a:gd name="T4" fmla="*/ 148 w 180"/>
                <a:gd name="T5" fmla="*/ 122 h 133"/>
                <a:gd name="T6" fmla="*/ 137 w 180"/>
                <a:gd name="T7" fmla="*/ 130 h 133"/>
                <a:gd name="T8" fmla="*/ 124 w 180"/>
                <a:gd name="T9" fmla="*/ 133 h 133"/>
                <a:gd name="T10" fmla="*/ 21 w 180"/>
                <a:gd name="T11" fmla="*/ 133 h 133"/>
                <a:gd name="T12" fmla="*/ 6 w 180"/>
                <a:gd name="T13" fmla="*/ 127 h 133"/>
                <a:gd name="T14" fmla="*/ 0 w 180"/>
                <a:gd name="T15" fmla="*/ 112 h 133"/>
                <a:gd name="T16" fmla="*/ 0 w 180"/>
                <a:gd name="T17" fmla="*/ 21 h 133"/>
                <a:gd name="T18" fmla="*/ 6 w 180"/>
                <a:gd name="T19" fmla="*/ 7 h 133"/>
                <a:gd name="T20" fmla="*/ 21 w 180"/>
                <a:gd name="T21" fmla="*/ 0 h 133"/>
                <a:gd name="T22" fmla="*/ 51 w 180"/>
                <a:gd name="T23" fmla="*/ 0 h 133"/>
                <a:gd name="T24" fmla="*/ 66 w 180"/>
                <a:gd name="T25" fmla="*/ 7 h 133"/>
                <a:gd name="T26" fmla="*/ 72 w 180"/>
                <a:gd name="T27" fmla="*/ 21 h 133"/>
                <a:gd name="T28" fmla="*/ 72 w 180"/>
                <a:gd name="T29" fmla="*/ 25 h 133"/>
                <a:gd name="T30" fmla="*/ 124 w 180"/>
                <a:gd name="T31" fmla="*/ 25 h 133"/>
                <a:gd name="T32" fmla="*/ 139 w 180"/>
                <a:gd name="T33" fmla="*/ 31 h 133"/>
                <a:gd name="T34" fmla="*/ 145 w 180"/>
                <a:gd name="T35" fmla="*/ 46 h 133"/>
                <a:gd name="T36" fmla="*/ 145 w 180"/>
                <a:gd name="T37" fmla="*/ 61 h 133"/>
                <a:gd name="T38" fmla="*/ 163 w 180"/>
                <a:gd name="T39" fmla="*/ 61 h 133"/>
                <a:gd name="T40" fmla="*/ 172 w 180"/>
                <a:gd name="T41" fmla="*/ 63 h 133"/>
                <a:gd name="T42" fmla="*/ 179 w 180"/>
                <a:gd name="T43" fmla="*/ 70 h 133"/>
                <a:gd name="T44" fmla="*/ 180 w 180"/>
                <a:gd name="T45" fmla="*/ 76 h 133"/>
                <a:gd name="T46" fmla="*/ 60 w 180"/>
                <a:gd name="T47" fmla="*/ 61 h 133"/>
                <a:gd name="T48" fmla="*/ 133 w 180"/>
                <a:gd name="T49" fmla="*/ 61 h 133"/>
                <a:gd name="T50" fmla="*/ 133 w 180"/>
                <a:gd name="T51" fmla="*/ 46 h 133"/>
                <a:gd name="T52" fmla="*/ 130 w 180"/>
                <a:gd name="T53" fmla="*/ 39 h 133"/>
                <a:gd name="T54" fmla="*/ 124 w 180"/>
                <a:gd name="T55" fmla="*/ 37 h 133"/>
                <a:gd name="T56" fmla="*/ 69 w 180"/>
                <a:gd name="T57" fmla="*/ 37 h 133"/>
                <a:gd name="T58" fmla="*/ 63 w 180"/>
                <a:gd name="T59" fmla="*/ 34 h 133"/>
                <a:gd name="T60" fmla="*/ 60 w 180"/>
                <a:gd name="T61" fmla="*/ 28 h 133"/>
                <a:gd name="T62" fmla="*/ 60 w 180"/>
                <a:gd name="T63" fmla="*/ 21 h 133"/>
                <a:gd name="T64" fmla="*/ 57 w 180"/>
                <a:gd name="T65" fmla="*/ 15 h 133"/>
                <a:gd name="T66" fmla="*/ 51 w 180"/>
                <a:gd name="T67" fmla="*/ 12 h 133"/>
                <a:gd name="T68" fmla="*/ 21 w 180"/>
                <a:gd name="T69" fmla="*/ 12 h 133"/>
                <a:gd name="T70" fmla="*/ 14 w 180"/>
                <a:gd name="T71" fmla="*/ 15 h 133"/>
                <a:gd name="T72" fmla="*/ 12 w 180"/>
                <a:gd name="T73" fmla="*/ 21 h 133"/>
                <a:gd name="T74" fmla="*/ 12 w 180"/>
                <a:gd name="T75" fmla="*/ 102 h 133"/>
                <a:gd name="T76" fmla="*/ 36 w 180"/>
                <a:gd name="T77" fmla="*/ 72 h 133"/>
                <a:gd name="T78" fmla="*/ 47 w 180"/>
                <a:gd name="T79" fmla="*/ 64 h 133"/>
                <a:gd name="T80" fmla="*/ 60 w 180"/>
                <a:gd name="T81" fmla="*/ 61 h 133"/>
                <a:gd name="T82" fmla="*/ 168 w 180"/>
                <a:gd name="T83" fmla="*/ 76 h 133"/>
                <a:gd name="T84" fmla="*/ 163 w 180"/>
                <a:gd name="T85" fmla="*/ 73 h 133"/>
                <a:gd name="T86" fmla="*/ 60 w 180"/>
                <a:gd name="T87" fmla="*/ 73 h 133"/>
                <a:gd name="T88" fmla="*/ 52 w 180"/>
                <a:gd name="T89" fmla="*/ 75 h 133"/>
                <a:gd name="T90" fmla="*/ 45 w 180"/>
                <a:gd name="T91" fmla="*/ 80 h 133"/>
                <a:gd name="T92" fmla="*/ 17 w 180"/>
                <a:gd name="T93" fmla="*/ 114 h 133"/>
                <a:gd name="T94" fmla="*/ 16 w 180"/>
                <a:gd name="T95" fmla="*/ 118 h 133"/>
                <a:gd name="T96" fmla="*/ 21 w 180"/>
                <a:gd name="T97" fmla="*/ 121 h 133"/>
                <a:gd name="T98" fmla="*/ 124 w 180"/>
                <a:gd name="T99" fmla="*/ 121 h 133"/>
                <a:gd name="T100" fmla="*/ 132 w 180"/>
                <a:gd name="T101" fmla="*/ 119 h 133"/>
                <a:gd name="T102" fmla="*/ 139 w 180"/>
                <a:gd name="T103" fmla="*/ 114 h 133"/>
                <a:gd name="T104" fmla="*/ 166 w 180"/>
                <a:gd name="T105" fmla="*/ 80 h 133"/>
                <a:gd name="T106" fmla="*/ 168 w 180"/>
                <a:gd name="T107" fmla="*/ 7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0" h="133">
                  <a:moveTo>
                    <a:pt x="180" y="76"/>
                  </a:moveTo>
                  <a:cubicBezTo>
                    <a:pt x="180" y="80"/>
                    <a:pt x="179" y="84"/>
                    <a:pt x="176" y="88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5" y="125"/>
                    <a:pt x="142" y="128"/>
                    <a:pt x="137" y="130"/>
                  </a:cubicBezTo>
                  <a:cubicBezTo>
                    <a:pt x="132" y="132"/>
                    <a:pt x="128" y="133"/>
                    <a:pt x="124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15" y="133"/>
                    <a:pt x="10" y="131"/>
                    <a:pt x="6" y="127"/>
                  </a:cubicBezTo>
                  <a:cubicBezTo>
                    <a:pt x="2" y="123"/>
                    <a:pt x="0" y="118"/>
                    <a:pt x="0" y="1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6"/>
                    <a:pt x="2" y="11"/>
                    <a:pt x="6" y="7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2"/>
                    <a:pt x="66" y="7"/>
                  </a:cubicBezTo>
                  <a:cubicBezTo>
                    <a:pt x="70" y="11"/>
                    <a:pt x="72" y="16"/>
                    <a:pt x="72" y="21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9" y="25"/>
                    <a:pt x="134" y="27"/>
                    <a:pt x="139" y="31"/>
                  </a:cubicBezTo>
                  <a:cubicBezTo>
                    <a:pt x="143" y="35"/>
                    <a:pt x="145" y="40"/>
                    <a:pt x="145" y="46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6" y="61"/>
                    <a:pt x="170" y="62"/>
                    <a:pt x="172" y="63"/>
                  </a:cubicBezTo>
                  <a:cubicBezTo>
                    <a:pt x="175" y="65"/>
                    <a:pt x="177" y="67"/>
                    <a:pt x="179" y="70"/>
                  </a:cubicBezTo>
                  <a:cubicBezTo>
                    <a:pt x="180" y="72"/>
                    <a:pt x="180" y="74"/>
                    <a:pt x="180" y="76"/>
                  </a:cubicBezTo>
                  <a:close/>
                  <a:moveTo>
                    <a:pt x="60" y="61"/>
                  </a:moveTo>
                  <a:cubicBezTo>
                    <a:pt x="133" y="61"/>
                    <a:pt x="133" y="61"/>
                    <a:pt x="133" y="61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33" y="43"/>
                    <a:pt x="132" y="41"/>
                    <a:pt x="130" y="39"/>
                  </a:cubicBezTo>
                  <a:cubicBezTo>
                    <a:pt x="128" y="38"/>
                    <a:pt x="126" y="37"/>
                    <a:pt x="124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7" y="37"/>
                    <a:pt x="65" y="36"/>
                    <a:pt x="63" y="34"/>
                  </a:cubicBezTo>
                  <a:cubicBezTo>
                    <a:pt x="61" y="32"/>
                    <a:pt x="60" y="30"/>
                    <a:pt x="60" y="28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9"/>
                    <a:pt x="59" y="17"/>
                    <a:pt x="57" y="15"/>
                  </a:cubicBezTo>
                  <a:cubicBezTo>
                    <a:pt x="56" y="13"/>
                    <a:pt x="54" y="12"/>
                    <a:pt x="5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12"/>
                    <a:pt x="16" y="13"/>
                    <a:pt x="14" y="15"/>
                  </a:cubicBezTo>
                  <a:cubicBezTo>
                    <a:pt x="13" y="17"/>
                    <a:pt x="12" y="19"/>
                    <a:pt x="12" y="2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9" y="69"/>
                    <a:pt x="42" y="66"/>
                    <a:pt x="47" y="64"/>
                  </a:cubicBezTo>
                  <a:cubicBezTo>
                    <a:pt x="51" y="62"/>
                    <a:pt x="56" y="61"/>
                    <a:pt x="60" y="61"/>
                  </a:cubicBezTo>
                  <a:close/>
                  <a:moveTo>
                    <a:pt x="168" y="76"/>
                  </a:moveTo>
                  <a:cubicBezTo>
                    <a:pt x="168" y="74"/>
                    <a:pt x="166" y="73"/>
                    <a:pt x="163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8" y="73"/>
                    <a:pt x="55" y="74"/>
                    <a:pt x="52" y="75"/>
                  </a:cubicBezTo>
                  <a:cubicBezTo>
                    <a:pt x="49" y="76"/>
                    <a:pt x="47" y="78"/>
                    <a:pt x="45" y="80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6" y="116"/>
                    <a:pt x="16" y="117"/>
                    <a:pt x="16" y="118"/>
                  </a:cubicBezTo>
                  <a:cubicBezTo>
                    <a:pt x="16" y="120"/>
                    <a:pt x="17" y="121"/>
                    <a:pt x="21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6" y="121"/>
                    <a:pt x="129" y="121"/>
                    <a:pt x="132" y="119"/>
                  </a:cubicBezTo>
                  <a:cubicBezTo>
                    <a:pt x="135" y="118"/>
                    <a:pt x="137" y="116"/>
                    <a:pt x="139" y="114"/>
                  </a:cubicBezTo>
                  <a:cubicBezTo>
                    <a:pt x="166" y="80"/>
                    <a:pt x="166" y="80"/>
                    <a:pt x="166" y="80"/>
                  </a:cubicBezTo>
                  <a:cubicBezTo>
                    <a:pt x="167" y="79"/>
                    <a:pt x="168" y="77"/>
                    <a:pt x="1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1" name="Freeform 253">
              <a:extLst>
                <a:ext uri="{FF2B5EF4-FFF2-40B4-BE49-F238E27FC236}">
                  <a16:creationId xmlns:a16="http://schemas.microsoft.com/office/drawing/2014/main" id="{C7CD8F88-2B3D-475C-8135-56438B8D7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9149" y="3415057"/>
              <a:ext cx="149885" cy="151447"/>
            </a:xfrm>
            <a:custGeom>
              <a:avLst/>
              <a:gdLst>
                <a:gd name="T0" fmla="*/ 145 w 145"/>
                <a:gd name="T1" fmla="*/ 73 h 146"/>
                <a:gd name="T2" fmla="*/ 109 w 145"/>
                <a:gd name="T3" fmla="*/ 136 h 146"/>
                <a:gd name="T4" fmla="*/ 36 w 145"/>
                <a:gd name="T5" fmla="*/ 136 h 146"/>
                <a:gd name="T6" fmla="*/ 0 w 145"/>
                <a:gd name="T7" fmla="*/ 73 h 146"/>
                <a:gd name="T8" fmla="*/ 36 w 145"/>
                <a:gd name="T9" fmla="*/ 10 h 146"/>
                <a:gd name="T10" fmla="*/ 109 w 145"/>
                <a:gd name="T11" fmla="*/ 10 h 146"/>
                <a:gd name="T12" fmla="*/ 128 w 145"/>
                <a:gd name="T13" fmla="*/ 96 h 146"/>
                <a:gd name="T14" fmla="*/ 128 w 145"/>
                <a:gd name="T15" fmla="*/ 49 h 146"/>
                <a:gd name="T16" fmla="*/ 96 w 145"/>
                <a:gd name="T17" fmla="*/ 17 h 146"/>
                <a:gd name="T18" fmla="*/ 49 w 145"/>
                <a:gd name="T19" fmla="*/ 17 h 146"/>
                <a:gd name="T20" fmla="*/ 17 w 145"/>
                <a:gd name="T21" fmla="*/ 49 h 146"/>
                <a:gd name="T22" fmla="*/ 17 w 145"/>
                <a:gd name="T23" fmla="*/ 96 h 146"/>
                <a:gd name="T24" fmla="*/ 49 w 145"/>
                <a:gd name="T25" fmla="*/ 129 h 146"/>
                <a:gd name="T26" fmla="*/ 96 w 145"/>
                <a:gd name="T27" fmla="*/ 129 h 146"/>
                <a:gd name="T28" fmla="*/ 128 w 145"/>
                <a:gd name="T29" fmla="*/ 96 h 146"/>
                <a:gd name="T30" fmla="*/ 61 w 145"/>
                <a:gd name="T31" fmla="*/ 49 h 146"/>
                <a:gd name="T32" fmla="*/ 49 w 145"/>
                <a:gd name="T33" fmla="*/ 61 h 146"/>
                <a:gd name="T34" fmla="*/ 36 w 145"/>
                <a:gd name="T35" fmla="*/ 49 h 146"/>
                <a:gd name="T36" fmla="*/ 49 w 145"/>
                <a:gd name="T37" fmla="*/ 37 h 146"/>
                <a:gd name="T38" fmla="*/ 107 w 145"/>
                <a:gd name="T39" fmla="*/ 90 h 146"/>
                <a:gd name="T40" fmla="*/ 73 w 145"/>
                <a:gd name="T41" fmla="*/ 115 h 146"/>
                <a:gd name="T42" fmla="*/ 38 w 145"/>
                <a:gd name="T43" fmla="*/ 90 h 146"/>
                <a:gd name="T44" fmla="*/ 42 w 145"/>
                <a:gd name="T45" fmla="*/ 82 h 146"/>
                <a:gd name="T46" fmla="*/ 50 w 145"/>
                <a:gd name="T47" fmla="*/ 86 h 146"/>
                <a:gd name="T48" fmla="*/ 73 w 145"/>
                <a:gd name="T49" fmla="*/ 103 h 146"/>
                <a:gd name="T50" fmla="*/ 96 w 145"/>
                <a:gd name="T51" fmla="*/ 86 h 146"/>
                <a:gd name="T52" fmla="*/ 103 w 145"/>
                <a:gd name="T53" fmla="*/ 82 h 146"/>
                <a:gd name="T54" fmla="*/ 107 w 145"/>
                <a:gd name="T55" fmla="*/ 90 h 146"/>
                <a:gd name="T56" fmla="*/ 109 w 145"/>
                <a:gd name="T57" fmla="*/ 49 h 146"/>
                <a:gd name="T58" fmla="*/ 97 w 145"/>
                <a:gd name="T59" fmla="*/ 61 h 146"/>
                <a:gd name="T60" fmla="*/ 85 w 145"/>
                <a:gd name="T61" fmla="*/ 49 h 146"/>
                <a:gd name="T62" fmla="*/ 97 w 145"/>
                <a:gd name="T63" fmla="*/ 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46">
                  <a:moveTo>
                    <a:pt x="136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6"/>
                  </a:cubicBezTo>
                  <a:close/>
                  <a:moveTo>
                    <a:pt x="128" y="96"/>
                  </a:moveTo>
                  <a:cubicBezTo>
                    <a:pt x="132" y="89"/>
                    <a:pt x="133" y="81"/>
                    <a:pt x="133" y="73"/>
                  </a:cubicBezTo>
                  <a:cubicBezTo>
                    <a:pt x="133" y="65"/>
                    <a:pt x="132" y="57"/>
                    <a:pt x="128" y="49"/>
                  </a:cubicBezTo>
                  <a:cubicBezTo>
                    <a:pt x="125" y="42"/>
                    <a:pt x="121" y="36"/>
                    <a:pt x="116" y="30"/>
                  </a:cubicBezTo>
                  <a:cubicBezTo>
                    <a:pt x="110" y="25"/>
                    <a:pt x="104" y="20"/>
                    <a:pt x="96" y="17"/>
                  </a:cubicBezTo>
                  <a:cubicBezTo>
                    <a:pt x="89" y="14"/>
                    <a:pt x="81" y="12"/>
                    <a:pt x="73" y="12"/>
                  </a:cubicBezTo>
                  <a:cubicBezTo>
                    <a:pt x="65" y="12"/>
                    <a:pt x="57" y="14"/>
                    <a:pt x="49" y="17"/>
                  </a:cubicBezTo>
                  <a:cubicBezTo>
                    <a:pt x="42" y="20"/>
                    <a:pt x="35" y="25"/>
                    <a:pt x="30" y="30"/>
                  </a:cubicBezTo>
                  <a:cubicBezTo>
                    <a:pt x="25" y="36"/>
                    <a:pt x="20" y="42"/>
                    <a:pt x="17" y="49"/>
                  </a:cubicBezTo>
                  <a:cubicBezTo>
                    <a:pt x="14" y="57"/>
                    <a:pt x="12" y="65"/>
                    <a:pt x="12" y="73"/>
                  </a:cubicBezTo>
                  <a:cubicBezTo>
                    <a:pt x="12" y="81"/>
                    <a:pt x="14" y="89"/>
                    <a:pt x="17" y="96"/>
                  </a:cubicBezTo>
                  <a:cubicBezTo>
                    <a:pt x="20" y="104"/>
                    <a:pt x="25" y="110"/>
                    <a:pt x="30" y="116"/>
                  </a:cubicBezTo>
                  <a:cubicBezTo>
                    <a:pt x="35" y="121"/>
                    <a:pt x="42" y="125"/>
                    <a:pt x="49" y="129"/>
                  </a:cubicBezTo>
                  <a:cubicBezTo>
                    <a:pt x="57" y="132"/>
                    <a:pt x="65" y="133"/>
                    <a:pt x="73" y="133"/>
                  </a:cubicBezTo>
                  <a:cubicBezTo>
                    <a:pt x="81" y="133"/>
                    <a:pt x="89" y="132"/>
                    <a:pt x="96" y="129"/>
                  </a:cubicBezTo>
                  <a:cubicBezTo>
                    <a:pt x="104" y="125"/>
                    <a:pt x="110" y="121"/>
                    <a:pt x="116" y="116"/>
                  </a:cubicBezTo>
                  <a:cubicBezTo>
                    <a:pt x="121" y="110"/>
                    <a:pt x="125" y="104"/>
                    <a:pt x="128" y="96"/>
                  </a:cubicBezTo>
                  <a:close/>
                  <a:moveTo>
                    <a:pt x="57" y="40"/>
                  </a:moveTo>
                  <a:cubicBezTo>
                    <a:pt x="59" y="43"/>
                    <a:pt x="61" y="45"/>
                    <a:pt x="61" y="49"/>
                  </a:cubicBezTo>
                  <a:cubicBezTo>
                    <a:pt x="61" y="52"/>
                    <a:pt x="59" y="55"/>
                    <a:pt x="57" y="57"/>
                  </a:cubicBezTo>
                  <a:cubicBezTo>
                    <a:pt x="55" y="60"/>
                    <a:pt x="52" y="61"/>
                    <a:pt x="49" y="61"/>
                  </a:cubicBezTo>
                  <a:cubicBezTo>
                    <a:pt x="45" y="61"/>
                    <a:pt x="42" y="60"/>
                    <a:pt x="40" y="57"/>
                  </a:cubicBezTo>
                  <a:cubicBezTo>
                    <a:pt x="38" y="55"/>
                    <a:pt x="36" y="52"/>
                    <a:pt x="36" y="49"/>
                  </a:cubicBezTo>
                  <a:cubicBezTo>
                    <a:pt x="36" y="45"/>
                    <a:pt x="38" y="43"/>
                    <a:pt x="40" y="40"/>
                  </a:cubicBezTo>
                  <a:cubicBezTo>
                    <a:pt x="42" y="38"/>
                    <a:pt x="45" y="37"/>
                    <a:pt x="49" y="37"/>
                  </a:cubicBezTo>
                  <a:cubicBezTo>
                    <a:pt x="52" y="37"/>
                    <a:pt x="55" y="38"/>
                    <a:pt x="57" y="40"/>
                  </a:cubicBezTo>
                  <a:close/>
                  <a:moveTo>
                    <a:pt x="107" y="90"/>
                  </a:moveTo>
                  <a:cubicBezTo>
                    <a:pt x="105" y="97"/>
                    <a:pt x="101" y="104"/>
                    <a:pt x="94" y="108"/>
                  </a:cubicBezTo>
                  <a:cubicBezTo>
                    <a:pt x="88" y="113"/>
                    <a:pt x="81" y="115"/>
                    <a:pt x="73" y="115"/>
                  </a:cubicBezTo>
                  <a:cubicBezTo>
                    <a:pt x="65" y="115"/>
                    <a:pt x="58" y="113"/>
                    <a:pt x="51" y="108"/>
                  </a:cubicBezTo>
                  <a:cubicBezTo>
                    <a:pt x="45" y="104"/>
                    <a:pt x="40" y="97"/>
                    <a:pt x="38" y="90"/>
                  </a:cubicBezTo>
                  <a:cubicBezTo>
                    <a:pt x="38" y="88"/>
                    <a:pt x="38" y="87"/>
                    <a:pt x="39" y="85"/>
                  </a:cubicBezTo>
                  <a:cubicBezTo>
                    <a:pt x="39" y="84"/>
                    <a:pt x="40" y="83"/>
                    <a:pt x="42" y="82"/>
                  </a:cubicBezTo>
                  <a:cubicBezTo>
                    <a:pt x="44" y="82"/>
                    <a:pt x="45" y="82"/>
                    <a:pt x="47" y="83"/>
                  </a:cubicBezTo>
                  <a:cubicBezTo>
                    <a:pt x="48" y="83"/>
                    <a:pt x="49" y="85"/>
                    <a:pt x="50" y="86"/>
                  </a:cubicBezTo>
                  <a:cubicBezTo>
                    <a:pt x="51" y="91"/>
                    <a:pt x="54" y="95"/>
                    <a:pt x="58" y="99"/>
                  </a:cubicBezTo>
                  <a:cubicBezTo>
                    <a:pt x="63" y="102"/>
                    <a:pt x="67" y="103"/>
                    <a:pt x="73" y="103"/>
                  </a:cubicBezTo>
                  <a:cubicBezTo>
                    <a:pt x="78" y="103"/>
                    <a:pt x="83" y="102"/>
                    <a:pt x="87" y="99"/>
                  </a:cubicBezTo>
                  <a:cubicBezTo>
                    <a:pt x="91" y="95"/>
                    <a:pt x="94" y="91"/>
                    <a:pt x="96" y="86"/>
                  </a:cubicBezTo>
                  <a:cubicBezTo>
                    <a:pt x="96" y="85"/>
                    <a:pt x="97" y="83"/>
                    <a:pt x="99" y="83"/>
                  </a:cubicBezTo>
                  <a:cubicBezTo>
                    <a:pt x="100" y="82"/>
                    <a:pt x="102" y="82"/>
                    <a:pt x="103" y="82"/>
                  </a:cubicBezTo>
                  <a:cubicBezTo>
                    <a:pt x="105" y="83"/>
                    <a:pt x="106" y="84"/>
                    <a:pt x="107" y="85"/>
                  </a:cubicBezTo>
                  <a:cubicBezTo>
                    <a:pt x="108" y="87"/>
                    <a:pt x="108" y="88"/>
                    <a:pt x="107" y="90"/>
                  </a:cubicBezTo>
                  <a:close/>
                  <a:moveTo>
                    <a:pt x="105" y="40"/>
                  </a:moveTo>
                  <a:cubicBezTo>
                    <a:pt x="108" y="43"/>
                    <a:pt x="109" y="45"/>
                    <a:pt x="109" y="49"/>
                  </a:cubicBezTo>
                  <a:cubicBezTo>
                    <a:pt x="109" y="52"/>
                    <a:pt x="108" y="55"/>
                    <a:pt x="105" y="57"/>
                  </a:cubicBezTo>
                  <a:cubicBezTo>
                    <a:pt x="103" y="60"/>
                    <a:pt x="100" y="61"/>
                    <a:pt x="97" y="61"/>
                  </a:cubicBezTo>
                  <a:cubicBezTo>
                    <a:pt x="94" y="61"/>
                    <a:pt x="91" y="60"/>
                    <a:pt x="88" y="57"/>
                  </a:cubicBezTo>
                  <a:cubicBezTo>
                    <a:pt x="86" y="55"/>
                    <a:pt x="85" y="52"/>
                    <a:pt x="85" y="49"/>
                  </a:cubicBezTo>
                  <a:cubicBezTo>
                    <a:pt x="85" y="45"/>
                    <a:pt x="86" y="43"/>
                    <a:pt x="88" y="40"/>
                  </a:cubicBezTo>
                  <a:cubicBezTo>
                    <a:pt x="91" y="38"/>
                    <a:pt x="94" y="37"/>
                    <a:pt x="97" y="37"/>
                  </a:cubicBezTo>
                  <a:cubicBezTo>
                    <a:pt x="100" y="37"/>
                    <a:pt x="103" y="38"/>
                    <a:pt x="10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2" name="Freeform 254">
              <a:extLst>
                <a:ext uri="{FF2B5EF4-FFF2-40B4-BE49-F238E27FC236}">
                  <a16:creationId xmlns:a16="http://schemas.microsoft.com/office/drawing/2014/main" id="{45235D8D-34E5-4925-BF0D-22726F48B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5874" y="3415057"/>
              <a:ext cx="151447" cy="151447"/>
            </a:xfrm>
            <a:custGeom>
              <a:avLst/>
              <a:gdLst>
                <a:gd name="T0" fmla="*/ 146 w 146"/>
                <a:gd name="T1" fmla="*/ 73 h 146"/>
                <a:gd name="T2" fmla="*/ 109 w 146"/>
                <a:gd name="T3" fmla="*/ 136 h 146"/>
                <a:gd name="T4" fmla="*/ 36 w 146"/>
                <a:gd name="T5" fmla="*/ 136 h 146"/>
                <a:gd name="T6" fmla="*/ 0 w 146"/>
                <a:gd name="T7" fmla="*/ 73 h 146"/>
                <a:gd name="T8" fmla="*/ 36 w 146"/>
                <a:gd name="T9" fmla="*/ 10 h 146"/>
                <a:gd name="T10" fmla="*/ 109 w 146"/>
                <a:gd name="T11" fmla="*/ 10 h 146"/>
                <a:gd name="T12" fmla="*/ 129 w 146"/>
                <a:gd name="T13" fmla="*/ 96 h 146"/>
                <a:gd name="T14" fmla="*/ 129 w 146"/>
                <a:gd name="T15" fmla="*/ 49 h 146"/>
                <a:gd name="T16" fmla="*/ 96 w 146"/>
                <a:gd name="T17" fmla="*/ 17 h 146"/>
                <a:gd name="T18" fmla="*/ 49 w 146"/>
                <a:gd name="T19" fmla="*/ 17 h 146"/>
                <a:gd name="T20" fmla="*/ 17 w 146"/>
                <a:gd name="T21" fmla="*/ 49 h 146"/>
                <a:gd name="T22" fmla="*/ 17 w 146"/>
                <a:gd name="T23" fmla="*/ 96 h 146"/>
                <a:gd name="T24" fmla="*/ 49 w 146"/>
                <a:gd name="T25" fmla="*/ 129 h 146"/>
                <a:gd name="T26" fmla="*/ 96 w 146"/>
                <a:gd name="T27" fmla="*/ 129 h 146"/>
                <a:gd name="T28" fmla="*/ 129 w 146"/>
                <a:gd name="T29" fmla="*/ 96 h 146"/>
                <a:gd name="T30" fmla="*/ 61 w 146"/>
                <a:gd name="T31" fmla="*/ 49 h 146"/>
                <a:gd name="T32" fmla="*/ 49 w 146"/>
                <a:gd name="T33" fmla="*/ 61 h 146"/>
                <a:gd name="T34" fmla="*/ 37 w 146"/>
                <a:gd name="T35" fmla="*/ 49 h 146"/>
                <a:gd name="T36" fmla="*/ 49 w 146"/>
                <a:gd name="T37" fmla="*/ 37 h 146"/>
                <a:gd name="T38" fmla="*/ 108 w 146"/>
                <a:gd name="T39" fmla="*/ 104 h 146"/>
                <a:gd name="T40" fmla="*/ 104 w 146"/>
                <a:gd name="T41" fmla="*/ 112 h 146"/>
                <a:gd name="T42" fmla="*/ 96 w 146"/>
                <a:gd name="T43" fmla="*/ 108 h 146"/>
                <a:gd name="T44" fmla="*/ 73 w 146"/>
                <a:gd name="T45" fmla="*/ 91 h 146"/>
                <a:gd name="T46" fmla="*/ 50 w 146"/>
                <a:gd name="T47" fmla="*/ 108 h 146"/>
                <a:gd name="T48" fmla="*/ 42 w 146"/>
                <a:gd name="T49" fmla="*/ 112 h 146"/>
                <a:gd name="T50" fmla="*/ 38 w 146"/>
                <a:gd name="T51" fmla="*/ 104 h 146"/>
                <a:gd name="T52" fmla="*/ 73 w 146"/>
                <a:gd name="T53" fmla="*/ 79 h 146"/>
                <a:gd name="T54" fmla="*/ 108 w 146"/>
                <a:gd name="T55" fmla="*/ 104 h 146"/>
                <a:gd name="T56" fmla="*/ 109 w 146"/>
                <a:gd name="T57" fmla="*/ 49 h 146"/>
                <a:gd name="T58" fmla="*/ 97 w 146"/>
                <a:gd name="T59" fmla="*/ 61 h 146"/>
                <a:gd name="T60" fmla="*/ 85 w 146"/>
                <a:gd name="T61" fmla="*/ 49 h 146"/>
                <a:gd name="T62" fmla="*/ 97 w 146"/>
                <a:gd name="T63" fmla="*/ 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1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6" y="136"/>
                  </a:cubicBezTo>
                  <a:cubicBezTo>
                    <a:pt x="25" y="129"/>
                    <a:pt x="17" y="121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6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129" y="96"/>
                  </a:moveTo>
                  <a:cubicBezTo>
                    <a:pt x="132" y="89"/>
                    <a:pt x="133" y="81"/>
                    <a:pt x="133" y="73"/>
                  </a:cubicBezTo>
                  <a:cubicBezTo>
                    <a:pt x="133" y="65"/>
                    <a:pt x="132" y="57"/>
                    <a:pt x="129" y="49"/>
                  </a:cubicBezTo>
                  <a:cubicBezTo>
                    <a:pt x="125" y="42"/>
                    <a:pt x="121" y="36"/>
                    <a:pt x="116" y="30"/>
                  </a:cubicBezTo>
                  <a:cubicBezTo>
                    <a:pt x="110" y="25"/>
                    <a:pt x="104" y="20"/>
                    <a:pt x="96" y="17"/>
                  </a:cubicBezTo>
                  <a:cubicBezTo>
                    <a:pt x="89" y="14"/>
                    <a:pt x="81" y="12"/>
                    <a:pt x="73" y="12"/>
                  </a:cubicBezTo>
                  <a:cubicBezTo>
                    <a:pt x="65" y="12"/>
                    <a:pt x="57" y="14"/>
                    <a:pt x="49" y="17"/>
                  </a:cubicBezTo>
                  <a:cubicBezTo>
                    <a:pt x="42" y="20"/>
                    <a:pt x="36" y="25"/>
                    <a:pt x="30" y="30"/>
                  </a:cubicBezTo>
                  <a:cubicBezTo>
                    <a:pt x="25" y="36"/>
                    <a:pt x="20" y="42"/>
                    <a:pt x="17" y="49"/>
                  </a:cubicBezTo>
                  <a:cubicBezTo>
                    <a:pt x="14" y="57"/>
                    <a:pt x="12" y="65"/>
                    <a:pt x="12" y="73"/>
                  </a:cubicBezTo>
                  <a:cubicBezTo>
                    <a:pt x="12" y="81"/>
                    <a:pt x="14" y="89"/>
                    <a:pt x="17" y="96"/>
                  </a:cubicBezTo>
                  <a:cubicBezTo>
                    <a:pt x="20" y="104"/>
                    <a:pt x="25" y="110"/>
                    <a:pt x="30" y="116"/>
                  </a:cubicBezTo>
                  <a:cubicBezTo>
                    <a:pt x="36" y="121"/>
                    <a:pt x="42" y="125"/>
                    <a:pt x="49" y="129"/>
                  </a:cubicBezTo>
                  <a:cubicBezTo>
                    <a:pt x="57" y="132"/>
                    <a:pt x="65" y="133"/>
                    <a:pt x="73" y="133"/>
                  </a:cubicBezTo>
                  <a:cubicBezTo>
                    <a:pt x="81" y="133"/>
                    <a:pt x="89" y="132"/>
                    <a:pt x="96" y="129"/>
                  </a:cubicBezTo>
                  <a:cubicBezTo>
                    <a:pt x="104" y="125"/>
                    <a:pt x="110" y="121"/>
                    <a:pt x="116" y="116"/>
                  </a:cubicBezTo>
                  <a:cubicBezTo>
                    <a:pt x="121" y="110"/>
                    <a:pt x="125" y="104"/>
                    <a:pt x="129" y="96"/>
                  </a:cubicBezTo>
                  <a:close/>
                  <a:moveTo>
                    <a:pt x="57" y="40"/>
                  </a:moveTo>
                  <a:cubicBezTo>
                    <a:pt x="60" y="43"/>
                    <a:pt x="61" y="45"/>
                    <a:pt x="61" y="49"/>
                  </a:cubicBezTo>
                  <a:cubicBezTo>
                    <a:pt x="61" y="52"/>
                    <a:pt x="60" y="55"/>
                    <a:pt x="57" y="57"/>
                  </a:cubicBezTo>
                  <a:cubicBezTo>
                    <a:pt x="55" y="60"/>
                    <a:pt x="52" y="61"/>
                    <a:pt x="49" y="61"/>
                  </a:cubicBezTo>
                  <a:cubicBezTo>
                    <a:pt x="45" y="61"/>
                    <a:pt x="43" y="60"/>
                    <a:pt x="40" y="57"/>
                  </a:cubicBezTo>
                  <a:cubicBezTo>
                    <a:pt x="38" y="55"/>
                    <a:pt x="37" y="52"/>
                    <a:pt x="37" y="49"/>
                  </a:cubicBezTo>
                  <a:cubicBezTo>
                    <a:pt x="37" y="45"/>
                    <a:pt x="38" y="43"/>
                    <a:pt x="40" y="40"/>
                  </a:cubicBezTo>
                  <a:cubicBezTo>
                    <a:pt x="43" y="38"/>
                    <a:pt x="45" y="37"/>
                    <a:pt x="49" y="37"/>
                  </a:cubicBezTo>
                  <a:cubicBezTo>
                    <a:pt x="52" y="37"/>
                    <a:pt x="55" y="38"/>
                    <a:pt x="57" y="40"/>
                  </a:cubicBezTo>
                  <a:close/>
                  <a:moveTo>
                    <a:pt x="108" y="104"/>
                  </a:moveTo>
                  <a:cubicBezTo>
                    <a:pt x="108" y="106"/>
                    <a:pt x="108" y="108"/>
                    <a:pt x="107" y="109"/>
                  </a:cubicBezTo>
                  <a:cubicBezTo>
                    <a:pt x="106" y="110"/>
                    <a:pt x="105" y="111"/>
                    <a:pt x="104" y="112"/>
                  </a:cubicBezTo>
                  <a:cubicBezTo>
                    <a:pt x="102" y="112"/>
                    <a:pt x="101" y="112"/>
                    <a:pt x="99" y="112"/>
                  </a:cubicBezTo>
                  <a:cubicBezTo>
                    <a:pt x="98" y="111"/>
                    <a:pt x="97" y="110"/>
                    <a:pt x="96" y="108"/>
                  </a:cubicBezTo>
                  <a:cubicBezTo>
                    <a:pt x="94" y="103"/>
                    <a:pt x="92" y="99"/>
                    <a:pt x="87" y="96"/>
                  </a:cubicBezTo>
                  <a:cubicBezTo>
                    <a:pt x="83" y="93"/>
                    <a:pt x="78" y="91"/>
                    <a:pt x="73" y="91"/>
                  </a:cubicBezTo>
                  <a:cubicBezTo>
                    <a:pt x="68" y="91"/>
                    <a:pt x="63" y="93"/>
                    <a:pt x="59" y="96"/>
                  </a:cubicBezTo>
                  <a:cubicBezTo>
                    <a:pt x="54" y="99"/>
                    <a:pt x="51" y="103"/>
                    <a:pt x="50" y="108"/>
                  </a:cubicBezTo>
                  <a:cubicBezTo>
                    <a:pt x="49" y="110"/>
                    <a:pt x="48" y="111"/>
                    <a:pt x="47" y="112"/>
                  </a:cubicBezTo>
                  <a:cubicBezTo>
                    <a:pt x="45" y="112"/>
                    <a:pt x="44" y="112"/>
                    <a:pt x="42" y="112"/>
                  </a:cubicBezTo>
                  <a:cubicBezTo>
                    <a:pt x="41" y="111"/>
                    <a:pt x="39" y="110"/>
                    <a:pt x="39" y="109"/>
                  </a:cubicBezTo>
                  <a:cubicBezTo>
                    <a:pt x="38" y="108"/>
                    <a:pt x="38" y="106"/>
                    <a:pt x="38" y="104"/>
                  </a:cubicBezTo>
                  <a:cubicBezTo>
                    <a:pt x="41" y="97"/>
                    <a:pt x="45" y="91"/>
                    <a:pt x="51" y="86"/>
                  </a:cubicBezTo>
                  <a:cubicBezTo>
                    <a:pt x="58" y="81"/>
                    <a:pt x="65" y="79"/>
                    <a:pt x="73" y="79"/>
                  </a:cubicBezTo>
                  <a:cubicBezTo>
                    <a:pt x="81" y="79"/>
                    <a:pt x="88" y="81"/>
                    <a:pt x="94" y="86"/>
                  </a:cubicBezTo>
                  <a:cubicBezTo>
                    <a:pt x="101" y="91"/>
                    <a:pt x="105" y="97"/>
                    <a:pt x="108" y="104"/>
                  </a:cubicBezTo>
                  <a:close/>
                  <a:moveTo>
                    <a:pt x="106" y="40"/>
                  </a:moveTo>
                  <a:cubicBezTo>
                    <a:pt x="108" y="43"/>
                    <a:pt x="109" y="45"/>
                    <a:pt x="109" y="49"/>
                  </a:cubicBezTo>
                  <a:cubicBezTo>
                    <a:pt x="109" y="52"/>
                    <a:pt x="108" y="55"/>
                    <a:pt x="106" y="57"/>
                  </a:cubicBezTo>
                  <a:cubicBezTo>
                    <a:pt x="103" y="60"/>
                    <a:pt x="100" y="61"/>
                    <a:pt x="97" y="61"/>
                  </a:cubicBezTo>
                  <a:cubicBezTo>
                    <a:pt x="94" y="61"/>
                    <a:pt x="91" y="60"/>
                    <a:pt x="89" y="57"/>
                  </a:cubicBezTo>
                  <a:cubicBezTo>
                    <a:pt x="86" y="55"/>
                    <a:pt x="85" y="52"/>
                    <a:pt x="85" y="49"/>
                  </a:cubicBezTo>
                  <a:cubicBezTo>
                    <a:pt x="85" y="45"/>
                    <a:pt x="86" y="43"/>
                    <a:pt x="89" y="40"/>
                  </a:cubicBezTo>
                  <a:cubicBezTo>
                    <a:pt x="91" y="38"/>
                    <a:pt x="94" y="37"/>
                    <a:pt x="97" y="37"/>
                  </a:cubicBezTo>
                  <a:cubicBezTo>
                    <a:pt x="100" y="37"/>
                    <a:pt x="103" y="38"/>
                    <a:pt x="10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3" name="Freeform 255">
              <a:extLst>
                <a:ext uri="{FF2B5EF4-FFF2-40B4-BE49-F238E27FC236}">
                  <a16:creationId xmlns:a16="http://schemas.microsoft.com/office/drawing/2014/main" id="{0D56A137-10A1-4585-B650-40F164AEDC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2598" y="3415057"/>
              <a:ext cx="151447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6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128 w 145"/>
                <a:gd name="T27" fmla="*/ 96 h 146"/>
                <a:gd name="T28" fmla="*/ 133 w 145"/>
                <a:gd name="T29" fmla="*/ 73 h 146"/>
                <a:gd name="T30" fmla="*/ 128 w 145"/>
                <a:gd name="T31" fmla="*/ 49 h 146"/>
                <a:gd name="T32" fmla="*/ 115 w 145"/>
                <a:gd name="T33" fmla="*/ 30 h 146"/>
                <a:gd name="T34" fmla="*/ 96 w 145"/>
                <a:gd name="T35" fmla="*/ 17 h 146"/>
                <a:gd name="T36" fmla="*/ 72 w 145"/>
                <a:gd name="T37" fmla="*/ 12 h 146"/>
                <a:gd name="T38" fmla="*/ 49 w 145"/>
                <a:gd name="T39" fmla="*/ 17 h 146"/>
                <a:gd name="T40" fmla="*/ 29 w 145"/>
                <a:gd name="T41" fmla="*/ 30 h 146"/>
                <a:gd name="T42" fmla="*/ 16 w 145"/>
                <a:gd name="T43" fmla="*/ 49 h 146"/>
                <a:gd name="T44" fmla="*/ 12 w 145"/>
                <a:gd name="T45" fmla="*/ 73 h 146"/>
                <a:gd name="T46" fmla="*/ 16 w 145"/>
                <a:gd name="T47" fmla="*/ 96 h 146"/>
                <a:gd name="T48" fmla="*/ 29 w 145"/>
                <a:gd name="T49" fmla="*/ 116 h 146"/>
                <a:gd name="T50" fmla="*/ 49 w 145"/>
                <a:gd name="T51" fmla="*/ 129 h 146"/>
                <a:gd name="T52" fmla="*/ 72 w 145"/>
                <a:gd name="T53" fmla="*/ 133 h 146"/>
                <a:gd name="T54" fmla="*/ 96 w 145"/>
                <a:gd name="T55" fmla="*/ 129 h 146"/>
                <a:gd name="T56" fmla="*/ 115 w 145"/>
                <a:gd name="T57" fmla="*/ 116 h 146"/>
                <a:gd name="T58" fmla="*/ 128 w 145"/>
                <a:gd name="T59" fmla="*/ 96 h 146"/>
                <a:gd name="T60" fmla="*/ 56 w 145"/>
                <a:gd name="T61" fmla="*/ 40 h 146"/>
                <a:gd name="T62" fmla="*/ 60 w 145"/>
                <a:gd name="T63" fmla="*/ 49 h 146"/>
                <a:gd name="T64" fmla="*/ 56 w 145"/>
                <a:gd name="T65" fmla="*/ 57 h 146"/>
                <a:gd name="T66" fmla="*/ 48 w 145"/>
                <a:gd name="T67" fmla="*/ 61 h 146"/>
                <a:gd name="T68" fmla="*/ 39 w 145"/>
                <a:gd name="T69" fmla="*/ 57 h 146"/>
                <a:gd name="T70" fmla="*/ 36 w 145"/>
                <a:gd name="T71" fmla="*/ 49 h 146"/>
                <a:gd name="T72" fmla="*/ 39 w 145"/>
                <a:gd name="T73" fmla="*/ 40 h 146"/>
                <a:gd name="T74" fmla="*/ 48 w 145"/>
                <a:gd name="T75" fmla="*/ 37 h 146"/>
                <a:gd name="T76" fmla="*/ 56 w 145"/>
                <a:gd name="T77" fmla="*/ 40 h 146"/>
                <a:gd name="T78" fmla="*/ 107 w 145"/>
                <a:gd name="T79" fmla="*/ 87 h 146"/>
                <a:gd name="T80" fmla="*/ 108 w 145"/>
                <a:gd name="T81" fmla="*/ 91 h 146"/>
                <a:gd name="T82" fmla="*/ 107 w 145"/>
                <a:gd name="T83" fmla="*/ 95 h 146"/>
                <a:gd name="T84" fmla="*/ 102 w 145"/>
                <a:gd name="T85" fmla="*/ 97 h 146"/>
                <a:gd name="T86" fmla="*/ 42 w 145"/>
                <a:gd name="T87" fmla="*/ 97 h 146"/>
                <a:gd name="T88" fmla="*/ 38 w 145"/>
                <a:gd name="T89" fmla="*/ 95 h 146"/>
                <a:gd name="T90" fmla="*/ 36 w 145"/>
                <a:gd name="T91" fmla="*/ 91 h 146"/>
                <a:gd name="T92" fmla="*/ 38 w 145"/>
                <a:gd name="T93" fmla="*/ 87 h 146"/>
                <a:gd name="T94" fmla="*/ 42 w 145"/>
                <a:gd name="T95" fmla="*/ 85 h 146"/>
                <a:gd name="T96" fmla="*/ 102 w 145"/>
                <a:gd name="T97" fmla="*/ 85 h 146"/>
                <a:gd name="T98" fmla="*/ 107 w 145"/>
                <a:gd name="T99" fmla="*/ 87 h 146"/>
                <a:gd name="T100" fmla="*/ 105 w 145"/>
                <a:gd name="T101" fmla="*/ 40 h 146"/>
                <a:gd name="T102" fmla="*/ 108 w 145"/>
                <a:gd name="T103" fmla="*/ 49 h 146"/>
                <a:gd name="T104" fmla="*/ 105 w 145"/>
                <a:gd name="T105" fmla="*/ 57 h 146"/>
                <a:gd name="T106" fmla="*/ 96 w 145"/>
                <a:gd name="T107" fmla="*/ 61 h 146"/>
                <a:gd name="T108" fmla="*/ 88 w 145"/>
                <a:gd name="T109" fmla="*/ 57 h 146"/>
                <a:gd name="T110" fmla="*/ 84 w 145"/>
                <a:gd name="T111" fmla="*/ 49 h 146"/>
                <a:gd name="T112" fmla="*/ 88 w 145"/>
                <a:gd name="T113" fmla="*/ 40 h 146"/>
                <a:gd name="T114" fmla="*/ 96 w 145"/>
                <a:gd name="T115" fmla="*/ 37 h 146"/>
                <a:gd name="T116" fmla="*/ 105 w 145"/>
                <a:gd name="T117" fmla="*/ 4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1" y="48"/>
                    <a:pt x="145" y="60"/>
                    <a:pt x="145" y="73"/>
                  </a:cubicBezTo>
                  <a:cubicBezTo>
                    <a:pt x="145" y="86"/>
                    <a:pt x="141" y="98"/>
                    <a:pt x="135" y="109"/>
                  </a:cubicBezTo>
                  <a:cubicBezTo>
                    <a:pt x="129" y="121"/>
                    <a:pt x="120" y="129"/>
                    <a:pt x="109" y="136"/>
                  </a:cubicBezTo>
                  <a:cubicBezTo>
                    <a:pt x="97" y="142"/>
                    <a:pt x="85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5" y="0"/>
                    <a:pt x="97" y="4"/>
                    <a:pt x="109" y="10"/>
                  </a:cubicBezTo>
                  <a:cubicBezTo>
                    <a:pt x="120" y="17"/>
                    <a:pt x="129" y="25"/>
                    <a:pt x="135" y="36"/>
                  </a:cubicBezTo>
                  <a:close/>
                  <a:moveTo>
                    <a:pt x="128" y="96"/>
                  </a:moveTo>
                  <a:cubicBezTo>
                    <a:pt x="131" y="89"/>
                    <a:pt x="133" y="81"/>
                    <a:pt x="133" y="73"/>
                  </a:cubicBezTo>
                  <a:cubicBezTo>
                    <a:pt x="133" y="65"/>
                    <a:pt x="131" y="57"/>
                    <a:pt x="128" y="49"/>
                  </a:cubicBezTo>
                  <a:cubicBezTo>
                    <a:pt x="125" y="42"/>
                    <a:pt x="120" y="36"/>
                    <a:pt x="115" y="30"/>
                  </a:cubicBezTo>
                  <a:cubicBezTo>
                    <a:pt x="110" y="25"/>
                    <a:pt x="103" y="20"/>
                    <a:pt x="96" y="17"/>
                  </a:cubicBezTo>
                  <a:cubicBezTo>
                    <a:pt x="88" y="14"/>
                    <a:pt x="80" y="12"/>
                    <a:pt x="72" y="12"/>
                  </a:cubicBezTo>
                  <a:cubicBezTo>
                    <a:pt x="64" y="12"/>
                    <a:pt x="56" y="14"/>
                    <a:pt x="49" y="17"/>
                  </a:cubicBezTo>
                  <a:cubicBezTo>
                    <a:pt x="41" y="20"/>
                    <a:pt x="35" y="25"/>
                    <a:pt x="29" y="30"/>
                  </a:cubicBezTo>
                  <a:cubicBezTo>
                    <a:pt x="24" y="36"/>
                    <a:pt x="20" y="42"/>
                    <a:pt x="16" y="49"/>
                  </a:cubicBezTo>
                  <a:cubicBezTo>
                    <a:pt x="13" y="57"/>
                    <a:pt x="12" y="65"/>
                    <a:pt x="12" y="73"/>
                  </a:cubicBezTo>
                  <a:cubicBezTo>
                    <a:pt x="12" y="81"/>
                    <a:pt x="13" y="89"/>
                    <a:pt x="16" y="96"/>
                  </a:cubicBezTo>
                  <a:cubicBezTo>
                    <a:pt x="20" y="104"/>
                    <a:pt x="24" y="110"/>
                    <a:pt x="29" y="116"/>
                  </a:cubicBezTo>
                  <a:cubicBezTo>
                    <a:pt x="35" y="121"/>
                    <a:pt x="41" y="125"/>
                    <a:pt x="49" y="129"/>
                  </a:cubicBezTo>
                  <a:cubicBezTo>
                    <a:pt x="56" y="132"/>
                    <a:pt x="64" y="133"/>
                    <a:pt x="72" y="133"/>
                  </a:cubicBezTo>
                  <a:cubicBezTo>
                    <a:pt x="80" y="133"/>
                    <a:pt x="88" y="132"/>
                    <a:pt x="96" y="129"/>
                  </a:cubicBezTo>
                  <a:cubicBezTo>
                    <a:pt x="103" y="125"/>
                    <a:pt x="110" y="121"/>
                    <a:pt x="115" y="116"/>
                  </a:cubicBezTo>
                  <a:cubicBezTo>
                    <a:pt x="120" y="110"/>
                    <a:pt x="125" y="104"/>
                    <a:pt x="128" y="96"/>
                  </a:cubicBezTo>
                  <a:close/>
                  <a:moveTo>
                    <a:pt x="56" y="40"/>
                  </a:moveTo>
                  <a:cubicBezTo>
                    <a:pt x="59" y="43"/>
                    <a:pt x="60" y="45"/>
                    <a:pt x="60" y="49"/>
                  </a:cubicBezTo>
                  <a:cubicBezTo>
                    <a:pt x="60" y="52"/>
                    <a:pt x="59" y="55"/>
                    <a:pt x="56" y="57"/>
                  </a:cubicBezTo>
                  <a:cubicBezTo>
                    <a:pt x="54" y="60"/>
                    <a:pt x="51" y="61"/>
                    <a:pt x="48" y="61"/>
                  </a:cubicBezTo>
                  <a:cubicBezTo>
                    <a:pt x="45" y="61"/>
                    <a:pt x="42" y="60"/>
                    <a:pt x="39" y="57"/>
                  </a:cubicBezTo>
                  <a:cubicBezTo>
                    <a:pt x="37" y="55"/>
                    <a:pt x="36" y="52"/>
                    <a:pt x="36" y="49"/>
                  </a:cubicBezTo>
                  <a:cubicBezTo>
                    <a:pt x="36" y="45"/>
                    <a:pt x="37" y="43"/>
                    <a:pt x="39" y="40"/>
                  </a:cubicBezTo>
                  <a:cubicBezTo>
                    <a:pt x="42" y="38"/>
                    <a:pt x="45" y="37"/>
                    <a:pt x="48" y="37"/>
                  </a:cubicBezTo>
                  <a:cubicBezTo>
                    <a:pt x="51" y="37"/>
                    <a:pt x="54" y="38"/>
                    <a:pt x="56" y="40"/>
                  </a:cubicBezTo>
                  <a:close/>
                  <a:moveTo>
                    <a:pt x="107" y="87"/>
                  </a:moveTo>
                  <a:cubicBezTo>
                    <a:pt x="108" y="88"/>
                    <a:pt x="108" y="89"/>
                    <a:pt x="108" y="91"/>
                  </a:cubicBezTo>
                  <a:cubicBezTo>
                    <a:pt x="108" y="93"/>
                    <a:pt x="108" y="94"/>
                    <a:pt x="107" y="95"/>
                  </a:cubicBezTo>
                  <a:cubicBezTo>
                    <a:pt x="105" y="97"/>
                    <a:pt x="104" y="97"/>
                    <a:pt x="102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0" y="97"/>
                    <a:pt x="39" y="97"/>
                    <a:pt x="38" y="95"/>
                  </a:cubicBezTo>
                  <a:cubicBezTo>
                    <a:pt x="36" y="94"/>
                    <a:pt x="36" y="93"/>
                    <a:pt x="36" y="91"/>
                  </a:cubicBezTo>
                  <a:cubicBezTo>
                    <a:pt x="36" y="89"/>
                    <a:pt x="36" y="88"/>
                    <a:pt x="38" y="87"/>
                  </a:cubicBezTo>
                  <a:cubicBezTo>
                    <a:pt x="39" y="86"/>
                    <a:pt x="40" y="85"/>
                    <a:pt x="42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4" y="85"/>
                    <a:pt x="105" y="86"/>
                    <a:pt x="107" y="87"/>
                  </a:cubicBezTo>
                  <a:close/>
                  <a:moveTo>
                    <a:pt x="105" y="40"/>
                  </a:moveTo>
                  <a:cubicBezTo>
                    <a:pt x="107" y="43"/>
                    <a:pt x="108" y="45"/>
                    <a:pt x="108" y="49"/>
                  </a:cubicBezTo>
                  <a:cubicBezTo>
                    <a:pt x="108" y="52"/>
                    <a:pt x="107" y="55"/>
                    <a:pt x="105" y="57"/>
                  </a:cubicBezTo>
                  <a:cubicBezTo>
                    <a:pt x="103" y="60"/>
                    <a:pt x="100" y="61"/>
                    <a:pt x="96" y="61"/>
                  </a:cubicBezTo>
                  <a:cubicBezTo>
                    <a:pt x="93" y="61"/>
                    <a:pt x="90" y="60"/>
                    <a:pt x="88" y="57"/>
                  </a:cubicBezTo>
                  <a:cubicBezTo>
                    <a:pt x="85" y="55"/>
                    <a:pt x="84" y="52"/>
                    <a:pt x="84" y="49"/>
                  </a:cubicBezTo>
                  <a:cubicBezTo>
                    <a:pt x="84" y="45"/>
                    <a:pt x="85" y="43"/>
                    <a:pt x="88" y="40"/>
                  </a:cubicBezTo>
                  <a:cubicBezTo>
                    <a:pt x="90" y="38"/>
                    <a:pt x="93" y="37"/>
                    <a:pt x="96" y="37"/>
                  </a:cubicBezTo>
                  <a:cubicBezTo>
                    <a:pt x="100" y="37"/>
                    <a:pt x="103" y="38"/>
                    <a:pt x="10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4" name="Freeform 256">
              <a:extLst>
                <a:ext uri="{FF2B5EF4-FFF2-40B4-BE49-F238E27FC236}">
                  <a16:creationId xmlns:a16="http://schemas.microsoft.com/office/drawing/2014/main" id="{99A0691D-5408-476B-9278-4D7E68AB9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323" y="3452528"/>
              <a:ext cx="187357" cy="99924"/>
            </a:xfrm>
            <a:custGeom>
              <a:avLst/>
              <a:gdLst>
                <a:gd name="T0" fmla="*/ 167 w 181"/>
                <a:gd name="T1" fmla="*/ 14 h 96"/>
                <a:gd name="T2" fmla="*/ 181 w 181"/>
                <a:gd name="T3" fmla="*/ 48 h 96"/>
                <a:gd name="T4" fmla="*/ 167 w 181"/>
                <a:gd name="T5" fmla="*/ 82 h 96"/>
                <a:gd name="T6" fmla="*/ 133 w 181"/>
                <a:gd name="T7" fmla="*/ 96 h 96"/>
                <a:gd name="T8" fmla="*/ 101 w 181"/>
                <a:gd name="T9" fmla="*/ 84 h 96"/>
                <a:gd name="T10" fmla="*/ 80 w 181"/>
                <a:gd name="T11" fmla="*/ 84 h 96"/>
                <a:gd name="T12" fmla="*/ 48 w 181"/>
                <a:gd name="T13" fmla="*/ 96 h 96"/>
                <a:gd name="T14" fmla="*/ 14 w 181"/>
                <a:gd name="T15" fmla="*/ 82 h 96"/>
                <a:gd name="T16" fmla="*/ 0 w 181"/>
                <a:gd name="T17" fmla="*/ 48 h 96"/>
                <a:gd name="T18" fmla="*/ 14 w 181"/>
                <a:gd name="T19" fmla="*/ 14 h 96"/>
                <a:gd name="T20" fmla="*/ 48 w 181"/>
                <a:gd name="T21" fmla="*/ 0 h 96"/>
                <a:gd name="T22" fmla="*/ 133 w 181"/>
                <a:gd name="T23" fmla="*/ 0 h 96"/>
                <a:gd name="T24" fmla="*/ 167 w 181"/>
                <a:gd name="T25" fmla="*/ 14 h 96"/>
                <a:gd name="T26" fmla="*/ 78 w 181"/>
                <a:gd name="T27" fmla="*/ 54 h 96"/>
                <a:gd name="T28" fmla="*/ 78 w 181"/>
                <a:gd name="T29" fmla="*/ 42 h 96"/>
                <a:gd name="T30" fmla="*/ 78 w 181"/>
                <a:gd name="T31" fmla="*/ 40 h 96"/>
                <a:gd name="T32" fmla="*/ 75 w 181"/>
                <a:gd name="T33" fmla="*/ 39 h 96"/>
                <a:gd name="T34" fmla="*/ 57 w 181"/>
                <a:gd name="T35" fmla="*/ 39 h 96"/>
                <a:gd name="T36" fmla="*/ 57 w 181"/>
                <a:gd name="T37" fmla="*/ 21 h 96"/>
                <a:gd name="T38" fmla="*/ 56 w 181"/>
                <a:gd name="T39" fmla="*/ 19 h 96"/>
                <a:gd name="T40" fmla="*/ 54 w 181"/>
                <a:gd name="T41" fmla="*/ 18 h 96"/>
                <a:gd name="T42" fmla="*/ 42 w 181"/>
                <a:gd name="T43" fmla="*/ 18 h 96"/>
                <a:gd name="T44" fmla="*/ 40 w 181"/>
                <a:gd name="T45" fmla="*/ 19 h 96"/>
                <a:gd name="T46" fmla="*/ 39 w 181"/>
                <a:gd name="T47" fmla="*/ 21 h 96"/>
                <a:gd name="T48" fmla="*/ 39 w 181"/>
                <a:gd name="T49" fmla="*/ 39 h 96"/>
                <a:gd name="T50" fmla="*/ 21 w 181"/>
                <a:gd name="T51" fmla="*/ 39 h 96"/>
                <a:gd name="T52" fmla="*/ 19 w 181"/>
                <a:gd name="T53" fmla="*/ 40 h 96"/>
                <a:gd name="T54" fmla="*/ 18 w 181"/>
                <a:gd name="T55" fmla="*/ 42 h 96"/>
                <a:gd name="T56" fmla="*/ 18 w 181"/>
                <a:gd name="T57" fmla="*/ 54 h 96"/>
                <a:gd name="T58" fmla="*/ 19 w 181"/>
                <a:gd name="T59" fmla="*/ 56 h 96"/>
                <a:gd name="T60" fmla="*/ 21 w 181"/>
                <a:gd name="T61" fmla="*/ 57 h 96"/>
                <a:gd name="T62" fmla="*/ 39 w 181"/>
                <a:gd name="T63" fmla="*/ 57 h 96"/>
                <a:gd name="T64" fmla="*/ 39 w 181"/>
                <a:gd name="T65" fmla="*/ 75 h 96"/>
                <a:gd name="T66" fmla="*/ 40 w 181"/>
                <a:gd name="T67" fmla="*/ 77 h 96"/>
                <a:gd name="T68" fmla="*/ 42 w 181"/>
                <a:gd name="T69" fmla="*/ 78 h 96"/>
                <a:gd name="T70" fmla="*/ 54 w 181"/>
                <a:gd name="T71" fmla="*/ 78 h 96"/>
                <a:gd name="T72" fmla="*/ 56 w 181"/>
                <a:gd name="T73" fmla="*/ 77 h 96"/>
                <a:gd name="T74" fmla="*/ 57 w 181"/>
                <a:gd name="T75" fmla="*/ 75 h 96"/>
                <a:gd name="T76" fmla="*/ 57 w 181"/>
                <a:gd name="T77" fmla="*/ 57 h 96"/>
                <a:gd name="T78" fmla="*/ 75 w 181"/>
                <a:gd name="T79" fmla="*/ 57 h 96"/>
                <a:gd name="T80" fmla="*/ 78 w 181"/>
                <a:gd name="T81" fmla="*/ 56 h 96"/>
                <a:gd name="T82" fmla="*/ 78 w 181"/>
                <a:gd name="T83" fmla="*/ 54 h 96"/>
                <a:gd name="T84" fmla="*/ 129 w 181"/>
                <a:gd name="T85" fmla="*/ 69 h 96"/>
                <a:gd name="T86" fmla="*/ 133 w 181"/>
                <a:gd name="T87" fmla="*/ 60 h 96"/>
                <a:gd name="T88" fmla="*/ 129 w 181"/>
                <a:gd name="T89" fmla="*/ 52 h 96"/>
                <a:gd name="T90" fmla="*/ 121 w 181"/>
                <a:gd name="T91" fmla="*/ 48 h 96"/>
                <a:gd name="T92" fmla="*/ 112 w 181"/>
                <a:gd name="T93" fmla="*/ 52 h 96"/>
                <a:gd name="T94" fmla="*/ 109 w 181"/>
                <a:gd name="T95" fmla="*/ 60 h 96"/>
                <a:gd name="T96" fmla="*/ 112 w 181"/>
                <a:gd name="T97" fmla="*/ 69 h 96"/>
                <a:gd name="T98" fmla="*/ 121 w 181"/>
                <a:gd name="T99" fmla="*/ 72 h 96"/>
                <a:gd name="T100" fmla="*/ 129 w 181"/>
                <a:gd name="T101" fmla="*/ 69 h 96"/>
                <a:gd name="T102" fmla="*/ 153 w 181"/>
                <a:gd name="T103" fmla="*/ 44 h 96"/>
                <a:gd name="T104" fmla="*/ 157 w 181"/>
                <a:gd name="T105" fmla="*/ 36 h 96"/>
                <a:gd name="T106" fmla="*/ 153 w 181"/>
                <a:gd name="T107" fmla="*/ 27 h 96"/>
                <a:gd name="T108" fmla="*/ 145 w 181"/>
                <a:gd name="T109" fmla="*/ 24 h 96"/>
                <a:gd name="T110" fmla="*/ 136 w 181"/>
                <a:gd name="T111" fmla="*/ 27 h 96"/>
                <a:gd name="T112" fmla="*/ 133 w 181"/>
                <a:gd name="T113" fmla="*/ 36 h 96"/>
                <a:gd name="T114" fmla="*/ 136 w 181"/>
                <a:gd name="T115" fmla="*/ 44 h 96"/>
                <a:gd name="T116" fmla="*/ 145 w 181"/>
                <a:gd name="T117" fmla="*/ 48 h 96"/>
                <a:gd name="T118" fmla="*/ 153 w 181"/>
                <a:gd name="T119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96">
                  <a:moveTo>
                    <a:pt x="167" y="14"/>
                  </a:moveTo>
                  <a:cubicBezTo>
                    <a:pt x="177" y="23"/>
                    <a:pt x="181" y="35"/>
                    <a:pt x="181" y="48"/>
                  </a:cubicBezTo>
                  <a:cubicBezTo>
                    <a:pt x="181" y="61"/>
                    <a:pt x="177" y="73"/>
                    <a:pt x="167" y="82"/>
                  </a:cubicBezTo>
                  <a:cubicBezTo>
                    <a:pt x="158" y="92"/>
                    <a:pt x="146" y="96"/>
                    <a:pt x="133" y="96"/>
                  </a:cubicBezTo>
                  <a:cubicBezTo>
                    <a:pt x="121" y="96"/>
                    <a:pt x="110" y="92"/>
                    <a:pt x="101" y="84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1" y="92"/>
                    <a:pt x="60" y="96"/>
                    <a:pt x="48" y="96"/>
                  </a:cubicBezTo>
                  <a:cubicBezTo>
                    <a:pt x="35" y="96"/>
                    <a:pt x="23" y="92"/>
                    <a:pt x="14" y="82"/>
                  </a:cubicBezTo>
                  <a:cubicBezTo>
                    <a:pt x="4" y="73"/>
                    <a:pt x="0" y="61"/>
                    <a:pt x="0" y="48"/>
                  </a:cubicBezTo>
                  <a:cubicBezTo>
                    <a:pt x="0" y="35"/>
                    <a:pt x="4" y="23"/>
                    <a:pt x="14" y="14"/>
                  </a:cubicBezTo>
                  <a:cubicBezTo>
                    <a:pt x="23" y="4"/>
                    <a:pt x="35" y="0"/>
                    <a:pt x="48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6" y="0"/>
                    <a:pt x="158" y="4"/>
                    <a:pt x="167" y="14"/>
                  </a:cubicBezTo>
                  <a:close/>
                  <a:moveTo>
                    <a:pt x="78" y="54"/>
                  </a:moveTo>
                  <a:cubicBezTo>
                    <a:pt x="78" y="42"/>
                    <a:pt x="78" y="42"/>
                    <a:pt x="78" y="42"/>
                  </a:cubicBezTo>
                  <a:cubicBezTo>
                    <a:pt x="78" y="41"/>
                    <a:pt x="78" y="40"/>
                    <a:pt x="78" y="40"/>
                  </a:cubicBezTo>
                  <a:cubicBezTo>
                    <a:pt x="77" y="39"/>
                    <a:pt x="76" y="39"/>
                    <a:pt x="75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7" y="20"/>
                    <a:pt x="57" y="19"/>
                    <a:pt x="56" y="19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0" y="18"/>
                    <a:pt x="40" y="19"/>
                  </a:cubicBezTo>
                  <a:cubicBezTo>
                    <a:pt x="39" y="19"/>
                    <a:pt x="39" y="20"/>
                    <a:pt x="39" y="2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0" y="39"/>
                    <a:pt x="19" y="39"/>
                    <a:pt x="19" y="40"/>
                  </a:cubicBezTo>
                  <a:cubicBezTo>
                    <a:pt x="18" y="40"/>
                    <a:pt x="18" y="41"/>
                    <a:pt x="18" y="42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5"/>
                    <a:pt x="18" y="56"/>
                    <a:pt x="19" y="56"/>
                  </a:cubicBezTo>
                  <a:cubicBezTo>
                    <a:pt x="19" y="57"/>
                    <a:pt x="20" y="57"/>
                    <a:pt x="21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6"/>
                    <a:pt x="39" y="77"/>
                    <a:pt x="40" y="77"/>
                  </a:cubicBezTo>
                  <a:cubicBezTo>
                    <a:pt x="40" y="78"/>
                    <a:pt x="41" y="78"/>
                    <a:pt x="42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5" y="78"/>
                    <a:pt x="56" y="78"/>
                    <a:pt x="56" y="77"/>
                  </a:cubicBezTo>
                  <a:cubicBezTo>
                    <a:pt x="57" y="77"/>
                    <a:pt x="57" y="76"/>
                    <a:pt x="57" y="75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6" y="57"/>
                    <a:pt x="77" y="57"/>
                    <a:pt x="78" y="56"/>
                  </a:cubicBezTo>
                  <a:cubicBezTo>
                    <a:pt x="78" y="56"/>
                    <a:pt x="78" y="55"/>
                    <a:pt x="78" y="54"/>
                  </a:cubicBezTo>
                  <a:close/>
                  <a:moveTo>
                    <a:pt x="129" y="69"/>
                  </a:moveTo>
                  <a:cubicBezTo>
                    <a:pt x="132" y="66"/>
                    <a:pt x="133" y="63"/>
                    <a:pt x="133" y="60"/>
                  </a:cubicBezTo>
                  <a:cubicBezTo>
                    <a:pt x="133" y="57"/>
                    <a:pt x="132" y="54"/>
                    <a:pt x="129" y="52"/>
                  </a:cubicBezTo>
                  <a:cubicBezTo>
                    <a:pt x="127" y="49"/>
                    <a:pt x="124" y="48"/>
                    <a:pt x="121" y="48"/>
                  </a:cubicBezTo>
                  <a:cubicBezTo>
                    <a:pt x="117" y="48"/>
                    <a:pt x="115" y="49"/>
                    <a:pt x="112" y="52"/>
                  </a:cubicBezTo>
                  <a:cubicBezTo>
                    <a:pt x="110" y="54"/>
                    <a:pt x="109" y="57"/>
                    <a:pt x="109" y="60"/>
                  </a:cubicBezTo>
                  <a:cubicBezTo>
                    <a:pt x="109" y="63"/>
                    <a:pt x="110" y="66"/>
                    <a:pt x="112" y="69"/>
                  </a:cubicBezTo>
                  <a:cubicBezTo>
                    <a:pt x="115" y="71"/>
                    <a:pt x="117" y="72"/>
                    <a:pt x="121" y="72"/>
                  </a:cubicBezTo>
                  <a:cubicBezTo>
                    <a:pt x="124" y="72"/>
                    <a:pt x="127" y="71"/>
                    <a:pt x="129" y="69"/>
                  </a:cubicBezTo>
                  <a:close/>
                  <a:moveTo>
                    <a:pt x="153" y="44"/>
                  </a:moveTo>
                  <a:cubicBezTo>
                    <a:pt x="156" y="42"/>
                    <a:pt x="157" y="39"/>
                    <a:pt x="157" y="36"/>
                  </a:cubicBezTo>
                  <a:cubicBezTo>
                    <a:pt x="157" y="33"/>
                    <a:pt x="156" y="30"/>
                    <a:pt x="153" y="27"/>
                  </a:cubicBezTo>
                  <a:cubicBezTo>
                    <a:pt x="151" y="25"/>
                    <a:pt x="148" y="24"/>
                    <a:pt x="145" y="24"/>
                  </a:cubicBezTo>
                  <a:cubicBezTo>
                    <a:pt x="142" y="24"/>
                    <a:pt x="139" y="25"/>
                    <a:pt x="136" y="27"/>
                  </a:cubicBezTo>
                  <a:cubicBezTo>
                    <a:pt x="134" y="30"/>
                    <a:pt x="133" y="33"/>
                    <a:pt x="133" y="36"/>
                  </a:cubicBezTo>
                  <a:cubicBezTo>
                    <a:pt x="133" y="39"/>
                    <a:pt x="134" y="42"/>
                    <a:pt x="136" y="44"/>
                  </a:cubicBezTo>
                  <a:cubicBezTo>
                    <a:pt x="139" y="47"/>
                    <a:pt x="142" y="48"/>
                    <a:pt x="145" y="48"/>
                  </a:cubicBezTo>
                  <a:cubicBezTo>
                    <a:pt x="148" y="48"/>
                    <a:pt x="151" y="47"/>
                    <a:pt x="15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5" name="Freeform 257">
              <a:extLst>
                <a:ext uri="{FF2B5EF4-FFF2-40B4-BE49-F238E27FC236}">
                  <a16:creationId xmlns:a16="http://schemas.microsoft.com/office/drawing/2014/main" id="{10EB4D49-1036-40E9-B567-AF3E5BCF7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519" y="3440038"/>
              <a:ext cx="188919" cy="112414"/>
            </a:xfrm>
            <a:custGeom>
              <a:avLst/>
              <a:gdLst>
                <a:gd name="T0" fmla="*/ 178 w 182"/>
                <a:gd name="T1" fmla="*/ 105 h 108"/>
                <a:gd name="T2" fmla="*/ 4 w 182"/>
                <a:gd name="T3" fmla="*/ 105 h 108"/>
                <a:gd name="T4" fmla="*/ 4 w 182"/>
                <a:gd name="T5" fmla="*/ 3 h 108"/>
                <a:gd name="T6" fmla="*/ 178 w 182"/>
                <a:gd name="T7" fmla="*/ 3 h 108"/>
                <a:gd name="T8" fmla="*/ 170 w 182"/>
                <a:gd name="T9" fmla="*/ 12 h 108"/>
                <a:gd name="T10" fmla="*/ 170 w 182"/>
                <a:gd name="T11" fmla="*/ 96 h 108"/>
                <a:gd name="T12" fmla="*/ 35 w 182"/>
                <a:gd name="T13" fmla="*/ 36 h 108"/>
                <a:gd name="T14" fmla="*/ 24 w 182"/>
                <a:gd name="T15" fmla="*/ 25 h 108"/>
                <a:gd name="T16" fmla="*/ 37 w 182"/>
                <a:gd name="T17" fmla="*/ 25 h 108"/>
                <a:gd name="T18" fmla="*/ 47 w 182"/>
                <a:gd name="T19" fmla="*/ 60 h 108"/>
                <a:gd name="T20" fmla="*/ 24 w 182"/>
                <a:gd name="T21" fmla="*/ 49 h 108"/>
                <a:gd name="T22" fmla="*/ 49 w 182"/>
                <a:gd name="T23" fmla="*/ 49 h 108"/>
                <a:gd name="T24" fmla="*/ 35 w 182"/>
                <a:gd name="T25" fmla="*/ 84 h 108"/>
                <a:gd name="T26" fmla="*/ 24 w 182"/>
                <a:gd name="T27" fmla="*/ 74 h 108"/>
                <a:gd name="T28" fmla="*/ 37 w 182"/>
                <a:gd name="T29" fmla="*/ 74 h 108"/>
                <a:gd name="T30" fmla="*/ 59 w 182"/>
                <a:gd name="T31" fmla="*/ 36 h 108"/>
                <a:gd name="T32" fmla="*/ 49 w 182"/>
                <a:gd name="T33" fmla="*/ 25 h 108"/>
                <a:gd name="T34" fmla="*/ 61 w 182"/>
                <a:gd name="T35" fmla="*/ 25 h 108"/>
                <a:gd name="T36" fmla="*/ 132 w 182"/>
                <a:gd name="T37" fmla="*/ 84 h 108"/>
                <a:gd name="T38" fmla="*/ 49 w 182"/>
                <a:gd name="T39" fmla="*/ 74 h 108"/>
                <a:gd name="T40" fmla="*/ 133 w 182"/>
                <a:gd name="T41" fmla="*/ 74 h 108"/>
                <a:gd name="T42" fmla="*/ 71 w 182"/>
                <a:gd name="T43" fmla="*/ 60 h 108"/>
                <a:gd name="T44" fmla="*/ 61 w 182"/>
                <a:gd name="T45" fmla="*/ 49 h 108"/>
                <a:gd name="T46" fmla="*/ 73 w 182"/>
                <a:gd name="T47" fmla="*/ 49 h 108"/>
                <a:gd name="T48" fmla="*/ 83 w 182"/>
                <a:gd name="T49" fmla="*/ 36 h 108"/>
                <a:gd name="T50" fmla="*/ 73 w 182"/>
                <a:gd name="T51" fmla="*/ 25 h 108"/>
                <a:gd name="T52" fmla="*/ 85 w 182"/>
                <a:gd name="T53" fmla="*/ 25 h 108"/>
                <a:gd name="T54" fmla="*/ 96 w 182"/>
                <a:gd name="T55" fmla="*/ 60 h 108"/>
                <a:gd name="T56" fmla="*/ 85 w 182"/>
                <a:gd name="T57" fmla="*/ 49 h 108"/>
                <a:gd name="T58" fmla="*/ 97 w 182"/>
                <a:gd name="T59" fmla="*/ 49 h 108"/>
                <a:gd name="T60" fmla="*/ 108 w 182"/>
                <a:gd name="T61" fmla="*/ 36 h 108"/>
                <a:gd name="T62" fmla="*/ 97 w 182"/>
                <a:gd name="T63" fmla="*/ 25 h 108"/>
                <a:gd name="T64" fmla="*/ 109 w 182"/>
                <a:gd name="T65" fmla="*/ 25 h 108"/>
                <a:gd name="T66" fmla="*/ 120 w 182"/>
                <a:gd name="T67" fmla="*/ 60 h 108"/>
                <a:gd name="T68" fmla="*/ 109 w 182"/>
                <a:gd name="T69" fmla="*/ 49 h 108"/>
                <a:gd name="T70" fmla="*/ 121 w 182"/>
                <a:gd name="T71" fmla="*/ 49 h 108"/>
                <a:gd name="T72" fmla="*/ 132 w 182"/>
                <a:gd name="T73" fmla="*/ 36 h 108"/>
                <a:gd name="T74" fmla="*/ 121 w 182"/>
                <a:gd name="T75" fmla="*/ 25 h 108"/>
                <a:gd name="T76" fmla="*/ 133 w 182"/>
                <a:gd name="T77" fmla="*/ 25 h 108"/>
                <a:gd name="T78" fmla="*/ 156 w 182"/>
                <a:gd name="T79" fmla="*/ 60 h 108"/>
                <a:gd name="T80" fmla="*/ 133 w 182"/>
                <a:gd name="T81" fmla="*/ 49 h 108"/>
                <a:gd name="T82" fmla="*/ 145 w 182"/>
                <a:gd name="T83" fmla="*/ 25 h 108"/>
                <a:gd name="T84" fmla="*/ 158 w 182"/>
                <a:gd name="T85" fmla="*/ 25 h 108"/>
                <a:gd name="T86" fmla="*/ 156 w 182"/>
                <a:gd name="T87" fmla="*/ 84 h 108"/>
                <a:gd name="T88" fmla="*/ 145 w 182"/>
                <a:gd name="T89" fmla="*/ 74 h 108"/>
                <a:gd name="T90" fmla="*/ 158 w 182"/>
                <a:gd name="T91" fmla="*/ 7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08">
                  <a:moveTo>
                    <a:pt x="182" y="12"/>
                  </a:moveTo>
                  <a:cubicBezTo>
                    <a:pt x="182" y="96"/>
                    <a:pt x="182" y="96"/>
                    <a:pt x="182" y="96"/>
                  </a:cubicBezTo>
                  <a:cubicBezTo>
                    <a:pt x="182" y="100"/>
                    <a:pt x="181" y="103"/>
                    <a:pt x="178" y="105"/>
                  </a:cubicBezTo>
                  <a:cubicBezTo>
                    <a:pt x="176" y="107"/>
                    <a:pt x="173" y="108"/>
                    <a:pt x="170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9" y="108"/>
                    <a:pt x="6" y="107"/>
                    <a:pt x="4" y="105"/>
                  </a:cubicBezTo>
                  <a:cubicBezTo>
                    <a:pt x="1" y="103"/>
                    <a:pt x="0" y="100"/>
                    <a:pt x="0" y="9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3" y="0"/>
                    <a:pt x="176" y="1"/>
                    <a:pt x="178" y="3"/>
                  </a:cubicBezTo>
                  <a:cubicBezTo>
                    <a:pt x="181" y="5"/>
                    <a:pt x="182" y="8"/>
                    <a:pt x="182" y="12"/>
                  </a:cubicBezTo>
                  <a:close/>
                  <a:moveTo>
                    <a:pt x="170" y="96"/>
                  </a:moveTo>
                  <a:cubicBezTo>
                    <a:pt x="170" y="12"/>
                    <a:pt x="170" y="12"/>
                    <a:pt x="17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96"/>
                    <a:pt x="12" y="96"/>
                    <a:pt x="12" y="96"/>
                  </a:cubicBezTo>
                  <a:lnTo>
                    <a:pt x="170" y="96"/>
                  </a:lnTo>
                  <a:close/>
                  <a:moveTo>
                    <a:pt x="37" y="25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35"/>
                    <a:pt x="36" y="36"/>
                    <a:pt x="3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4" y="35"/>
                    <a:pt x="24" y="3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4"/>
                    <a:pt x="37" y="24"/>
                    <a:pt x="37" y="25"/>
                  </a:cubicBezTo>
                  <a:close/>
                  <a:moveTo>
                    <a:pt x="49" y="49"/>
                  </a:move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8" y="60"/>
                    <a:pt x="4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5" y="60"/>
                    <a:pt x="24" y="60"/>
                    <a:pt x="24" y="5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8"/>
                    <a:pt x="26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9" y="48"/>
                    <a:pt x="49" y="49"/>
                  </a:cubicBezTo>
                  <a:close/>
                  <a:moveTo>
                    <a:pt x="37" y="74"/>
                  </a:moveTo>
                  <a:cubicBezTo>
                    <a:pt x="37" y="83"/>
                    <a:pt x="37" y="83"/>
                    <a:pt x="37" y="83"/>
                  </a:cubicBezTo>
                  <a:cubicBezTo>
                    <a:pt x="37" y="84"/>
                    <a:pt x="36" y="84"/>
                    <a:pt x="35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5" y="84"/>
                    <a:pt x="24" y="84"/>
                    <a:pt x="24" y="8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3"/>
                    <a:pt x="25" y="72"/>
                    <a:pt x="26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7" y="73"/>
                    <a:pt x="37" y="74"/>
                  </a:cubicBezTo>
                  <a:close/>
                  <a:moveTo>
                    <a:pt x="61" y="25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61" y="35"/>
                    <a:pt x="60" y="36"/>
                    <a:pt x="59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9" y="36"/>
                    <a:pt x="49" y="35"/>
                    <a:pt x="49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4"/>
                    <a:pt x="50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60" y="24"/>
                    <a:pt x="61" y="24"/>
                    <a:pt x="61" y="25"/>
                  </a:cubicBezTo>
                  <a:close/>
                  <a:moveTo>
                    <a:pt x="133" y="74"/>
                  </a:moveTo>
                  <a:cubicBezTo>
                    <a:pt x="133" y="83"/>
                    <a:pt x="133" y="83"/>
                    <a:pt x="133" y="83"/>
                  </a:cubicBezTo>
                  <a:cubicBezTo>
                    <a:pt x="133" y="84"/>
                    <a:pt x="133" y="84"/>
                    <a:pt x="132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49" y="84"/>
                    <a:pt x="49" y="84"/>
                    <a:pt x="49" y="8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3"/>
                    <a:pt x="49" y="72"/>
                    <a:pt x="50" y="72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3" y="72"/>
                    <a:pt x="133" y="73"/>
                    <a:pt x="133" y="74"/>
                  </a:cubicBezTo>
                  <a:close/>
                  <a:moveTo>
                    <a:pt x="73" y="49"/>
                  </a:moveTo>
                  <a:cubicBezTo>
                    <a:pt x="73" y="59"/>
                    <a:pt x="73" y="59"/>
                    <a:pt x="73" y="59"/>
                  </a:cubicBezTo>
                  <a:cubicBezTo>
                    <a:pt x="73" y="60"/>
                    <a:pt x="72" y="60"/>
                    <a:pt x="7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1" y="60"/>
                    <a:pt x="61" y="60"/>
                    <a:pt x="61" y="5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8"/>
                    <a:pt x="61" y="48"/>
                    <a:pt x="6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2" y="48"/>
                    <a:pt x="73" y="48"/>
                    <a:pt x="73" y="49"/>
                  </a:cubicBezTo>
                  <a:close/>
                  <a:moveTo>
                    <a:pt x="85" y="25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85" y="35"/>
                    <a:pt x="84" y="36"/>
                    <a:pt x="83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3" y="36"/>
                    <a:pt x="73" y="35"/>
                    <a:pt x="73" y="3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4"/>
                    <a:pt x="73" y="24"/>
                    <a:pt x="74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5" y="24"/>
                    <a:pt x="85" y="25"/>
                  </a:cubicBezTo>
                  <a:close/>
                  <a:moveTo>
                    <a:pt x="97" y="49"/>
                  </a:moveTo>
                  <a:cubicBezTo>
                    <a:pt x="97" y="59"/>
                    <a:pt x="97" y="59"/>
                    <a:pt x="97" y="59"/>
                  </a:cubicBezTo>
                  <a:cubicBezTo>
                    <a:pt x="97" y="60"/>
                    <a:pt x="97" y="60"/>
                    <a:pt x="9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60"/>
                    <a:pt x="85" y="60"/>
                    <a:pt x="85" y="5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5" y="48"/>
                    <a:pt x="85" y="48"/>
                    <a:pt x="8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48"/>
                    <a:pt x="97" y="49"/>
                  </a:cubicBezTo>
                  <a:close/>
                  <a:moveTo>
                    <a:pt x="109" y="25"/>
                  </a:moveTo>
                  <a:cubicBezTo>
                    <a:pt x="109" y="34"/>
                    <a:pt x="109" y="34"/>
                    <a:pt x="109" y="34"/>
                  </a:cubicBezTo>
                  <a:cubicBezTo>
                    <a:pt x="109" y="35"/>
                    <a:pt x="109" y="36"/>
                    <a:pt x="108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8" y="36"/>
                    <a:pt x="97" y="35"/>
                    <a:pt x="97" y="34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7" y="24"/>
                    <a:pt x="98" y="24"/>
                    <a:pt x="9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4"/>
                    <a:pt x="109" y="24"/>
                    <a:pt x="109" y="25"/>
                  </a:cubicBezTo>
                  <a:close/>
                  <a:moveTo>
                    <a:pt x="121" y="49"/>
                  </a:moveTo>
                  <a:cubicBezTo>
                    <a:pt x="121" y="59"/>
                    <a:pt x="121" y="59"/>
                    <a:pt x="121" y="59"/>
                  </a:cubicBezTo>
                  <a:cubicBezTo>
                    <a:pt x="121" y="60"/>
                    <a:pt x="121" y="60"/>
                    <a:pt x="120" y="60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0" y="60"/>
                    <a:pt x="109" y="60"/>
                    <a:pt x="109" y="59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8"/>
                    <a:pt x="110" y="48"/>
                    <a:pt x="111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1" y="48"/>
                    <a:pt x="121" y="48"/>
                    <a:pt x="121" y="49"/>
                  </a:cubicBezTo>
                  <a:close/>
                  <a:moveTo>
                    <a:pt x="133" y="25"/>
                  </a:moveTo>
                  <a:cubicBezTo>
                    <a:pt x="133" y="34"/>
                    <a:pt x="133" y="34"/>
                    <a:pt x="133" y="34"/>
                  </a:cubicBezTo>
                  <a:cubicBezTo>
                    <a:pt x="133" y="35"/>
                    <a:pt x="133" y="36"/>
                    <a:pt x="132" y="36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122" y="36"/>
                    <a:pt x="121" y="35"/>
                    <a:pt x="121" y="34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4"/>
                    <a:pt x="122" y="24"/>
                    <a:pt x="123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3" y="24"/>
                    <a:pt x="133" y="24"/>
                    <a:pt x="133" y="25"/>
                  </a:cubicBezTo>
                  <a:close/>
                  <a:moveTo>
                    <a:pt x="158" y="25"/>
                  </a:moveTo>
                  <a:cubicBezTo>
                    <a:pt x="158" y="59"/>
                    <a:pt x="158" y="59"/>
                    <a:pt x="158" y="59"/>
                  </a:cubicBezTo>
                  <a:cubicBezTo>
                    <a:pt x="158" y="60"/>
                    <a:pt x="157" y="60"/>
                    <a:pt x="156" y="60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4" y="60"/>
                    <a:pt x="133" y="60"/>
                    <a:pt x="133" y="59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3" y="48"/>
                    <a:pt x="134" y="48"/>
                    <a:pt x="135" y="48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5" y="25"/>
                    <a:pt x="145" y="25"/>
                    <a:pt x="145" y="25"/>
                  </a:cubicBezTo>
                  <a:cubicBezTo>
                    <a:pt x="145" y="24"/>
                    <a:pt x="146" y="24"/>
                    <a:pt x="147" y="24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157" y="24"/>
                    <a:pt x="158" y="24"/>
                    <a:pt x="158" y="25"/>
                  </a:cubicBezTo>
                  <a:close/>
                  <a:moveTo>
                    <a:pt x="158" y="74"/>
                  </a:moveTo>
                  <a:cubicBezTo>
                    <a:pt x="158" y="83"/>
                    <a:pt x="158" y="83"/>
                    <a:pt x="158" y="83"/>
                  </a:cubicBezTo>
                  <a:cubicBezTo>
                    <a:pt x="158" y="84"/>
                    <a:pt x="157" y="84"/>
                    <a:pt x="156" y="8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46" y="84"/>
                    <a:pt x="145" y="84"/>
                    <a:pt x="145" y="8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3"/>
                    <a:pt x="146" y="72"/>
                    <a:pt x="147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7" y="72"/>
                    <a:pt x="158" y="73"/>
                    <a:pt x="15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6" name="Freeform 258">
              <a:extLst>
                <a:ext uri="{FF2B5EF4-FFF2-40B4-BE49-F238E27FC236}">
                  <a16:creationId xmlns:a16="http://schemas.microsoft.com/office/drawing/2014/main" id="{65EB5042-D940-429F-A3A3-27FE3EBCFA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5522" y="3415057"/>
              <a:ext cx="168621" cy="151447"/>
            </a:xfrm>
            <a:custGeom>
              <a:avLst/>
              <a:gdLst>
                <a:gd name="T0" fmla="*/ 24 w 163"/>
                <a:gd name="T1" fmla="*/ 12 h 146"/>
                <a:gd name="T2" fmla="*/ 22 w 163"/>
                <a:gd name="T3" fmla="*/ 18 h 146"/>
                <a:gd name="T4" fmla="*/ 18 w 163"/>
                <a:gd name="T5" fmla="*/ 23 h 146"/>
                <a:gd name="T6" fmla="*/ 18 w 163"/>
                <a:gd name="T7" fmla="*/ 143 h 146"/>
                <a:gd name="T8" fmla="*/ 17 w 163"/>
                <a:gd name="T9" fmla="*/ 145 h 146"/>
                <a:gd name="T10" fmla="*/ 15 w 163"/>
                <a:gd name="T11" fmla="*/ 146 h 146"/>
                <a:gd name="T12" fmla="*/ 9 w 163"/>
                <a:gd name="T13" fmla="*/ 146 h 146"/>
                <a:gd name="T14" fmla="*/ 7 w 163"/>
                <a:gd name="T15" fmla="*/ 145 h 146"/>
                <a:gd name="T16" fmla="*/ 6 w 163"/>
                <a:gd name="T17" fmla="*/ 143 h 146"/>
                <a:gd name="T18" fmla="*/ 6 w 163"/>
                <a:gd name="T19" fmla="*/ 23 h 146"/>
                <a:gd name="T20" fmla="*/ 1 w 163"/>
                <a:gd name="T21" fmla="*/ 18 h 146"/>
                <a:gd name="T22" fmla="*/ 0 w 163"/>
                <a:gd name="T23" fmla="*/ 12 h 146"/>
                <a:gd name="T24" fmla="*/ 3 w 163"/>
                <a:gd name="T25" fmla="*/ 4 h 146"/>
                <a:gd name="T26" fmla="*/ 12 w 163"/>
                <a:gd name="T27" fmla="*/ 0 h 146"/>
                <a:gd name="T28" fmla="*/ 20 w 163"/>
                <a:gd name="T29" fmla="*/ 4 h 146"/>
                <a:gd name="T30" fmla="*/ 24 w 163"/>
                <a:gd name="T31" fmla="*/ 12 h 146"/>
                <a:gd name="T32" fmla="*/ 163 w 163"/>
                <a:gd name="T33" fmla="*/ 18 h 146"/>
                <a:gd name="T34" fmla="*/ 163 w 163"/>
                <a:gd name="T35" fmla="*/ 91 h 146"/>
                <a:gd name="T36" fmla="*/ 160 w 163"/>
                <a:gd name="T37" fmla="*/ 96 h 146"/>
                <a:gd name="T38" fmla="*/ 158 w 163"/>
                <a:gd name="T39" fmla="*/ 97 h 146"/>
                <a:gd name="T40" fmla="*/ 123 w 163"/>
                <a:gd name="T41" fmla="*/ 108 h 146"/>
                <a:gd name="T42" fmla="*/ 108 w 163"/>
                <a:gd name="T43" fmla="*/ 105 h 146"/>
                <a:gd name="T44" fmla="*/ 106 w 163"/>
                <a:gd name="T45" fmla="*/ 103 h 146"/>
                <a:gd name="T46" fmla="*/ 96 w 163"/>
                <a:gd name="T47" fmla="*/ 99 h 146"/>
                <a:gd name="T48" fmla="*/ 88 w 163"/>
                <a:gd name="T49" fmla="*/ 96 h 146"/>
                <a:gd name="T50" fmla="*/ 77 w 163"/>
                <a:gd name="T51" fmla="*/ 95 h 146"/>
                <a:gd name="T52" fmla="*/ 55 w 163"/>
                <a:gd name="T53" fmla="*/ 99 h 146"/>
                <a:gd name="T54" fmla="*/ 33 w 163"/>
                <a:gd name="T55" fmla="*/ 108 h 146"/>
                <a:gd name="T56" fmla="*/ 30 w 163"/>
                <a:gd name="T57" fmla="*/ 109 h 146"/>
                <a:gd name="T58" fmla="*/ 27 w 163"/>
                <a:gd name="T59" fmla="*/ 108 h 146"/>
                <a:gd name="T60" fmla="*/ 24 w 163"/>
                <a:gd name="T61" fmla="*/ 103 h 146"/>
                <a:gd name="T62" fmla="*/ 24 w 163"/>
                <a:gd name="T63" fmla="*/ 33 h 146"/>
                <a:gd name="T64" fmla="*/ 27 w 163"/>
                <a:gd name="T65" fmla="*/ 28 h 146"/>
                <a:gd name="T66" fmla="*/ 34 w 163"/>
                <a:gd name="T67" fmla="*/ 24 h 146"/>
                <a:gd name="T68" fmla="*/ 45 w 163"/>
                <a:gd name="T69" fmla="*/ 19 h 146"/>
                <a:gd name="T70" fmla="*/ 60 w 163"/>
                <a:gd name="T71" fmla="*/ 14 h 146"/>
                <a:gd name="T72" fmla="*/ 74 w 163"/>
                <a:gd name="T73" fmla="*/ 12 h 146"/>
                <a:gd name="T74" fmla="*/ 94 w 163"/>
                <a:gd name="T75" fmla="*/ 15 h 146"/>
                <a:gd name="T76" fmla="*/ 114 w 163"/>
                <a:gd name="T77" fmla="*/ 23 h 146"/>
                <a:gd name="T78" fmla="*/ 122 w 163"/>
                <a:gd name="T79" fmla="*/ 25 h 146"/>
                <a:gd name="T80" fmla="*/ 151 w 163"/>
                <a:gd name="T81" fmla="*/ 15 h 146"/>
                <a:gd name="T82" fmla="*/ 154 w 163"/>
                <a:gd name="T83" fmla="*/ 13 h 146"/>
                <a:gd name="T84" fmla="*/ 160 w 163"/>
                <a:gd name="T85" fmla="*/ 13 h 146"/>
                <a:gd name="T86" fmla="*/ 163 w 163"/>
                <a:gd name="T87" fmla="*/ 18 h 146"/>
                <a:gd name="T88" fmla="*/ 151 w 163"/>
                <a:gd name="T89" fmla="*/ 87 h 146"/>
                <a:gd name="T90" fmla="*/ 151 w 163"/>
                <a:gd name="T91" fmla="*/ 29 h 146"/>
                <a:gd name="T92" fmla="*/ 122 w 163"/>
                <a:gd name="T93" fmla="*/ 37 h 146"/>
                <a:gd name="T94" fmla="*/ 108 w 163"/>
                <a:gd name="T95" fmla="*/ 34 h 146"/>
                <a:gd name="T96" fmla="*/ 91 w 163"/>
                <a:gd name="T97" fmla="*/ 27 h 146"/>
                <a:gd name="T98" fmla="*/ 74 w 163"/>
                <a:gd name="T99" fmla="*/ 25 h 146"/>
                <a:gd name="T100" fmla="*/ 36 w 163"/>
                <a:gd name="T101" fmla="*/ 37 h 146"/>
                <a:gd name="T102" fmla="*/ 36 w 163"/>
                <a:gd name="T103" fmla="*/ 93 h 146"/>
                <a:gd name="T104" fmla="*/ 77 w 163"/>
                <a:gd name="T105" fmla="*/ 82 h 146"/>
                <a:gd name="T106" fmla="*/ 87 w 163"/>
                <a:gd name="T107" fmla="*/ 83 h 146"/>
                <a:gd name="T108" fmla="*/ 96 w 163"/>
                <a:gd name="T109" fmla="*/ 86 h 146"/>
                <a:gd name="T110" fmla="*/ 103 w 163"/>
                <a:gd name="T111" fmla="*/ 89 h 146"/>
                <a:gd name="T112" fmla="*/ 111 w 163"/>
                <a:gd name="T113" fmla="*/ 92 h 146"/>
                <a:gd name="T114" fmla="*/ 114 w 163"/>
                <a:gd name="T115" fmla="*/ 94 h 146"/>
                <a:gd name="T116" fmla="*/ 123 w 163"/>
                <a:gd name="T117" fmla="*/ 96 h 146"/>
                <a:gd name="T118" fmla="*/ 151 w 163"/>
                <a:gd name="T119" fmla="*/ 8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146">
                  <a:moveTo>
                    <a:pt x="24" y="12"/>
                  </a:moveTo>
                  <a:cubicBezTo>
                    <a:pt x="24" y="15"/>
                    <a:pt x="23" y="17"/>
                    <a:pt x="22" y="18"/>
                  </a:cubicBezTo>
                  <a:cubicBezTo>
                    <a:pt x="21" y="20"/>
                    <a:pt x="20" y="22"/>
                    <a:pt x="18" y="2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4"/>
                    <a:pt x="17" y="145"/>
                  </a:cubicBezTo>
                  <a:cubicBezTo>
                    <a:pt x="16" y="145"/>
                    <a:pt x="16" y="146"/>
                    <a:pt x="15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8" y="146"/>
                    <a:pt x="7" y="145"/>
                    <a:pt x="7" y="145"/>
                  </a:cubicBezTo>
                  <a:cubicBezTo>
                    <a:pt x="6" y="144"/>
                    <a:pt x="6" y="143"/>
                    <a:pt x="6" y="14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2"/>
                    <a:pt x="3" y="20"/>
                    <a:pt x="1" y="18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23" y="6"/>
                    <a:pt x="24" y="9"/>
                    <a:pt x="24" y="12"/>
                  </a:cubicBezTo>
                  <a:close/>
                  <a:moveTo>
                    <a:pt x="163" y="18"/>
                  </a:moveTo>
                  <a:cubicBezTo>
                    <a:pt x="163" y="91"/>
                    <a:pt x="163" y="91"/>
                    <a:pt x="163" y="91"/>
                  </a:cubicBezTo>
                  <a:cubicBezTo>
                    <a:pt x="163" y="93"/>
                    <a:pt x="162" y="95"/>
                    <a:pt x="160" y="96"/>
                  </a:cubicBezTo>
                  <a:cubicBezTo>
                    <a:pt x="159" y="96"/>
                    <a:pt x="159" y="97"/>
                    <a:pt x="158" y="97"/>
                  </a:cubicBezTo>
                  <a:cubicBezTo>
                    <a:pt x="144" y="104"/>
                    <a:pt x="133" y="108"/>
                    <a:pt x="123" y="108"/>
                  </a:cubicBezTo>
                  <a:cubicBezTo>
                    <a:pt x="118" y="108"/>
                    <a:pt x="113" y="107"/>
                    <a:pt x="108" y="105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2" y="101"/>
                    <a:pt x="99" y="100"/>
                    <a:pt x="96" y="99"/>
                  </a:cubicBezTo>
                  <a:cubicBezTo>
                    <a:pt x="94" y="98"/>
                    <a:pt x="91" y="97"/>
                    <a:pt x="88" y="96"/>
                  </a:cubicBezTo>
                  <a:cubicBezTo>
                    <a:pt x="84" y="95"/>
                    <a:pt x="81" y="95"/>
                    <a:pt x="77" y="95"/>
                  </a:cubicBezTo>
                  <a:cubicBezTo>
                    <a:pt x="71" y="95"/>
                    <a:pt x="63" y="96"/>
                    <a:pt x="55" y="99"/>
                  </a:cubicBezTo>
                  <a:cubicBezTo>
                    <a:pt x="46" y="102"/>
                    <a:pt x="39" y="105"/>
                    <a:pt x="33" y="108"/>
                  </a:cubicBezTo>
                  <a:cubicBezTo>
                    <a:pt x="32" y="109"/>
                    <a:pt x="31" y="109"/>
                    <a:pt x="30" y="109"/>
                  </a:cubicBezTo>
                  <a:cubicBezTo>
                    <a:pt x="29" y="109"/>
                    <a:pt x="28" y="109"/>
                    <a:pt x="27" y="108"/>
                  </a:cubicBezTo>
                  <a:cubicBezTo>
                    <a:pt x="25" y="107"/>
                    <a:pt x="24" y="106"/>
                    <a:pt x="24" y="10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5" y="29"/>
                    <a:pt x="27" y="28"/>
                  </a:cubicBezTo>
                  <a:cubicBezTo>
                    <a:pt x="29" y="27"/>
                    <a:pt x="32" y="25"/>
                    <a:pt x="34" y="24"/>
                  </a:cubicBezTo>
                  <a:cubicBezTo>
                    <a:pt x="37" y="22"/>
                    <a:pt x="41" y="21"/>
                    <a:pt x="45" y="19"/>
                  </a:cubicBezTo>
                  <a:cubicBezTo>
                    <a:pt x="50" y="17"/>
                    <a:pt x="54" y="15"/>
                    <a:pt x="60" y="14"/>
                  </a:cubicBezTo>
                  <a:cubicBezTo>
                    <a:pt x="65" y="13"/>
                    <a:pt x="70" y="12"/>
                    <a:pt x="74" y="12"/>
                  </a:cubicBezTo>
                  <a:cubicBezTo>
                    <a:pt x="81" y="12"/>
                    <a:pt x="88" y="13"/>
                    <a:pt x="94" y="15"/>
                  </a:cubicBezTo>
                  <a:cubicBezTo>
                    <a:pt x="100" y="17"/>
                    <a:pt x="107" y="20"/>
                    <a:pt x="114" y="23"/>
                  </a:cubicBezTo>
                  <a:cubicBezTo>
                    <a:pt x="116" y="25"/>
                    <a:pt x="119" y="25"/>
                    <a:pt x="122" y="25"/>
                  </a:cubicBezTo>
                  <a:cubicBezTo>
                    <a:pt x="130" y="25"/>
                    <a:pt x="140" y="22"/>
                    <a:pt x="151" y="15"/>
                  </a:cubicBezTo>
                  <a:cubicBezTo>
                    <a:pt x="153" y="14"/>
                    <a:pt x="154" y="13"/>
                    <a:pt x="154" y="13"/>
                  </a:cubicBezTo>
                  <a:cubicBezTo>
                    <a:pt x="156" y="12"/>
                    <a:pt x="158" y="12"/>
                    <a:pt x="160" y="13"/>
                  </a:cubicBezTo>
                  <a:cubicBezTo>
                    <a:pt x="162" y="15"/>
                    <a:pt x="163" y="16"/>
                    <a:pt x="163" y="18"/>
                  </a:cubicBezTo>
                  <a:close/>
                  <a:moveTo>
                    <a:pt x="151" y="87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40" y="35"/>
                    <a:pt x="131" y="37"/>
                    <a:pt x="122" y="37"/>
                  </a:cubicBezTo>
                  <a:cubicBezTo>
                    <a:pt x="117" y="37"/>
                    <a:pt x="112" y="36"/>
                    <a:pt x="108" y="34"/>
                  </a:cubicBezTo>
                  <a:cubicBezTo>
                    <a:pt x="102" y="31"/>
                    <a:pt x="96" y="29"/>
                    <a:pt x="91" y="27"/>
                  </a:cubicBezTo>
                  <a:cubicBezTo>
                    <a:pt x="86" y="25"/>
                    <a:pt x="80" y="25"/>
                    <a:pt x="74" y="25"/>
                  </a:cubicBezTo>
                  <a:cubicBezTo>
                    <a:pt x="63" y="25"/>
                    <a:pt x="51" y="29"/>
                    <a:pt x="36" y="37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52" y="86"/>
                    <a:pt x="65" y="82"/>
                    <a:pt x="77" y="82"/>
                  </a:cubicBezTo>
                  <a:cubicBezTo>
                    <a:pt x="80" y="82"/>
                    <a:pt x="84" y="83"/>
                    <a:pt x="87" y="83"/>
                  </a:cubicBezTo>
                  <a:cubicBezTo>
                    <a:pt x="90" y="84"/>
                    <a:pt x="93" y="84"/>
                    <a:pt x="96" y="86"/>
                  </a:cubicBezTo>
                  <a:cubicBezTo>
                    <a:pt x="99" y="87"/>
                    <a:pt x="102" y="88"/>
                    <a:pt x="103" y="89"/>
                  </a:cubicBezTo>
                  <a:cubicBezTo>
                    <a:pt x="105" y="89"/>
                    <a:pt x="108" y="91"/>
                    <a:pt x="111" y="92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7" y="95"/>
                    <a:pt x="120" y="96"/>
                    <a:pt x="123" y="96"/>
                  </a:cubicBezTo>
                  <a:cubicBezTo>
                    <a:pt x="131" y="96"/>
                    <a:pt x="140" y="93"/>
                    <a:pt x="151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7" name="Freeform 259">
              <a:extLst>
                <a:ext uri="{FF2B5EF4-FFF2-40B4-BE49-F238E27FC236}">
                  <a16:creationId xmlns:a16="http://schemas.microsoft.com/office/drawing/2014/main" id="{513F38D9-FC2C-47D9-B730-9294B69C44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7228" y="3415057"/>
              <a:ext cx="168621" cy="151447"/>
            </a:xfrm>
            <a:custGeom>
              <a:avLst/>
              <a:gdLst>
                <a:gd name="T0" fmla="*/ 23 w 164"/>
                <a:gd name="T1" fmla="*/ 18 h 146"/>
                <a:gd name="T2" fmla="*/ 18 w 164"/>
                <a:gd name="T3" fmla="*/ 143 h 146"/>
                <a:gd name="T4" fmla="*/ 15 w 164"/>
                <a:gd name="T5" fmla="*/ 146 h 146"/>
                <a:gd name="T6" fmla="*/ 7 w 164"/>
                <a:gd name="T7" fmla="*/ 145 h 146"/>
                <a:gd name="T8" fmla="*/ 6 w 164"/>
                <a:gd name="T9" fmla="*/ 23 h 146"/>
                <a:gd name="T10" fmla="*/ 0 w 164"/>
                <a:gd name="T11" fmla="*/ 12 h 146"/>
                <a:gd name="T12" fmla="*/ 12 w 164"/>
                <a:gd name="T13" fmla="*/ 0 h 146"/>
                <a:gd name="T14" fmla="*/ 24 w 164"/>
                <a:gd name="T15" fmla="*/ 12 h 146"/>
                <a:gd name="T16" fmla="*/ 164 w 164"/>
                <a:gd name="T17" fmla="*/ 91 h 146"/>
                <a:gd name="T18" fmla="*/ 159 w 164"/>
                <a:gd name="T19" fmla="*/ 97 h 146"/>
                <a:gd name="T20" fmla="*/ 109 w 164"/>
                <a:gd name="T21" fmla="*/ 105 h 146"/>
                <a:gd name="T22" fmla="*/ 97 w 164"/>
                <a:gd name="T23" fmla="*/ 99 h 146"/>
                <a:gd name="T24" fmla="*/ 77 w 164"/>
                <a:gd name="T25" fmla="*/ 95 h 146"/>
                <a:gd name="T26" fmla="*/ 34 w 164"/>
                <a:gd name="T27" fmla="*/ 108 h 146"/>
                <a:gd name="T28" fmla="*/ 27 w 164"/>
                <a:gd name="T29" fmla="*/ 108 h 146"/>
                <a:gd name="T30" fmla="*/ 24 w 164"/>
                <a:gd name="T31" fmla="*/ 33 h 146"/>
                <a:gd name="T32" fmla="*/ 35 w 164"/>
                <a:gd name="T33" fmla="*/ 24 h 146"/>
                <a:gd name="T34" fmla="*/ 60 w 164"/>
                <a:gd name="T35" fmla="*/ 14 h 146"/>
                <a:gd name="T36" fmla="*/ 94 w 164"/>
                <a:gd name="T37" fmla="*/ 15 h 146"/>
                <a:gd name="T38" fmla="*/ 123 w 164"/>
                <a:gd name="T39" fmla="*/ 25 h 146"/>
                <a:gd name="T40" fmla="*/ 155 w 164"/>
                <a:gd name="T41" fmla="*/ 13 h 146"/>
                <a:gd name="T42" fmla="*/ 164 w 164"/>
                <a:gd name="T43" fmla="*/ 18 h 146"/>
                <a:gd name="T44" fmla="*/ 73 w 164"/>
                <a:gd name="T45" fmla="*/ 25 h 146"/>
                <a:gd name="T46" fmla="*/ 36 w 164"/>
                <a:gd name="T47" fmla="*/ 54 h 146"/>
                <a:gd name="T48" fmla="*/ 73 w 164"/>
                <a:gd name="T49" fmla="*/ 83 h 146"/>
                <a:gd name="T50" fmla="*/ 36 w 164"/>
                <a:gd name="T51" fmla="*/ 76 h 146"/>
                <a:gd name="T52" fmla="*/ 73 w 164"/>
                <a:gd name="T53" fmla="*/ 83 h 146"/>
                <a:gd name="T54" fmla="*/ 151 w 164"/>
                <a:gd name="T55" fmla="*/ 70 h 146"/>
                <a:gd name="T56" fmla="*/ 115 w 164"/>
                <a:gd name="T57" fmla="*/ 55 h 146"/>
                <a:gd name="T58" fmla="*/ 108 w 164"/>
                <a:gd name="T59" fmla="*/ 52 h 146"/>
                <a:gd name="T60" fmla="*/ 102 w 164"/>
                <a:gd name="T61" fmla="*/ 49 h 146"/>
                <a:gd name="T62" fmla="*/ 96 w 164"/>
                <a:gd name="T63" fmla="*/ 46 h 146"/>
                <a:gd name="T64" fmla="*/ 89 w 164"/>
                <a:gd name="T65" fmla="*/ 44 h 146"/>
                <a:gd name="T66" fmla="*/ 82 w 164"/>
                <a:gd name="T67" fmla="*/ 43 h 146"/>
                <a:gd name="T68" fmla="*/ 73 w 164"/>
                <a:gd name="T69" fmla="*/ 43 h 146"/>
                <a:gd name="T70" fmla="*/ 75 w 164"/>
                <a:gd name="T71" fmla="*/ 64 h 146"/>
                <a:gd name="T72" fmla="*/ 111 w 164"/>
                <a:gd name="T73" fmla="*/ 75 h 146"/>
                <a:gd name="T74" fmla="*/ 115 w 164"/>
                <a:gd name="T75" fmla="*/ 94 h 146"/>
                <a:gd name="T76" fmla="*/ 151 w 164"/>
                <a:gd name="T77" fmla="*/ 87 h 146"/>
                <a:gd name="T78" fmla="*/ 151 w 164"/>
                <a:gd name="T79" fmla="*/ 29 h 146"/>
                <a:gd name="T80" fmla="*/ 115 w 164"/>
                <a:gd name="T81" fmla="*/ 37 h 146"/>
                <a:gd name="T82" fmla="*/ 151 w 164"/>
                <a:gd name="T83" fmla="*/ 4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146">
                  <a:moveTo>
                    <a:pt x="24" y="12"/>
                  </a:moveTo>
                  <a:cubicBezTo>
                    <a:pt x="24" y="15"/>
                    <a:pt x="24" y="17"/>
                    <a:pt x="23" y="18"/>
                  </a:cubicBezTo>
                  <a:cubicBezTo>
                    <a:pt x="22" y="20"/>
                    <a:pt x="20" y="22"/>
                    <a:pt x="18" y="2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8" y="143"/>
                    <a:pt x="18" y="144"/>
                    <a:pt x="17" y="145"/>
                  </a:cubicBezTo>
                  <a:cubicBezTo>
                    <a:pt x="17" y="145"/>
                    <a:pt x="16" y="146"/>
                    <a:pt x="15" y="146"/>
                  </a:cubicBezTo>
                  <a:cubicBezTo>
                    <a:pt x="9" y="146"/>
                    <a:pt x="9" y="146"/>
                    <a:pt x="9" y="146"/>
                  </a:cubicBezTo>
                  <a:cubicBezTo>
                    <a:pt x="8" y="146"/>
                    <a:pt x="8" y="145"/>
                    <a:pt x="7" y="145"/>
                  </a:cubicBezTo>
                  <a:cubicBezTo>
                    <a:pt x="6" y="144"/>
                    <a:pt x="6" y="143"/>
                    <a:pt x="6" y="14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4" y="22"/>
                    <a:pt x="3" y="20"/>
                    <a:pt x="2" y="18"/>
                  </a:cubicBezTo>
                  <a:cubicBezTo>
                    <a:pt x="1" y="17"/>
                    <a:pt x="0" y="15"/>
                    <a:pt x="0" y="12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1"/>
                    <a:pt x="9" y="0"/>
                    <a:pt x="12" y="0"/>
                  </a:cubicBezTo>
                  <a:cubicBezTo>
                    <a:pt x="16" y="0"/>
                    <a:pt x="18" y="1"/>
                    <a:pt x="21" y="4"/>
                  </a:cubicBezTo>
                  <a:cubicBezTo>
                    <a:pt x="23" y="6"/>
                    <a:pt x="24" y="9"/>
                    <a:pt x="24" y="12"/>
                  </a:cubicBezTo>
                  <a:close/>
                  <a:moveTo>
                    <a:pt x="164" y="18"/>
                  </a:moveTo>
                  <a:cubicBezTo>
                    <a:pt x="164" y="91"/>
                    <a:pt x="164" y="91"/>
                    <a:pt x="164" y="91"/>
                  </a:cubicBezTo>
                  <a:cubicBezTo>
                    <a:pt x="164" y="93"/>
                    <a:pt x="162" y="95"/>
                    <a:pt x="160" y="96"/>
                  </a:cubicBezTo>
                  <a:cubicBezTo>
                    <a:pt x="160" y="96"/>
                    <a:pt x="159" y="97"/>
                    <a:pt x="159" y="97"/>
                  </a:cubicBezTo>
                  <a:cubicBezTo>
                    <a:pt x="145" y="104"/>
                    <a:pt x="133" y="108"/>
                    <a:pt x="124" y="108"/>
                  </a:cubicBezTo>
                  <a:cubicBezTo>
                    <a:pt x="118" y="108"/>
                    <a:pt x="113" y="107"/>
                    <a:pt x="109" y="105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2" y="101"/>
                    <a:pt x="99" y="100"/>
                    <a:pt x="97" y="99"/>
                  </a:cubicBezTo>
                  <a:cubicBezTo>
                    <a:pt x="95" y="98"/>
                    <a:pt x="92" y="97"/>
                    <a:pt x="88" y="96"/>
                  </a:cubicBezTo>
                  <a:cubicBezTo>
                    <a:pt x="85" y="95"/>
                    <a:pt x="81" y="95"/>
                    <a:pt x="77" y="95"/>
                  </a:cubicBezTo>
                  <a:cubicBezTo>
                    <a:pt x="71" y="95"/>
                    <a:pt x="64" y="96"/>
                    <a:pt x="55" y="99"/>
                  </a:cubicBezTo>
                  <a:cubicBezTo>
                    <a:pt x="47" y="102"/>
                    <a:pt x="40" y="105"/>
                    <a:pt x="34" y="108"/>
                  </a:cubicBezTo>
                  <a:cubicBezTo>
                    <a:pt x="33" y="109"/>
                    <a:pt x="32" y="109"/>
                    <a:pt x="30" y="109"/>
                  </a:cubicBezTo>
                  <a:cubicBezTo>
                    <a:pt x="29" y="109"/>
                    <a:pt x="28" y="109"/>
                    <a:pt x="27" y="108"/>
                  </a:cubicBezTo>
                  <a:cubicBezTo>
                    <a:pt x="25" y="107"/>
                    <a:pt x="24" y="106"/>
                    <a:pt x="24" y="10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5" y="29"/>
                    <a:pt x="27" y="28"/>
                  </a:cubicBezTo>
                  <a:cubicBezTo>
                    <a:pt x="29" y="27"/>
                    <a:pt x="32" y="25"/>
                    <a:pt x="35" y="24"/>
                  </a:cubicBezTo>
                  <a:cubicBezTo>
                    <a:pt x="37" y="22"/>
                    <a:pt x="41" y="21"/>
                    <a:pt x="45" y="19"/>
                  </a:cubicBezTo>
                  <a:cubicBezTo>
                    <a:pt x="50" y="17"/>
                    <a:pt x="55" y="15"/>
                    <a:pt x="60" y="14"/>
                  </a:cubicBezTo>
                  <a:cubicBezTo>
                    <a:pt x="65" y="13"/>
                    <a:pt x="70" y="12"/>
                    <a:pt x="75" y="12"/>
                  </a:cubicBezTo>
                  <a:cubicBezTo>
                    <a:pt x="82" y="12"/>
                    <a:pt x="88" y="13"/>
                    <a:pt x="94" y="15"/>
                  </a:cubicBezTo>
                  <a:cubicBezTo>
                    <a:pt x="100" y="17"/>
                    <a:pt x="107" y="20"/>
                    <a:pt x="114" y="23"/>
                  </a:cubicBezTo>
                  <a:cubicBezTo>
                    <a:pt x="116" y="25"/>
                    <a:pt x="119" y="25"/>
                    <a:pt x="123" y="25"/>
                  </a:cubicBezTo>
                  <a:cubicBezTo>
                    <a:pt x="130" y="25"/>
                    <a:pt x="140" y="22"/>
                    <a:pt x="152" y="15"/>
                  </a:cubicBezTo>
                  <a:cubicBezTo>
                    <a:pt x="153" y="14"/>
                    <a:pt x="154" y="13"/>
                    <a:pt x="155" y="13"/>
                  </a:cubicBezTo>
                  <a:cubicBezTo>
                    <a:pt x="157" y="12"/>
                    <a:pt x="159" y="12"/>
                    <a:pt x="161" y="13"/>
                  </a:cubicBezTo>
                  <a:cubicBezTo>
                    <a:pt x="163" y="15"/>
                    <a:pt x="164" y="16"/>
                    <a:pt x="164" y="18"/>
                  </a:cubicBezTo>
                  <a:close/>
                  <a:moveTo>
                    <a:pt x="73" y="43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2" y="25"/>
                    <a:pt x="50" y="29"/>
                    <a:pt x="36" y="37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50" y="47"/>
                    <a:pt x="62" y="44"/>
                    <a:pt x="73" y="43"/>
                  </a:cubicBezTo>
                  <a:close/>
                  <a:moveTo>
                    <a:pt x="73" y="83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61" y="66"/>
                    <a:pt x="49" y="69"/>
                    <a:pt x="36" y="7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9" y="87"/>
                    <a:pt x="61" y="84"/>
                    <a:pt x="73" y="83"/>
                  </a:cubicBezTo>
                  <a:close/>
                  <a:moveTo>
                    <a:pt x="151" y="87"/>
                  </a:moveTo>
                  <a:cubicBezTo>
                    <a:pt x="151" y="70"/>
                    <a:pt x="151" y="70"/>
                    <a:pt x="151" y="70"/>
                  </a:cubicBezTo>
                  <a:cubicBezTo>
                    <a:pt x="137" y="77"/>
                    <a:pt x="125" y="79"/>
                    <a:pt x="115" y="76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4" y="55"/>
                    <a:pt x="113" y="54"/>
                    <a:pt x="111" y="54"/>
                  </a:cubicBezTo>
                  <a:cubicBezTo>
                    <a:pt x="111" y="54"/>
                    <a:pt x="110" y="53"/>
                    <a:pt x="108" y="52"/>
                  </a:cubicBezTo>
                  <a:cubicBezTo>
                    <a:pt x="107" y="51"/>
                    <a:pt x="105" y="51"/>
                    <a:pt x="105" y="51"/>
                  </a:cubicBezTo>
                  <a:cubicBezTo>
                    <a:pt x="105" y="50"/>
                    <a:pt x="104" y="50"/>
                    <a:pt x="102" y="49"/>
                  </a:cubicBezTo>
                  <a:cubicBezTo>
                    <a:pt x="101" y="48"/>
                    <a:pt x="99" y="48"/>
                    <a:pt x="99" y="48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94" y="46"/>
                    <a:pt x="93" y="45"/>
                    <a:pt x="92" y="45"/>
                  </a:cubicBezTo>
                  <a:cubicBezTo>
                    <a:pt x="92" y="45"/>
                    <a:pt x="90" y="45"/>
                    <a:pt x="89" y="44"/>
                  </a:cubicBezTo>
                  <a:cubicBezTo>
                    <a:pt x="88" y="44"/>
                    <a:pt x="86" y="44"/>
                    <a:pt x="85" y="44"/>
                  </a:cubicBezTo>
                  <a:cubicBezTo>
                    <a:pt x="84" y="44"/>
                    <a:pt x="83" y="43"/>
                    <a:pt x="82" y="43"/>
                  </a:cubicBezTo>
                  <a:cubicBezTo>
                    <a:pt x="80" y="43"/>
                    <a:pt x="79" y="43"/>
                    <a:pt x="77" y="43"/>
                  </a:cubicBezTo>
                  <a:cubicBezTo>
                    <a:pt x="76" y="43"/>
                    <a:pt x="74" y="43"/>
                    <a:pt x="73" y="43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81" y="64"/>
                    <a:pt x="87" y="65"/>
                    <a:pt x="93" y="67"/>
                  </a:cubicBezTo>
                  <a:cubicBezTo>
                    <a:pt x="98" y="69"/>
                    <a:pt x="105" y="72"/>
                    <a:pt x="111" y="75"/>
                  </a:cubicBezTo>
                  <a:cubicBezTo>
                    <a:pt x="113" y="75"/>
                    <a:pt x="114" y="76"/>
                    <a:pt x="115" y="76"/>
                  </a:cubicBezTo>
                  <a:cubicBezTo>
                    <a:pt x="115" y="94"/>
                    <a:pt x="115" y="94"/>
                    <a:pt x="115" y="94"/>
                  </a:cubicBezTo>
                  <a:cubicBezTo>
                    <a:pt x="118" y="95"/>
                    <a:pt x="121" y="96"/>
                    <a:pt x="124" y="96"/>
                  </a:cubicBezTo>
                  <a:cubicBezTo>
                    <a:pt x="131" y="96"/>
                    <a:pt x="141" y="93"/>
                    <a:pt x="151" y="87"/>
                  </a:cubicBezTo>
                  <a:close/>
                  <a:moveTo>
                    <a:pt x="151" y="47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41" y="35"/>
                    <a:pt x="131" y="37"/>
                    <a:pt x="123" y="37"/>
                  </a:cubicBezTo>
                  <a:cubicBezTo>
                    <a:pt x="120" y="37"/>
                    <a:pt x="117" y="37"/>
                    <a:pt x="115" y="37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24" y="58"/>
                    <a:pt x="137" y="55"/>
                    <a:pt x="151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8" name="Freeform 260">
              <a:extLst>
                <a:ext uri="{FF2B5EF4-FFF2-40B4-BE49-F238E27FC236}">
                  <a16:creationId xmlns:a16="http://schemas.microsoft.com/office/drawing/2014/main" id="{9539FEC6-7910-4967-A4F9-692C7DD5E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4249" y="3447845"/>
              <a:ext cx="160815" cy="104608"/>
            </a:xfrm>
            <a:custGeom>
              <a:avLst/>
              <a:gdLst>
                <a:gd name="T0" fmla="*/ 54 w 156"/>
                <a:gd name="T1" fmla="*/ 49 h 101"/>
                <a:gd name="T2" fmla="*/ 10 w 156"/>
                <a:gd name="T3" fmla="*/ 93 h 101"/>
                <a:gd name="T4" fmla="*/ 8 w 156"/>
                <a:gd name="T5" fmla="*/ 94 h 101"/>
                <a:gd name="T6" fmla="*/ 5 w 156"/>
                <a:gd name="T7" fmla="*/ 93 h 101"/>
                <a:gd name="T8" fmla="*/ 1 w 156"/>
                <a:gd name="T9" fmla="*/ 88 h 101"/>
                <a:gd name="T10" fmla="*/ 0 w 156"/>
                <a:gd name="T11" fmla="*/ 86 h 101"/>
                <a:gd name="T12" fmla="*/ 1 w 156"/>
                <a:gd name="T13" fmla="*/ 84 h 101"/>
                <a:gd name="T14" fmla="*/ 38 w 156"/>
                <a:gd name="T15" fmla="*/ 47 h 101"/>
                <a:gd name="T16" fmla="*/ 1 w 156"/>
                <a:gd name="T17" fmla="*/ 10 h 101"/>
                <a:gd name="T18" fmla="*/ 0 w 156"/>
                <a:gd name="T19" fmla="*/ 8 h 101"/>
                <a:gd name="T20" fmla="*/ 1 w 156"/>
                <a:gd name="T21" fmla="*/ 5 h 101"/>
                <a:gd name="T22" fmla="*/ 5 w 156"/>
                <a:gd name="T23" fmla="*/ 1 h 101"/>
                <a:gd name="T24" fmla="*/ 8 w 156"/>
                <a:gd name="T25" fmla="*/ 0 h 101"/>
                <a:gd name="T26" fmla="*/ 10 w 156"/>
                <a:gd name="T27" fmla="*/ 1 h 101"/>
                <a:gd name="T28" fmla="*/ 54 w 156"/>
                <a:gd name="T29" fmla="*/ 45 h 101"/>
                <a:gd name="T30" fmla="*/ 55 w 156"/>
                <a:gd name="T31" fmla="*/ 47 h 101"/>
                <a:gd name="T32" fmla="*/ 54 w 156"/>
                <a:gd name="T33" fmla="*/ 49 h 101"/>
                <a:gd name="T34" fmla="*/ 156 w 156"/>
                <a:gd name="T35" fmla="*/ 92 h 101"/>
                <a:gd name="T36" fmla="*/ 156 w 156"/>
                <a:gd name="T37" fmla="*/ 98 h 101"/>
                <a:gd name="T38" fmla="*/ 155 w 156"/>
                <a:gd name="T39" fmla="*/ 101 h 101"/>
                <a:gd name="T40" fmla="*/ 153 w 156"/>
                <a:gd name="T41" fmla="*/ 101 h 101"/>
                <a:gd name="T42" fmla="*/ 62 w 156"/>
                <a:gd name="T43" fmla="*/ 101 h 101"/>
                <a:gd name="T44" fmla="*/ 60 w 156"/>
                <a:gd name="T45" fmla="*/ 101 h 101"/>
                <a:gd name="T46" fmla="*/ 59 w 156"/>
                <a:gd name="T47" fmla="*/ 98 h 101"/>
                <a:gd name="T48" fmla="*/ 59 w 156"/>
                <a:gd name="T49" fmla="*/ 92 h 101"/>
                <a:gd name="T50" fmla="*/ 60 w 156"/>
                <a:gd name="T51" fmla="*/ 90 h 101"/>
                <a:gd name="T52" fmla="*/ 62 w 156"/>
                <a:gd name="T53" fmla="*/ 89 h 101"/>
                <a:gd name="T54" fmla="*/ 153 w 156"/>
                <a:gd name="T55" fmla="*/ 89 h 101"/>
                <a:gd name="T56" fmla="*/ 155 w 156"/>
                <a:gd name="T57" fmla="*/ 90 h 101"/>
                <a:gd name="T58" fmla="*/ 156 w 156"/>
                <a:gd name="T59" fmla="*/ 9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6" h="101">
                  <a:moveTo>
                    <a:pt x="54" y="49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9" y="94"/>
                    <a:pt x="8" y="94"/>
                    <a:pt x="8" y="94"/>
                  </a:cubicBezTo>
                  <a:cubicBezTo>
                    <a:pt x="7" y="94"/>
                    <a:pt x="6" y="94"/>
                    <a:pt x="5" y="93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0" y="88"/>
                    <a:pt x="0" y="87"/>
                    <a:pt x="0" y="86"/>
                  </a:cubicBezTo>
                  <a:cubicBezTo>
                    <a:pt x="0" y="85"/>
                    <a:pt x="0" y="85"/>
                    <a:pt x="1" y="84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5" y="46"/>
                    <a:pt x="55" y="47"/>
                  </a:cubicBezTo>
                  <a:cubicBezTo>
                    <a:pt x="55" y="48"/>
                    <a:pt x="54" y="49"/>
                    <a:pt x="54" y="49"/>
                  </a:cubicBezTo>
                  <a:close/>
                  <a:moveTo>
                    <a:pt x="156" y="92"/>
                  </a:moveTo>
                  <a:cubicBezTo>
                    <a:pt x="156" y="98"/>
                    <a:pt x="156" y="98"/>
                    <a:pt x="156" y="98"/>
                  </a:cubicBezTo>
                  <a:cubicBezTo>
                    <a:pt x="156" y="99"/>
                    <a:pt x="156" y="100"/>
                    <a:pt x="155" y="101"/>
                  </a:cubicBezTo>
                  <a:cubicBezTo>
                    <a:pt x="154" y="101"/>
                    <a:pt x="154" y="101"/>
                    <a:pt x="153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1" y="101"/>
                    <a:pt x="60" y="101"/>
                    <a:pt x="60" y="101"/>
                  </a:cubicBezTo>
                  <a:cubicBezTo>
                    <a:pt x="59" y="100"/>
                    <a:pt x="59" y="99"/>
                    <a:pt x="59" y="98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1"/>
                    <a:pt x="59" y="91"/>
                    <a:pt x="60" y="90"/>
                  </a:cubicBezTo>
                  <a:cubicBezTo>
                    <a:pt x="60" y="90"/>
                    <a:pt x="61" y="89"/>
                    <a:pt x="62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4" y="89"/>
                    <a:pt x="154" y="90"/>
                    <a:pt x="155" y="90"/>
                  </a:cubicBezTo>
                  <a:cubicBezTo>
                    <a:pt x="156" y="91"/>
                    <a:pt x="156" y="91"/>
                    <a:pt x="15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9" name="Freeform 261">
              <a:extLst>
                <a:ext uri="{FF2B5EF4-FFF2-40B4-BE49-F238E27FC236}">
                  <a16:creationId xmlns:a16="http://schemas.microsoft.com/office/drawing/2014/main" id="{DAEAA91A-4807-4CD0-91BA-F8CED48AF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6586" y="3429109"/>
              <a:ext cx="179551" cy="134272"/>
            </a:xfrm>
            <a:custGeom>
              <a:avLst/>
              <a:gdLst>
                <a:gd name="T0" fmla="*/ 54 w 173"/>
                <a:gd name="T1" fmla="*/ 106 h 130"/>
                <a:gd name="T2" fmla="*/ 49 w 173"/>
                <a:gd name="T3" fmla="*/ 111 h 130"/>
                <a:gd name="T4" fmla="*/ 47 w 173"/>
                <a:gd name="T5" fmla="*/ 112 h 130"/>
                <a:gd name="T6" fmla="*/ 45 w 173"/>
                <a:gd name="T7" fmla="*/ 111 h 130"/>
                <a:gd name="T8" fmla="*/ 1 w 173"/>
                <a:gd name="T9" fmla="*/ 67 h 130"/>
                <a:gd name="T10" fmla="*/ 0 w 173"/>
                <a:gd name="T11" fmla="*/ 65 h 130"/>
                <a:gd name="T12" fmla="*/ 1 w 173"/>
                <a:gd name="T13" fmla="*/ 63 h 130"/>
                <a:gd name="T14" fmla="*/ 45 w 173"/>
                <a:gd name="T15" fmla="*/ 19 h 130"/>
                <a:gd name="T16" fmla="*/ 47 w 173"/>
                <a:gd name="T17" fmla="*/ 18 h 130"/>
                <a:gd name="T18" fmla="*/ 49 w 173"/>
                <a:gd name="T19" fmla="*/ 19 h 130"/>
                <a:gd name="T20" fmla="*/ 54 w 173"/>
                <a:gd name="T21" fmla="*/ 23 h 130"/>
                <a:gd name="T22" fmla="*/ 55 w 173"/>
                <a:gd name="T23" fmla="*/ 26 h 130"/>
                <a:gd name="T24" fmla="*/ 54 w 173"/>
                <a:gd name="T25" fmla="*/ 28 h 130"/>
                <a:gd name="T26" fmla="*/ 17 w 173"/>
                <a:gd name="T27" fmla="*/ 65 h 130"/>
                <a:gd name="T28" fmla="*/ 54 w 173"/>
                <a:gd name="T29" fmla="*/ 102 h 130"/>
                <a:gd name="T30" fmla="*/ 55 w 173"/>
                <a:gd name="T31" fmla="*/ 104 h 130"/>
                <a:gd name="T32" fmla="*/ 54 w 173"/>
                <a:gd name="T33" fmla="*/ 106 h 130"/>
                <a:gd name="T34" fmla="*/ 110 w 173"/>
                <a:gd name="T35" fmla="*/ 6 h 130"/>
                <a:gd name="T36" fmla="*/ 75 w 173"/>
                <a:gd name="T37" fmla="*/ 128 h 130"/>
                <a:gd name="T38" fmla="*/ 73 w 173"/>
                <a:gd name="T39" fmla="*/ 130 h 130"/>
                <a:gd name="T40" fmla="*/ 71 w 173"/>
                <a:gd name="T41" fmla="*/ 130 h 130"/>
                <a:gd name="T42" fmla="*/ 65 w 173"/>
                <a:gd name="T43" fmla="*/ 128 h 130"/>
                <a:gd name="T44" fmla="*/ 63 w 173"/>
                <a:gd name="T45" fmla="*/ 127 h 130"/>
                <a:gd name="T46" fmla="*/ 63 w 173"/>
                <a:gd name="T47" fmla="*/ 124 h 130"/>
                <a:gd name="T48" fmla="*/ 98 w 173"/>
                <a:gd name="T49" fmla="*/ 2 h 130"/>
                <a:gd name="T50" fmla="*/ 100 w 173"/>
                <a:gd name="T51" fmla="*/ 0 h 130"/>
                <a:gd name="T52" fmla="*/ 102 w 173"/>
                <a:gd name="T53" fmla="*/ 0 h 130"/>
                <a:gd name="T54" fmla="*/ 108 w 173"/>
                <a:gd name="T55" fmla="*/ 2 h 130"/>
                <a:gd name="T56" fmla="*/ 110 w 173"/>
                <a:gd name="T57" fmla="*/ 3 h 130"/>
                <a:gd name="T58" fmla="*/ 110 w 173"/>
                <a:gd name="T59" fmla="*/ 6 h 130"/>
                <a:gd name="T60" fmla="*/ 172 w 173"/>
                <a:gd name="T61" fmla="*/ 67 h 130"/>
                <a:gd name="T62" fmla="*/ 128 w 173"/>
                <a:gd name="T63" fmla="*/ 111 h 130"/>
                <a:gd name="T64" fmla="*/ 126 w 173"/>
                <a:gd name="T65" fmla="*/ 112 h 130"/>
                <a:gd name="T66" fmla="*/ 124 w 173"/>
                <a:gd name="T67" fmla="*/ 111 h 130"/>
                <a:gd name="T68" fmla="*/ 119 w 173"/>
                <a:gd name="T69" fmla="*/ 106 h 130"/>
                <a:gd name="T70" fmla="*/ 118 w 173"/>
                <a:gd name="T71" fmla="*/ 104 h 130"/>
                <a:gd name="T72" fmla="*/ 119 w 173"/>
                <a:gd name="T73" fmla="*/ 102 h 130"/>
                <a:gd name="T74" fmla="*/ 156 w 173"/>
                <a:gd name="T75" fmla="*/ 65 h 130"/>
                <a:gd name="T76" fmla="*/ 119 w 173"/>
                <a:gd name="T77" fmla="*/ 28 h 130"/>
                <a:gd name="T78" fmla="*/ 118 w 173"/>
                <a:gd name="T79" fmla="*/ 26 h 130"/>
                <a:gd name="T80" fmla="*/ 119 w 173"/>
                <a:gd name="T81" fmla="*/ 23 h 130"/>
                <a:gd name="T82" fmla="*/ 124 w 173"/>
                <a:gd name="T83" fmla="*/ 19 h 130"/>
                <a:gd name="T84" fmla="*/ 126 w 173"/>
                <a:gd name="T85" fmla="*/ 18 h 130"/>
                <a:gd name="T86" fmla="*/ 128 w 173"/>
                <a:gd name="T87" fmla="*/ 19 h 130"/>
                <a:gd name="T88" fmla="*/ 172 w 173"/>
                <a:gd name="T89" fmla="*/ 63 h 130"/>
                <a:gd name="T90" fmla="*/ 173 w 173"/>
                <a:gd name="T91" fmla="*/ 65 h 130"/>
                <a:gd name="T92" fmla="*/ 172 w 173"/>
                <a:gd name="T93" fmla="*/ 6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" h="130">
                  <a:moveTo>
                    <a:pt x="54" y="106"/>
                  </a:moveTo>
                  <a:cubicBezTo>
                    <a:pt x="49" y="111"/>
                    <a:pt x="49" y="111"/>
                    <a:pt x="49" y="111"/>
                  </a:cubicBezTo>
                  <a:cubicBezTo>
                    <a:pt x="49" y="112"/>
                    <a:pt x="48" y="112"/>
                    <a:pt x="47" y="112"/>
                  </a:cubicBezTo>
                  <a:cubicBezTo>
                    <a:pt x="46" y="112"/>
                    <a:pt x="46" y="112"/>
                    <a:pt x="45" y="111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67"/>
                    <a:pt x="0" y="66"/>
                    <a:pt x="0" y="65"/>
                  </a:cubicBezTo>
                  <a:cubicBezTo>
                    <a:pt x="0" y="64"/>
                    <a:pt x="0" y="63"/>
                    <a:pt x="1" y="63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8"/>
                    <a:pt x="46" y="18"/>
                    <a:pt x="47" y="18"/>
                  </a:cubicBezTo>
                  <a:cubicBezTo>
                    <a:pt x="48" y="18"/>
                    <a:pt x="49" y="18"/>
                    <a:pt x="49" y="19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4"/>
                    <a:pt x="55" y="25"/>
                    <a:pt x="55" y="26"/>
                  </a:cubicBezTo>
                  <a:cubicBezTo>
                    <a:pt x="55" y="26"/>
                    <a:pt x="55" y="27"/>
                    <a:pt x="54" y="28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5" y="103"/>
                    <a:pt x="55" y="103"/>
                    <a:pt x="55" y="104"/>
                  </a:cubicBezTo>
                  <a:cubicBezTo>
                    <a:pt x="55" y="105"/>
                    <a:pt x="55" y="106"/>
                    <a:pt x="54" y="106"/>
                  </a:cubicBezTo>
                  <a:close/>
                  <a:moveTo>
                    <a:pt x="110" y="6"/>
                  </a:moveTo>
                  <a:cubicBezTo>
                    <a:pt x="75" y="128"/>
                    <a:pt x="75" y="128"/>
                    <a:pt x="75" y="128"/>
                  </a:cubicBezTo>
                  <a:cubicBezTo>
                    <a:pt x="74" y="128"/>
                    <a:pt x="74" y="129"/>
                    <a:pt x="73" y="130"/>
                  </a:cubicBezTo>
                  <a:cubicBezTo>
                    <a:pt x="73" y="130"/>
                    <a:pt x="72" y="130"/>
                    <a:pt x="71" y="130"/>
                  </a:cubicBezTo>
                  <a:cubicBezTo>
                    <a:pt x="65" y="128"/>
                    <a:pt x="65" y="128"/>
                    <a:pt x="65" y="128"/>
                  </a:cubicBezTo>
                  <a:cubicBezTo>
                    <a:pt x="64" y="128"/>
                    <a:pt x="64" y="127"/>
                    <a:pt x="63" y="127"/>
                  </a:cubicBezTo>
                  <a:cubicBezTo>
                    <a:pt x="63" y="126"/>
                    <a:pt x="63" y="125"/>
                    <a:pt x="63" y="124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9" y="1"/>
                    <a:pt x="99" y="1"/>
                    <a:pt x="100" y="0"/>
                  </a:cubicBezTo>
                  <a:cubicBezTo>
                    <a:pt x="101" y="0"/>
                    <a:pt x="101" y="0"/>
                    <a:pt x="102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9" y="2"/>
                    <a:pt x="109" y="3"/>
                    <a:pt x="110" y="3"/>
                  </a:cubicBezTo>
                  <a:cubicBezTo>
                    <a:pt x="110" y="4"/>
                    <a:pt x="110" y="5"/>
                    <a:pt x="110" y="6"/>
                  </a:cubicBezTo>
                  <a:close/>
                  <a:moveTo>
                    <a:pt x="172" y="67"/>
                  </a:moveTo>
                  <a:cubicBezTo>
                    <a:pt x="128" y="111"/>
                    <a:pt x="128" y="111"/>
                    <a:pt x="128" y="111"/>
                  </a:cubicBezTo>
                  <a:cubicBezTo>
                    <a:pt x="127" y="112"/>
                    <a:pt x="127" y="112"/>
                    <a:pt x="126" y="112"/>
                  </a:cubicBezTo>
                  <a:cubicBezTo>
                    <a:pt x="125" y="112"/>
                    <a:pt x="124" y="112"/>
                    <a:pt x="124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6"/>
                    <a:pt x="118" y="105"/>
                    <a:pt x="118" y="104"/>
                  </a:cubicBezTo>
                  <a:cubicBezTo>
                    <a:pt x="118" y="103"/>
                    <a:pt x="118" y="103"/>
                    <a:pt x="119" y="102"/>
                  </a:cubicBezTo>
                  <a:cubicBezTo>
                    <a:pt x="156" y="65"/>
                    <a:pt x="156" y="65"/>
                    <a:pt x="156" y="65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8" y="27"/>
                    <a:pt x="118" y="26"/>
                    <a:pt x="118" y="26"/>
                  </a:cubicBezTo>
                  <a:cubicBezTo>
                    <a:pt x="118" y="25"/>
                    <a:pt x="118" y="24"/>
                    <a:pt x="119" y="23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4" y="18"/>
                    <a:pt x="125" y="18"/>
                    <a:pt x="126" y="18"/>
                  </a:cubicBezTo>
                  <a:cubicBezTo>
                    <a:pt x="127" y="18"/>
                    <a:pt x="127" y="18"/>
                    <a:pt x="128" y="19"/>
                  </a:cubicBezTo>
                  <a:cubicBezTo>
                    <a:pt x="172" y="63"/>
                    <a:pt x="172" y="63"/>
                    <a:pt x="172" y="63"/>
                  </a:cubicBezTo>
                  <a:cubicBezTo>
                    <a:pt x="173" y="63"/>
                    <a:pt x="173" y="64"/>
                    <a:pt x="173" y="65"/>
                  </a:cubicBezTo>
                  <a:cubicBezTo>
                    <a:pt x="173" y="66"/>
                    <a:pt x="173" y="67"/>
                    <a:pt x="172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0" name="Freeform 262">
              <a:extLst>
                <a:ext uri="{FF2B5EF4-FFF2-40B4-BE49-F238E27FC236}">
                  <a16:creationId xmlns:a16="http://schemas.microsoft.com/office/drawing/2014/main" id="{128FA781-8FC6-4FF0-8EA8-49BA8E434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6099" y="3408811"/>
              <a:ext cx="176428" cy="157692"/>
            </a:xfrm>
            <a:custGeom>
              <a:avLst/>
              <a:gdLst>
                <a:gd name="T0" fmla="*/ 61 w 170"/>
                <a:gd name="T1" fmla="*/ 97 h 152"/>
                <a:gd name="T2" fmla="*/ 61 w 170"/>
                <a:gd name="T3" fmla="*/ 103 h 152"/>
                <a:gd name="T4" fmla="*/ 57 w 170"/>
                <a:gd name="T5" fmla="*/ 109 h 152"/>
                <a:gd name="T6" fmla="*/ 55 w 170"/>
                <a:gd name="T7" fmla="*/ 109 h 152"/>
                <a:gd name="T8" fmla="*/ 50 w 170"/>
                <a:gd name="T9" fmla="*/ 107 h 152"/>
                <a:gd name="T10" fmla="*/ 2 w 170"/>
                <a:gd name="T11" fmla="*/ 59 h 152"/>
                <a:gd name="T12" fmla="*/ 0 w 170"/>
                <a:gd name="T13" fmla="*/ 55 h 152"/>
                <a:gd name="T14" fmla="*/ 2 w 170"/>
                <a:gd name="T15" fmla="*/ 50 h 152"/>
                <a:gd name="T16" fmla="*/ 50 w 170"/>
                <a:gd name="T17" fmla="*/ 2 h 152"/>
                <a:gd name="T18" fmla="*/ 57 w 170"/>
                <a:gd name="T19" fmla="*/ 1 h 152"/>
                <a:gd name="T20" fmla="*/ 61 w 170"/>
                <a:gd name="T21" fmla="*/ 6 h 152"/>
                <a:gd name="T22" fmla="*/ 61 w 170"/>
                <a:gd name="T23" fmla="*/ 13 h 152"/>
                <a:gd name="T24" fmla="*/ 23 w 170"/>
                <a:gd name="T25" fmla="*/ 50 h 152"/>
                <a:gd name="T26" fmla="*/ 21 w 170"/>
                <a:gd name="T27" fmla="*/ 55 h 152"/>
                <a:gd name="T28" fmla="*/ 23 w 170"/>
                <a:gd name="T29" fmla="*/ 59 h 152"/>
                <a:gd name="T30" fmla="*/ 61 w 170"/>
                <a:gd name="T31" fmla="*/ 97 h 152"/>
                <a:gd name="T32" fmla="*/ 170 w 170"/>
                <a:gd name="T33" fmla="*/ 100 h 152"/>
                <a:gd name="T34" fmla="*/ 168 w 170"/>
                <a:gd name="T35" fmla="*/ 113 h 152"/>
                <a:gd name="T36" fmla="*/ 164 w 170"/>
                <a:gd name="T37" fmla="*/ 126 h 152"/>
                <a:gd name="T38" fmla="*/ 160 w 170"/>
                <a:gd name="T39" fmla="*/ 138 h 152"/>
                <a:gd name="T40" fmla="*/ 156 w 170"/>
                <a:gd name="T41" fmla="*/ 146 h 152"/>
                <a:gd name="T42" fmla="*/ 154 w 170"/>
                <a:gd name="T43" fmla="*/ 150 h 152"/>
                <a:gd name="T44" fmla="*/ 152 w 170"/>
                <a:gd name="T45" fmla="*/ 152 h 152"/>
                <a:gd name="T46" fmla="*/ 151 w 170"/>
                <a:gd name="T47" fmla="*/ 151 h 152"/>
                <a:gd name="T48" fmla="*/ 149 w 170"/>
                <a:gd name="T49" fmla="*/ 148 h 152"/>
                <a:gd name="T50" fmla="*/ 139 w 170"/>
                <a:gd name="T51" fmla="*/ 95 h 152"/>
                <a:gd name="T52" fmla="*/ 122 w 170"/>
                <a:gd name="T53" fmla="*/ 84 h 152"/>
                <a:gd name="T54" fmla="*/ 97 w 170"/>
                <a:gd name="T55" fmla="*/ 79 h 152"/>
                <a:gd name="T56" fmla="*/ 97 w 170"/>
                <a:gd name="T57" fmla="*/ 103 h 152"/>
                <a:gd name="T58" fmla="*/ 93 w 170"/>
                <a:gd name="T59" fmla="*/ 109 h 152"/>
                <a:gd name="T60" fmla="*/ 91 w 170"/>
                <a:gd name="T61" fmla="*/ 109 h 152"/>
                <a:gd name="T62" fmla="*/ 87 w 170"/>
                <a:gd name="T63" fmla="*/ 107 h 152"/>
                <a:gd name="T64" fmla="*/ 38 w 170"/>
                <a:gd name="T65" fmla="*/ 59 h 152"/>
                <a:gd name="T66" fmla="*/ 37 w 170"/>
                <a:gd name="T67" fmla="*/ 55 h 152"/>
                <a:gd name="T68" fmla="*/ 38 w 170"/>
                <a:gd name="T69" fmla="*/ 50 h 152"/>
                <a:gd name="T70" fmla="*/ 87 w 170"/>
                <a:gd name="T71" fmla="*/ 2 h 152"/>
                <a:gd name="T72" fmla="*/ 93 w 170"/>
                <a:gd name="T73" fmla="*/ 1 h 152"/>
                <a:gd name="T74" fmla="*/ 97 w 170"/>
                <a:gd name="T75" fmla="*/ 6 h 152"/>
                <a:gd name="T76" fmla="*/ 97 w 170"/>
                <a:gd name="T77" fmla="*/ 31 h 152"/>
                <a:gd name="T78" fmla="*/ 154 w 170"/>
                <a:gd name="T79" fmla="*/ 52 h 152"/>
                <a:gd name="T80" fmla="*/ 170 w 170"/>
                <a:gd name="T81" fmla="*/ 10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0" h="152">
                  <a:moveTo>
                    <a:pt x="61" y="97"/>
                  </a:moveTo>
                  <a:cubicBezTo>
                    <a:pt x="61" y="103"/>
                    <a:pt x="61" y="103"/>
                    <a:pt x="61" y="103"/>
                  </a:cubicBezTo>
                  <a:cubicBezTo>
                    <a:pt x="61" y="106"/>
                    <a:pt x="60" y="108"/>
                    <a:pt x="57" y="109"/>
                  </a:cubicBezTo>
                  <a:cubicBezTo>
                    <a:pt x="56" y="109"/>
                    <a:pt x="56" y="109"/>
                    <a:pt x="55" y="109"/>
                  </a:cubicBezTo>
                  <a:cubicBezTo>
                    <a:pt x="53" y="109"/>
                    <a:pt x="52" y="109"/>
                    <a:pt x="50" y="107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0" y="56"/>
                    <a:pt x="0" y="55"/>
                  </a:cubicBezTo>
                  <a:cubicBezTo>
                    <a:pt x="0" y="53"/>
                    <a:pt x="1" y="52"/>
                    <a:pt x="2" y="5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5" y="0"/>
                    <a:pt x="57" y="1"/>
                  </a:cubicBezTo>
                  <a:cubicBezTo>
                    <a:pt x="60" y="2"/>
                    <a:pt x="61" y="4"/>
                    <a:pt x="61" y="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2" y="52"/>
                    <a:pt x="21" y="53"/>
                    <a:pt x="21" y="55"/>
                  </a:cubicBezTo>
                  <a:cubicBezTo>
                    <a:pt x="21" y="56"/>
                    <a:pt x="22" y="58"/>
                    <a:pt x="23" y="59"/>
                  </a:cubicBezTo>
                  <a:lnTo>
                    <a:pt x="61" y="97"/>
                  </a:lnTo>
                  <a:close/>
                  <a:moveTo>
                    <a:pt x="170" y="100"/>
                  </a:moveTo>
                  <a:cubicBezTo>
                    <a:pt x="170" y="104"/>
                    <a:pt x="169" y="108"/>
                    <a:pt x="168" y="113"/>
                  </a:cubicBezTo>
                  <a:cubicBezTo>
                    <a:pt x="167" y="117"/>
                    <a:pt x="166" y="122"/>
                    <a:pt x="164" y="126"/>
                  </a:cubicBezTo>
                  <a:cubicBezTo>
                    <a:pt x="163" y="130"/>
                    <a:pt x="162" y="134"/>
                    <a:pt x="160" y="138"/>
                  </a:cubicBezTo>
                  <a:cubicBezTo>
                    <a:pt x="158" y="142"/>
                    <a:pt x="157" y="144"/>
                    <a:pt x="156" y="146"/>
                  </a:cubicBezTo>
                  <a:cubicBezTo>
                    <a:pt x="155" y="148"/>
                    <a:pt x="155" y="149"/>
                    <a:pt x="154" y="150"/>
                  </a:cubicBezTo>
                  <a:cubicBezTo>
                    <a:pt x="154" y="151"/>
                    <a:pt x="153" y="152"/>
                    <a:pt x="152" y="152"/>
                  </a:cubicBezTo>
                  <a:cubicBezTo>
                    <a:pt x="151" y="152"/>
                    <a:pt x="151" y="152"/>
                    <a:pt x="151" y="151"/>
                  </a:cubicBezTo>
                  <a:cubicBezTo>
                    <a:pt x="149" y="151"/>
                    <a:pt x="148" y="150"/>
                    <a:pt x="149" y="148"/>
                  </a:cubicBezTo>
                  <a:cubicBezTo>
                    <a:pt x="151" y="123"/>
                    <a:pt x="148" y="105"/>
                    <a:pt x="139" y="95"/>
                  </a:cubicBezTo>
                  <a:cubicBezTo>
                    <a:pt x="134" y="90"/>
                    <a:pt x="129" y="87"/>
                    <a:pt x="122" y="84"/>
                  </a:cubicBezTo>
                  <a:cubicBezTo>
                    <a:pt x="116" y="82"/>
                    <a:pt x="107" y="80"/>
                    <a:pt x="97" y="79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06"/>
                    <a:pt x="96" y="108"/>
                    <a:pt x="93" y="109"/>
                  </a:cubicBezTo>
                  <a:cubicBezTo>
                    <a:pt x="93" y="109"/>
                    <a:pt x="92" y="109"/>
                    <a:pt x="91" y="109"/>
                  </a:cubicBezTo>
                  <a:cubicBezTo>
                    <a:pt x="89" y="109"/>
                    <a:pt x="88" y="109"/>
                    <a:pt x="87" y="10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8"/>
                    <a:pt x="37" y="56"/>
                    <a:pt x="37" y="55"/>
                  </a:cubicBezTo>
                  <a:cubicBezTo>
                    <a:pt x="37" y="53"/>
                    <a:pt x="37" y="52"/>
                    <a:pt x="38" y="50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0"/>
                    <a:pt x="91" y="0"/>
                    <a:pt x="93" y="1"/>
                  </a:cubicBezTo>
                  <a:cubicBezTo>
                    <a:pt x="96" y="2"/>
                    <a:pt x="97" y="4"/>
                    <a:pt x="97" y="6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123" y="33"/>
                    <a:pt x="142" y="40"/>
                    <a:pt x="154" y="52"/>
                  </a:cubicBezTo>
                  <a:cubicBezTo>
                    <a:pt x="164" y="63"/>
                    <a:pt x="170" y="79"/>
                    <a:pt x="170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1" name="Freeform 263">
              <a:extLst>
                <a:ext uri="{FF2B5EF4-FFF2-40B4-BE49-F238E27FC236}">
                  <a16:creationId xmlns:a16="http://schemas.microsoft.com/office/drawing/2014/main" id="{8CBA07C6-73C7-4D6B-9E2E-3D4F1C578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9365" y="3408811"/>
              <a:ext cx="174866" cy="157692"/>
            </a:xfrm>
            <a:custGeom>
              <a:avLst/>
              <a:gdLst>
                <a:gd name="T0" fmla="*/ 60 w 169"/>
                <a:gd name="T1" fmla="*/ 97 h 152"/>
                <a:gd name="T2" fmla="*/ 60 w 169"/>
                <a:gd name="T3" fmla="*/ 103 h 152"/>
                <a:gd name="T4" fmla="*/ 57 w 169"/>
                <a:gd name="T5" fmla="*/ 109 h 152"/>
                <a:gd name="T6" fmla="*/ 54 w 169"/>
                <a:gd name="T7" fmla="*/ 109 h 152"/>
                <a:gd name="T8" fmla="*/ 50 w 169"/>
                <a:gd name="T9" fmla="*/ 107 h 152"/>
                <a:gd name="T10" fmla="*/ 1 w 169"/>
                <a:gd name="T11" fmla="*/ 59 h 152"/>
                <a:gd name="T12" fmla="*/ 0 w 169"/>
                <a:gd name="T13" fmla="*/ 55 h 152"/>
                <a:gd name="T14" fmla="*/ 1 w 169"/>
                <a:gd name="T15" fmla="*/ 50 h 152"/>
                <a:gd name="T16" fmla="*/ 50 w 169"/>
                <a:gd name="T17" fmla="*/ 2 h 152"/>
                <a:gd name="T18" fmla="*/ 57 w 169"/>
                <a:gd name="T19" fmla="*/ 1 h 152"/>
                <a:gd name="T20" fmla="*/ 60 w 169"/>
                <a:gd name="T21" fmla="*/ 6 h 152"/>
                <a:gd name="T22" fmla="*/ 60 w 169"/>
                <a:gd name="T23" fmla="*/ 13 h 152"/>
                <a:gd name="T24" fmla="*/ 23 w 169"/>
                <a:gd name="T25" fmla="*/ 50 h 152"/>
                <a:gd name="T26" fmla="*/ 21 w 169"/>
                <a:gd name="T27" fmla="*/ 55 h 152"/>
                <a:gd name="T28" fmla="*/ 23 w 169"/>
                <a:gd name="T29" fmla="*/ 59 h 152"/>
                <a:gd name="T30" fmla="*/ 60 w 169"/>
                <a:gd name="T31" fmla="*/ 97 h 152"/>
                <a:gd name="T32" fmla="*/ 169 w 169"/>
                <a:gd name="T33" fmla="*/ 100 h 152"/>
                <a:gd name="T34" fmla="*/ 168 w 169"/>
                <a:gd name="T35" fmla="*/ 113 h 152"/>
                <a:gd name="T36" fmla="*/ 164 w 169"/>
                <a:gd name="T37" fmla="*/ 126 h 152"/>
                <a:gd name="T38" fmla="*/ 159 w 169"/>
                <a:gd name="T39" fmla="*/ 138 h 152"/>
                <a:gd name="T40" fmla="*/ 156 w 169"/>
                <a:gd name="T41" fmla="*/ 146 h 152"/>
                <a:gd name="T42" fmla="*/ 154 w 169"/>
                <a:gd name="T43" fmla="*/ 150 h 152"/>
                <a:gd name="T44" fmla="*/ 151 w 169"/>
                <a:gd name="T45" fmla="*/ 152 h 152"/>
                <a:gd name="T46" fmla="*/ 150 w 169"/>
                <a:gd name="T47" fmla="*/ 151 h 152"/>
                <a:gd name="T48" fmla="*/ 148 w 169"/>
                <a:gd name="T49" fmla="*/ 148 h 152"/>
                <a:gd name="T50" fmla="*/ 138 w 169"/>
                <a:gd name="T51" fmla="*/ 95 h 152"/>
                <a:gd name="T52" fmla="*/ 122 w 169"/>
                <a:gd name="T53" fmla="*/ 84 h 152"/>
                <a:gd name="T54" fmla="*/ 97 w 169"/>
                <a:gd name="T55" fmla="*/ 79 h 152"/>
                <a:gd name="T56" fmla="*/ 97 w 169"/>
                <a:gd name="T57" fmla="*/ 103 h 152"/>
                <a:gd name="T58" fmla="*/ 93 w 169"/>
                <a:gd name="T59" fmla="*/ 109 h 152"/>
                <a:gd name="T60" fmla="*/ 90 w 169"/>
                <a:gd name="T61" fmla="*/ 109 h 152"/>
                <a:gd name="T62" fmla="*/ 86 w 169"/>
                <a:gd name="T63" fmla="*/ 107 h 152"/>
                <a:gd name="T64" fmla="*/ 38 w 169"/>
                <a:gd name="T65" fmla="*/ 59 h 152"/>
                <a:gd name="T66" fmla="*/ 36 w 169"/>
                <a:gd name="T67" fmla="*/ 55 h 152"/>
                <a:gd name="T68" fmla="*/ 38 w 169"/>
                <a:gd name="T69" fmla="*/ 50 h 152"/>
                <a:gd name="T70" fmla="*/ 86 w 169"/>
                <a:gd name="T71" fmla="*/ 2 h 152"/>
                <a:gd name="T72" fmla="*/ 93 w 169"/>
                <a:gd name="T73" fmla="*/ 1 h 152"/>
                <a:gd name="T74" fmla="*/ 97 w 169"/>
                <a:gd name="T75" fmla="*/ 6 h 152"/>
                <a:gd name="T76" fmla="*/ 97 w 169"/>
                <a:gd name="T77" fmla="*/ 31 h 152"/>
                <a:gd name="T78" fmla="*/ 153 w 169"/>
                <a:gd name="T79" fmla="*/ 52 h 152"/>
                <a:gd name="T80" fmla="*/ 169 w 169"/>
                <a:gd name="T81" fmla="*/ 10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152">
                  <a:moveTo>
                    <a:pt x="60" y="97"/>
                  </a:moveTo>
                  <a:cubicBezTo>
                    <a:pt x="60" y="103"/>
                    <a:pt x="60" y="103"/>
                    <a:pt x="60" y="103"/>
                  </a:cubicBezTo>
                  <a:cubicBezTo>
                    <a:pt x="60" y="106"/>
                    <a:pt x="59" y="108"/>
                    <a:pt x="57" y="109"/>
                  </a:cubicBezTo>
                  <a:cubicBezTo>
                    <a:pt x="56" y="109"/>
                    <a:pt x="55" y="109"/>
                    <a:pt x="54" y="109"/>
                  </a:cubicBezTo>
                  <a:cubicBezTo>
                    <a:pt x="52" y="109"/>
                    <a:pt x="51" y="109"/>
                    <a:pt x="50" y="107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8"/>
                    <a:pt x="0" y="56"/>
                    <a:pt x="0" y="55"/>
                  </a:cubicBezTo>
                  <a:cubicBezTo>
                    <a:pt x="0" y="53"/>
                    <a:pt x="0" y="52"/>
                    <a:pt x="1" y="50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4" y="0"/>
                    <a:pt x="57" y="1"/>
                  </a:cubicBezTo>
                  <a:cubicBezTo>
                    <a:pt x="59" y="2"/>
                    <a:pt x="60" y="4"/>
                    <a:pt x="60" y="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1" y="52"/>
                    <a:pt x="21" y="53"/>
                    <a:pt x="21" y="55"/>
                  </a:cubicBezTo>
                  <a:cubicBezTo>
                    <a:pt x="21" y="56"/>
                    <a:pt x="21" y="58"/>
                    <a:pt x="23" y="59"/>
                  </a:cubicBezTo>
                  <a:lnTo>
                    <a:pt x="60" y="97"/>
                  </a:lnTo>
                  <a:close/>
                  <a:moveTo>
                    <a:pt x="169" y="100"/>
                  </a:moveTo>
                  <a:cubicBezTo>
                    <a:pt x="169" y="104"/>
                    <a:pt x="169" y="108"/>
                    <a:pt x="168" y="113"/>
                  </a:cubicBezTo>
                  <a:cubicBezTo>
                    <a:pt x="166" y="117"/>
                    <a:pt x="165" y="122"/>
                    <a:pt x="164" y="126"/>
                  </a:cubicBezTo>
                  <a:cubicBezTo>
                    <a:pt x="163" y="130"/>
                    <a:pt x="161" y="134"/>
                    <a:pt x="159" y="138"/>
                  </a:cubicBezTo>
                  <a:cubicBezTo>
                    <a:pt x="158" y="142"/>
                    <a:pt x="156" y="144"/>
                    <a:pt x="156" y="146"/>
                  </a:cubicBezTo>
                  <a:cubicBezTo>
                    <a:pt x="155" y="148"/>
                    <a:pt x="154" y="149"/>
                    <a:pt x="154" y="150"/>
                  </a:cubicBezTo>
                  <a:cubicBezTo>
                    <a:pt x="153" y="151"/>
                    <a:pt x="152" y="152"/>
                    <a:pt x="151" y="152"/>
                  </a:cubicBezTo>
                  <a:cubicBezTo>
                    <a:pt x="151" y="152"/>
                    <a:pt x="150" y="152"/>
                    <a:pt x="150" y="151"/>
                  </a:cubicBezTo>
                  <a:cubicBezTo>
                    <a:pt x="149" y="151"/>
                    <a:pt x="148" y="150"/>
                    <a:pt x="148" y="148"/>
                  </a:cubicBezTo>
                  <a:cubicBezTo>
                    <a:pt x="151" y="123"/>
                    <a:pt x="147" y="105"/>
                    <a:pt x="138" y="95"/>
                  </a:cubicBezTo>
                  <a:cubicBezTo>
                    <a:pt x="134" y="90"/>
                    <a:pt x="129" y="87"/>
                    <a:pt x="122" y="84"/>
                  </a:cubicBezTo>
                  <a:cubicBezTo>
                    <a:pt x="115" y="82"/>
                    <a:pt x="107" y="80"/>
                    <a:pt x="97" y="79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7" y="106"/>
                    <a:pt x="95" y="108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9" y="109"/>
                    <a:pt x="87" y="109"/>
                    <a:pt x="86" y="10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7" y="58"/>
                    <a:pt x="36" y="56"/>
                    <a:pt x="36" y="55"/>
                  </a:cubicBezTo>
                  <a:cubicBezTo>
                    <a:pt x="36" y="53"/>
                    <a:pt x="37" y="52"/>
                    <a:pt x="38" y="5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8" y="0"/>
                    <a:pt x="90" y="0"/>
                    <a:pt x="93" y="1"/>
                  </a:cubicBezTo>
                  <a:cubicBezTo>
                    <a:pt x="95" y="2"/>
                    <a:pt x="97" y="4"/>
                    <a:pt x="97" y="6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122" y="33"/>
                    <a:pt x="141" y="40"/>
                    <a:pt x="153" y="52"/>
                  </a:cubicBezTo>
                  <a:cubicBezTo>
                    <a:pt x="164" y="63"/>
                    <a:pt x="169" y="79"/>
                    <a:pt x="169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2" name="Freeform 264">
              <a:extLst>
                <a:ext uri="{FF2B5EF4-FFF2-40B4-BE49-F238E27FC236}">
                  <a16:creationId xmlns:a16="http://schemas.microsoft.com/office/drawing/2014/main" id="{E2CFC8AE-D9FA-43F5-AA95-5A62355C14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1071" y="3405689"/>
              <a:ext cx="162376" cy="154570"/>
            </a:xfrm>
            <a:custGeom>
              <a:avLst/>
              <a:gdLst>
                <a:gd name="T0" fmla="*/ 155 w 158"/>
                <a:gd name="T1" fmla="*/ 63 h 150"/>
                <a:gd name="T2" fmla="*/ 121 w 158"/>
                <a:gd name="T3" fmla="*/ 96 h 150"/>
                <a:gd name="T4" fmla="*/ 129 w 158"/>
                <a:gd name="T5" fmla="*/ 144 h 150"/>
                <a:gd name="T6" fmla="*/ 128 w 158"/>
                <a:gd name="T7" fmla="*/ 149 h 150"/>
                <a:gd name="T8" fmla="*/ 125 w 158"/>
                <a:gd name="T9" fmla="*/ 150 h 150"/>
                <a:gd name="T10" fmla="*/ 121 w 158"/>
                <a:gd name="T11" fmla="*/ 149 h 150"/>
                <a:gd name="T12" fmla="*/ 79 w 158"/>
                <a:gd name="T13" fmla="*/ 127 h 150"/>
                <a:gd name="T14" fmla="*/ 36 w 158"/>
                <a:gd name="T15" fmla="*/ 149 h 150"/>
                <a:gd name="T16" fmla="*/ 33 w 158"/>
                <a:gd name="T17" fmla="*/ 150 h 150"/>
                <a:gd name="T18" fmla="*/ 29 w 158"/>
                <a:gd name="T19" fmla="*/ 149 h 150"/>
                <a:gd name="T20" fmla="*/ 29 w 158"/>
                <a:gd name="T21" fmla="*/ 144 h 150"/>
                <a:gd name="T22" fmla="*/ 37 w 158"/>
                <a:gd name="T23" fmla="*/ 96 h 150"/>
                <a:gd name="T24" fmla="*/ 2 w 158"/>
                <a:gd name="T25" fmla="*/ 63 h 150"/>
                <a:gd name="T26" fmla="*/ 0 w 158"/>
                <a:gd name="T27" fmla="*/ 57 h 150"/>
                <a:gd name="T28" fmla="*/ 5 w 158"/>
                <a:gd name="T29" fmla="*/ 54 h 150"/>
                <a:gd name="T30" fmla="*/ 53 w 158"/>
                <a:gd name="T31" fmla="*/ 47 h 150"/>
                <a:gd name="T32" fmla="*/ 74 w 158"/>
                <a:gd name="T33" fmla="*/ 4 h 150"/>
                <a:gd name="T34" fmla="*/ 79 w 158"/>
                <a:gd name="T35" fmla="*/ 0 h 150"/>
                <a:gd name="T36" fmla="*/ 83 w 158"/>
                <a:gd name="T37" fmla="*/ 4 h 150"/>
                <a:gd name="T38" fmla="*/ 105 w 158"/>
                <a:gd name="T39" fmla="*/ 47 h 150"/>
                <a:gd name="T40" fmla="*/ 152 w 158"/>
                <a:gd name="T41" fmla="*/ 54 h 150"/>
                <a:gd name="T42" fmla="*/ 157 w 158"/>
                <a:gd name="T43" fmla="*/ 57 h 150"/>
                <a:gd name="T44" fmla="*/ 155 w 158"/>
                <a:gd name="T45" fmla="*/ 63 h 150"/>
                <a:gd name="T46" fmla="*/ 112 w 158"/>
                <a:gd name="T47" fmla="*/ 88 h 150"/>
                <a:gd name="T48" fmla="*/ 137 w 158"/>
                <a:gd name="T49" fmla="*/ 64 h 150"/>
                <a:gd name="T50" fmla="*/ 103 w 158"/>
                <a:gd name="T51" fmla="*/ 59 h 150"/>
                <a:gd name="T52" fmla="*/ 97 w 158"/>
                <a:gd name="T53" fmla="*/ 58 h 150"/>
                <a:gd name="T54" fmla="*/ 94 w 158"/>
                <a:gd name="T55" fmla="*/ 53 h 150"/>
                <a:gd name="T56" fmla="*/ 79 w 158"/>
                <a:gd name="T57" fmla="*/ 22 h 150"/>
                <a:gd name="T58" fmla="*/ 79 w 158"/>
                <a:gd name="T59" fmla="*/ 113 h 150"/>
                <a:gd name="T60" fmla="*/ 84 w 158"/>
                <a:gd name="T61" fmla="*/ 116 h 150"/>
                <a:gd name="T62" fmla="*/ 114 w 158"/>
                <a:gd name="T63" fmla="*/ 132 h 150"/>
                <a:gd name="T64" fmla="*/ 109 w 158"/>
                <a:gd name="T65" fmla="*/ 98 h 150"/>
                <a:gd name="T66" fmla="*/ 108 w 158"/>
                <a:gd name="T67" fmla="*/ 92 h 150"/>
                <a:gd name="T68" fmla="*/ 112 w 158"/>
                <a:gd name="T69" fmla="*/ 8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8" h="150">
                  <a:moveTo>
                    <a:pt x="155" y="63"/>
                  </a:moveTo>
                  <a:cubicBezTo>
                    <a:pt x="121" y="96"/>
                    <a:pt x="121" y="96"/>
                    <a:pt x="121" y="96"/>
                  </a:cubicBezTo>
                  <a:cubicBezTo>
                    <a:pt x="129" y="144"/>
                    <a:pt x="129" y="144"/>
                    <a:pt x="129" y="144"/>
                  </a:cubicBezTo>
                  <a:cubicBezTo>
                    <a:pt x="129" y="146"/>
                    <a:pt x="129" y="147"/>
                    <a:pt x="128" y="149"/>
                  </a:cubicBezTo>
                  <a:cubicBezTo>
                    <a:pt x="128" y="150"/>
                    <a:pt x="126" y="150"/>
                    <a:pt x="125" y="150"/>
                  </a:cubicBezTo>
                  <a:cubicBezTo>
                    <a:pt x="124" y="150"/>
                    <a:pt x="123" y="150"/>
                    <a:pt x="121" y="149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36" y="149"/>
                    <a:pt x="36" y="149"/>
                    <a:pt x="36" y="149"/>
                  </a:cubicBezTo>
                  <a:cubicBezTo>
                    <a:pt x="35" y="150"/>
                    <a:pt x="34" y="150"/>
                    <a:pt x="33" y="150"/>
                  </a:cubicBezTo>
                  <a:cubicBezTo>
                    <a:pt x="31" y="150"/>
                    <a:pt x="30" y="150"/>
                    <a:pt x="29" y="149"/>
                  </a:cubicBezTo>
                  <a:cubicBezTo>
                    <a:pt x="29" y="147"/>
                    <a:pt x="28" y="146"/>
                    <a:pt x="29" y="144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1"/>
                    <a:pt x="0" y="59"/>
                    <a:pt x="0" y="57"/>
                  </a:cubicBezTo>
                  <a:cubicBezTo>
                    <a:pt x="1" y="56"/>
                    <a:pt x="3" y="54"/>
                    <a:pt x="5" y="54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5" y="2"/>
                    <a:pt x="77" y="0"/>
                    <a:pt x="79" y="0"/>
                  </a:cubicBezTo>
                  <a:cubicBezTo>
                    <a:pt x="81" y="0"/>
                    <a:pt x="82" y="2"/>
                    <a:pt x="83" y="4"/>
                  </a:cubicBezTo>
                  <a:cubicBezTo>
                    <a:pt x="105" y="47"/>
                    <a:pt x="105" y="47"/>
                    <a:pt x="105" y="47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5" y="54"/>
                    <a:pt x="157" y="56"/>
                    <a:pt x="157" y="57"/>
                  </a:cubicBezTo>
                  <a:cubicBezTo>
                    <a:pt x="158" y="59"/>
                    <a:pt x="157" y="61"/>
                    <a:pt x="155" y="63"/>
                  </a:cubicBezTo>
                  <a:close/>
                  <a:moveTo>
                    <a:pt x="112" y="88"/>
                  </a:moveTo>
                  <a:cubicBezTo>
                    <a:pt x="137" y="64"/>
                    <a:pt x="137" y="64"/>
                    <a:pt x="137" y="64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9" y="113"/>
                    <a:pt x="79" y="113"/>
                    <a:pt x="79" y="113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114" y="132"/>
                    <a:pt x="114" y="132"/>
                    <a:pt x="114" y="132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8" y="92"/>
                    <a:pt x="108" y="92"/>
                    <a:pt x="108" y="92"/>
                  </a:cubicBezTo>
                  <a:lnTo>
                    <a:pt x="112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3" name="Freeform 265">
              <a:extLst>
                <a:ext uri="{FF2B5EF4-FFF2-40B4-BE49-F238E27FC236}">
                  <a16:creationId xmlns:a16="http://schemas.microsoft.com/office/drawing/2014/main" id="{F77A6E49-3144-45E3-A10A-2C360B00C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0286" y="3427547"/>
              <a:ext cx="137395" cy="138957"/>
            </a:xfrm>
            <a:custGeom>
              <a:avLst/>
              <a:gdLst>
                <a:gd name="T0" fmla="*/ 133 w 134"/>
                <a:gd name="T1" fmla="*/ 9 h 134"/>
                <a:gd name="T2" fmla="*/ 72 w 134"/>
                <a:gd name="T3" fmla="*/ 130 h 134"/>
                <a:gd name="T4" fmla="*/ 67 w 134"/>
                <a:gd name="T5" fmla="*/ 134 h 134"/>
                <a:gd name="T6" fmla="*/ 66 w 134"/>
                <a:gd name="T7" fmla="*/ 133 h 134"/>
                <a:gd name="T8" fmla="*/ 62 w 134"/>
                <a:gd name="T9" fmla="*/ 131 h 134"/>
                <a:gd name="T10" fmla="*/ 61 w 134"/>
                <a:gd name="T11" fmla="*/ 127 h 134"/>
                <a:gd name="T12" fmla="*/ 61 w 134"/>
                <a:gd name="T13" fmla="*/ 73 h 134"/>
                <a:gd name="T14" fmla="*/ 6 w 134"/>
                <a:gd name="T15" fmla="*/ 73 h 134"/>
                <a:gd name="T16" fmla="*/ 3 w 134"/>
                <a:gd name="T17" fmla="*/ 72 h 134"/>
                <a:gd name="T18" fmla="*/ 1 w 134"/>
                <a:gd name="T19" fmla="*/ 68 h 134"/>
                <a:gd name="T20" fmla="*/ 1 w 134"/>
                <a:gd name="T21" fmla="*/ 64 h 134"/>
                <a:gd name="T22" fmla="*/ 4 w 134"/>
                <a:gd name="T23" fmla="*/ 62 h 134"/>
                <a:gd name="T24" fmla="*/ 125 w 134"/>
                <a:gd name="T25" fmla="*/ 1 h 134"/>
                <a:gd name="T26" fmla="*/ 127 w 134"/>
                <a:gd name="T27" fmla="*/ 0 h 134"/>
                <a:gd name="T28" fmla="*/ 132 w 134"/>
                <a:gd name="T29" fmla="*/ 2 h 134"/>
                <a:gd name="T30" fmla="*/ 133 w 134"/>
                <a:gd name="T31" fmla="*/ 5 h 134"/>
                <a:gd name="T32" fmla="*/ 133 w 134"/>
                <a:gd name="T33" fmla="*/ 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34">
                  <a:moveTo>
                    <a:pt x="133" y="9"/>
                  </a:moveTo>
                  <a:cubicBezTo>
                    <a:pt x="72" y="130"/>
                    <a:pt x="72" y="130"/>
                    <a:pt x="72" y="130"/>
                  </a:cubicBezTo>
                  <a:cubicBezTo>
                    <a:pt x="71" y="132"/>
                    <a:pt x="69" y="134"/>
                    <a:pt x="67" y="134"/>
                  </a:cubicBezTo>
                  <a:cubicBezTo>
                    <a:pt x="67" y="134"/>
                    <a:pt x="66" y="133"/>
                    <a:pt x="66" y="133"/>
                  </a:cubicBezTo>
                  <a:cubicBezTo>
                    <a:pt x="64" y="133"/>
                    <a:pt x="63" y="132"/>
                    <a:pt x="62" y="131"/>
                  </a:cubicBezTo>
                  <a:cubicBezTo>
                    <a:pt x="61" y="130"/>
                    <a:pt x="61" y="129"/>
                    <a:pt x="61" y="127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3"/>
                    <a:pt x="4" y="73"/>
                    <a:pt x="3" y="72"/>
                  </a:cubicBezTo>
                  <a:cubicBezTo>
                    <a:pt x="2" y="71"/>
                    <a:pt x="1" y="70"/>
                    <a:pt x="1" y="68"/>
                  </a:cubicBezTo>
                  <a:cubicBezTo>
                    <a:pt x="0" y="67"/>
                    <a:pt x="0" y="66"/>
                    <a:pt x="1" y="64"/>
                  </a:cubicBezTo>
                  <a:cubicBezTo>
                    <a:pt x="2" y="63"/>
                    <a:pt x="2" y="62"/>
                    <a:pt x="4" y="62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6" y="1"/>
                    <a:pt x="126" y="0"/>
                    <a:pt x="127" y="0"/>
                  </a:cubicBezTo>
                  <a:cubicBezTo>
                    <a:pt x="129" y="0"/>
                    <a:pt x="131" y="1"/>
                    <a:pt x="132" y="2"/>
                  </a:cubicBezTo>
                  <a:cubicBezTo>
                    <a:pt x="133" y="3"/>
                    <a:pt x="133" y="4"/>
                    <a:pt x="133" y="5"/>
                  </a:cubicBezTo>
                  <a:cubicBezTo>
                    <a:pt x="134" y="7"/>
                    <a:pt x="133" y="8"/>
                    <a:pt x="1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4" name="Freeform 266">
              <a:extLst>
                <a:ext uri="{FF2B5EF4-FFF2-40B4-BE49-F238E27FC236}">
                  <a16:creationId xmlns:a16="http://schemas.microsoft.com/office/drawing/2014/main" id="{A23A99AB-76E9-4431-8F6C-4DF264DCC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64520" y="3415057"/>
              <a:ext cx="162376" cy="162376"/>
            </a:xfrm>
            <a:custGeom>
              <a:avLst/>
              <a:gdLst>
                <a:gd name="T0" fmla="*/ 158 w 158"/>
                <a:gd name="T1" fmla="*/ 112 h 158"/>
                <a:gd name="T2" fmla="*/ 158 w 158"/>
                <a:gd name="T3" fmla="*/ 130 h 158"/>
                <a:gd name="T4" fmla="*/ 157 w 158"/>
                <a:gd name="T5" fmla="*/ 133 h 158"/>
                <a:gd name="T6" fmla="*/ 155 w 158"/>
                <a:gd name="T7" fmla="*/ 133 h 158"/>
                <a:gd name="T8" fmla="*/ 134 w 158"/>
                <a:gd name="T9" fmla="*/ 133 h 158"/>
                <a:gd name="T10" fmla="*/ 134 w 158"/>
                <a:gd name="T11" fmla="*/ 155 h 158"/>
                <a:gd name="T12" fmla="*/ 133 w 158"/>
                <a:gd name="T13" fmla="*/ 157 h 158"/>
                <a:gd name="T14" fmla="*/ 131 w 158"/>
                <a:gd name="T15" fmla="*/ 158 h 158"/>
                <a:gd name="T16" fmla="*/ 112 w 158"/>
                <a:gd name="T17" fmla="*/ 158 h 158"/>
                <a:gd name="T18" fmla="*/ 110 w 158"/>
                <a:gd name="T19" fmla="*/ 157 h 158"/>
                <a:gd name="T20" fmla="*/ 109 w 158"/>
                <a:gd name="T21" fmla="*/ 155 h 158"/>
                <a:gd name="T22" fmla="*/ 109 w 158"/>
                <a:gd name="T23" fmla="*/ 133 h 158"/>
                <a:gd name="T24" fmla="*/ 28 w 158"/>
                <a:gd name="T25" fmla="*/ 133 h 158"/>
                <a:gd name="T26" fmla="*/ 26 w 158"/>
                <a:gd name="T27" fmla="*/ 133 h 158"/>
                <a:gd name="T28" fmla="*/ 25 w 158"/>
                <a:gd name="T29" fmla="*/ 130 h 158"/>
                <a:gd name="T30" fmla="*/ 25 w 158"/>
                <a:gd name="T31" fmla="*/ 49 h 158"/>
                <a:gd name="T32" fmla="*/ 4 w 158"/>
                <a:gd name="T33" fmla="*/ 49 h 158"/>
                <a:gd name="T34" fmla="*/ 1 w 158"/>
                <a:gd name="T35" fmla="*/ 48 h 158"/>
                <a:gd name="T36" fmla="*/ 0 w 158"/>
                <a:gd name="T37" fmla="*/ 46 h 158"/>
                <a:gd name="T38" fmla="*/ 0 w 158"/>
                <a:gd name="T39" fmla="*/ 28 h 158"/>
                <a:gd name="T40" fmla="*/ 1 w 158"/>
                <a:gd name="T41" fmla="*/ 25 h 158"/>
                <a:gd name="T42" fmla="*/ 4 w 158"/>
                <a:gd name="T43" fmla="*/ 25 h 158"/>
                <a:gd name="T44" fmla="*/ 25 w 158"/>
                <a:gd name="T45" fmla="*/ 25 h 158"/>
                <a:gd name="T46" fmla="*/ 25 w 158"/>
                <a:gd name="T47" fmla="*/ 3 h 158"/>
                <a:gd name="T48" fmla="*/ 26 w 158"/>
                <a:gd name="T49" fmla="*/ 1 h 158"/>
                <a:gd name="T50" fmla="*/ 28 w 158"/>
                <a:gd name="T51" fmla="*/ 0 h 158"/>
                <a:gd name="T52" fmla="*/ 46 w 158"/>
                <a:gd name="T53" fmla="*/ 0 h 158"/>
                <a:gd name="T54" fmla="*/ 48 w 158"/>
                <a:gd name="T55" fmla="*/ 1 h 158"/>
                <a:gd name="T56" fmla="*/ 49 w 158"/>
                <a:gd name="T57" fmla="*/ 3 h 158"/>
                <a:gd name="T58" fmla="*/ 49 w 158"/>
                <a:gd name="T59" fmla="*/ 25 h 158"/>
                <a:gd name="T60" fmla="*/ 129 w 158"/>
                <a:gd name="T61" fmla="*/ 25 h 158"/>
                <a:gd name="T62" fmla="*/ 153 w 158"/>
                <a:gd name="T63" fmla="*/ 1 h 158"/>
                <a:gd name="T64" fmla="*/ 155 w 158"/>
                <a:gd name="T65" fmla="*/ 0 h 158"/>
                <a:gd name="T66" fmla="*/ 157 w 158"/>
                <a:gd name="T67" fmla="*/ 1 h 158"/>
                <a:gd name="T68" fmla="*/ 158 w 158"/>
                <a:gd name="T69" fmla="*/ 3 h 158"/>
                <a:gd name="T70" fmla="*/ 157 w 158"/>
                <a:gd name="T71" fmla="*/ 6 h 158"/>
                <a:gd name="T72" fmla="*/ 134 w 158"/>
                <a:gd name="T73" fmla="*/ 29 h 158"/>
                <a:gd name="T74" fmla="*/ 134 w 158"/>
                <a:gd name="T75" fmla="*/ 109 h 158"/>
                <a:gd name="T76" fmla="*/ 155 w 158"/>
                <a:gd name="T77" fmla="*/ 109 h 158"/>
                <a:gd name="T78" fmla="*/ 157 w 158"/>
                <a:gd name="T79" fmla="*/ 110 h 158"/>
                <a:gd name="T80" fmla="*/ 158 w 158"/>
                <a:gd name="T81" fmla="*/ 112 h 158"/>
                <a:gd name="T82" fmla="*/ 49 w 158"/>
                <a:gd name="T83" fmla="*/ 105 h 158"/>
                <a:gd name="T84" fmla="*/ 105 w 158"/>
                <a:gd name="T85" fmla="*/ 49 h 158"/>
                <a:gd name="T86" fmla="*/ 49 w 158"/>
                <a:gd name="T87" fmla="*/ 49 h 158"/>
                <a:gd name="T88" fmla="*/ 49 w 158"/>
                <a:gd name="T89" fmla="*/ 105 h 158"/>
                <a:gd name="T90" fmla="*/ 53 w 158"/>
                <a:gd name="T91" fmla="*/ 109 h 158"/>
                <a:gd name="T92" fmla="*/ 109 w 158"/>
                <a:gd name="T93" fmla="*/ 109 h 158"/>
                <a:gd name="T94" fmla="*/ 109 w 158"/>
                <a:gd name="T95" fmla="*/ 53 h 158"/>
                <a:gd name="T96" fmla="*/ 53 w 158"/>
                <a:gd name="T97" fmla="*/ 10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58">
                  <a:moveTo>
                    <a:pt x="158" y="112"/>
                  </a:moveTo>
                  <a:cubicBezTo>
                    <a:pt x="158" y="130"/>
                    <a:pt x="158" y="130"/>
                    <a:pt x="158" y="130"/>
                  </a:cubicBezTo>
                  <a:cubicBezTo>
                    <a:pt x="158" y="131"/>
                    <a:pt x="158" y="132"/>
                    <a:pt x="157" y="133"/>
                  </a:cubicBezTo>
                  <a:cubicBezTo>
                    <a:pt x="156" y="133"/>
                    <a:pt x="156" y="133"/>
                    <a:pt x="155" y="133"/>
                  </a:cubicBezTo>
                  <a:cubicBezTo>
                    <a:pt x="134" y="133"/>
                    <a:pt x="134" y="133"/>
                    <a:pt x="134" y="133"/>
                  </a:cubicBezTo>
                  <a:cubicBezTo>
                    <a:pt x="134" y="155"/>
                    <a:pt x="134" y="155"/>
                    <a:pt x="134" y="155"/>
                  </a:cubicBezTo>
                  <a:cubicBezTo>
                    <a:pt x="134" y="155"/>
                    <a:pt x="133" y="156"/>
                    <a:pt x="133" y="157"/>
                  </a:cubicBezTo>
                  <a:cubicBezTo>
                    <a:pt x="132" y="157"/>
                    <a:pt x="131" y="158"/>
                    <a:pt x="131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1" y="157"/>
                    <a:pt x="110" y="157"/>
                  </a:cubicBezTo>
                  <a:cubicBezTo>
                    <a:pt x="110" y="156"/>
                    <a:pt x="109" y="155"/>
                    <a:pt x="109" y="155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7" y="133"/>
                    <a:pt x="26" y="133"/>
                    <a:pt x="26" y="133"/>
                  </a:cubicBezTo>
                  <a:cubicBezTo>
                    <a:pt x="25" y="132"/>
                    <a:pt x="25" y="131"/>
                    <a:pt x="25" y="13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2" y="48"/>
                    <a:pt x="1" y="48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1" y="26"/>
                    <a:pt x="1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6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7" y="1"/>
                    <a:pt x="48" y="1"/>
                  </a:cubicBezTo>
                  <a:cubicBezTo>
                    <a:pt x="49" y="2"/>
                    <a:pt x="49" y="2"/>
                    <a:pt x="49" y="3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1"/>
                    <a:pt x="154" y="0"/>
                    <a:pt x="155" y="0"/>
                  </a:cubicBezTo>
                  <a:cubicBezTo>
                    <a:pt x="156" y="0"/>
                    <a:pt x="156" y="1"/>
                    <a:pt x="157" y="1"/>
                  </a:cubicBezTo>
                  <a:cubicBezTo>
                    <a:pt x="158" y="2"/>
                    <a:pt x="158" y="3"/>
                    <a:pt x="158" y="3"/>
                  </a:cubicBezTo>
                  <a:cubicBezTo>
                    <a:pt x="158" y="4"/>
                    <a:pt x="158" y="5"/>
                    <a:pt x="157" y="6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56" y="109"/>
                    <a:pt x="156" y="110"/>
                    <a:pt x="157" y="110"/>
                  </a:cubicBezTo>
                  <a:cubicBezTo>
                    <a:pt x="158" y="111"/>
                    <a:pt x="158" y="111"/>
                    <a:pt x="158" y="112"/>
                  </a:cubicBezTo>
                  <a:close/>
                  <a:moveTo>
                    <a:pt x="49" y="105"/>
                  </a:moveTo>
                  <a:cubicBezTo>
                    <a:pt x="105" y="49"/>
                    <a:pt x="105" y="49"/>
                    <a:pt x="105" y="49"/>
                  </a:cubicBezTo>
                  <a:cubicBezTo>
                    <a:pt x="49" y="49"/>
                    <a:pt x="49" y="49"/>
                    <a:pt x="49" y="49"/>
                  </a:cubicBezTo>
                  <a:lnTo>
                    <a:pt x="49" y="105"/>
                  </a:lnTo>
                  <a:close/>
                  <a:moveTo>
                    <a:pt x="53" y="109"/>
                  </a:moveTo>
                  <a:cubicBezTo>
                    <a:pt x="109" y="109"/>
                    <a:pt x="109" y="109"/>
                    <a:pt x="109" y="109"/>
                  </a:cubicBezTo>
                  <a:cubicBezTo>
                    <a:pt x="109" y="53"/>
                    <a:pt x="109" y="53"/>
                    <a:pt x="109" y="53"/>
                  </a:cubicBezTo>
                  <a:lnTo>
                    <a:pt x="53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5" name="Freeform 267">
              <a:extLst>
                <a:ext uri="{FF2B5EF4-FFF2-40B4-BE49-F238E27FC236}">
                  <a16:creationId xmlns:a16="http://schemas.microsoft.com/office/drawing/2014/main" id="{7A300002-32EC-41AA-A6FE-D628C26D4E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735" y="3415057"/>
              <a:ext cx="101485" cy="151447"/>
            </a:xfrm>
            <a:custGeom>
              <a:avLst/>
              <a:gdLst>
                <a:gd name="T0" fmla="*/ 94 w 97"/>
                <a:gd name="T1" fmla="*/ 40 h 146"/>
                <a:gd name="T2" fmla="*/ 66 w 97"/>
                <a:gd name="T3" fmla="*/ 85 h 146"/>
                <a:gd name="T4" fmla="*/ 31 w 97"/>
                <a:gd name="T5" fmla="*/ 100 h 146"/>
                <a:gd name="T6" fmla="*/ 27 w 97"/>
                <a:gd name="T7" fmla="*/ 112 h 146"/>
                <a:gd name="T8" fmla="*/ 36 w 97"/>
                <a:gd name="T9" fmla="*/ 127 h 146"/>
                <a:gd name="T10" fmla="*/ 18 w 97"/>
                <a:gd name="T11" fmla="*/ 146 h 146"/>
                <a:gd name="T12" fmla="*/ 0 w 97"/>
                <a:gd name="T13" fmla="*/ 127 h 146"/>
                <a:gd name="T14" fmla="*/ 9 w 97"/>
                <a:gd name="T15" fmla="*/ 112 h 146"/>
                <a:gd name="T16" fmla="*/ 2 w 97"/>
                <a:gd name="T17" fmla="*/ 28 h 146"/>
                <a:gd name="T18" fmla="*/ 5 w 97"/>
                <a:gd name="T19" fmla="*/ 6 h 146"/>
                <a:gd name="T20" fmla="*/ 31 w 97"/>
                <a:gd name="T21" fmla="*/ 6 h 146"/>
                <a:gd name="T22" fmla="*/ 34 w 97"/>
                <a:gd name="T23" fmla="*/ 28 h 146"/>
                <a:gd name="T24" fmla="*/ 27 w 97"/>
                <a:gd name="T25" fmla="*/ 81 h 146"/>
                <a:gd name="T26" fmla="*/ 50 w 97"/>
                <a:gd name="T27" fmla="*/ 73 h 146"/>
                <a:gd name="T28" fmla="*/ 62 w 97"/>
                <a:gd name="T29" fmla="*/ 66 h 146"/>
                <a:gd name="T30" fmla="*/ 69 w 97"/>
                <a:gd name="T31" fmla="*/ 55 h 146"/>
                <a:gd name="T32" fmla="*/ 63 w 97"/>
                <a:gd name="T33" fmla="*/ 40 h 146"/>
                <a:gd name="T34" fmla="*/ 66 w 97"/>
                <a:gd name="T35" fmla="*/ 18 h 146"/>
                <a:gd name="T36" fmla="*/ 91 w 97"/>
                <a:gd name="T37" fmla="*/ 18 h 146"/>
                <a:gd name="T38" fmla="*/ 24 w 97"/>
                <a:gd name="T39" fmla="*/ 25 h 146"/>
                <a:gd name="T40" fmla="*/ 24 w 97"/>
                <a:gd name="T41" fmla="*/ 12 h 146"/>
                <a:gd name="T42" fmla="*/ 12 w 97"/>
                <a:gd name="T43" fmla="*/ 12 h 146"/>
                <a:gd name="T44" fmla="*/ 12 w 97"/>
                <a:gd name="T45" fmla="*/ 25 h 146"/>
                <a:gd name="T46" fmla="*/ 24 w 97"/>
                <a:gd name="T47" fmla="*/ 25 h 146"/>
                <a:gd name="T48" fmla="*/ 27 w 97"/>
                <a:gd name="T49" fmla="*/ 127 h 146"/>
                <a:gd name="T50" fmla="*/ 18 w 97"/>
                <a:gd name="T51" fmla="*/ 118 h 146"/>
                <a:gd name="T52" fmla="*/ 9 w 97"/>
                <a:gd name="T53" fmla="*/ 127 h 146"/>
                <a:gd name="T54" fmla="*/ 18 w 97"/>
                <a:gd name="T55" fmla="*/ 136 h 146"/>
                <a:gd name="T56" fmla="*/ 85 w 97"/>
                <a:gd name="T57" fmla="*/ 37 h 146"/>
                <a:gd name="T58" fmla="*/ 85 w 97"/>
                <a:gd name="T59" fmla="*/ 24 h 146"/>
                <a:gd name="T60" fmla="*/ 72 w 97"/>
                <a:gd name="T61" fmla="*/ 24 h 146"/>
                <a:gd name="T62" fmla="*/ 72 w 97"/>
                <a:gd name="T63" fmla="*/ 37 h 146"/>
                <a:gd name="T64" fmla="*/ 85 w 97"/>
                <a:gd name="T65" fmla="*/ 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146">
                  <a:moveTo>
                    <a:pt x="97" y="31"/>
                  </a:moveTo>
                  <a:cubicBezTo>
                    <a:pt x="97" y="34"/>
                    <a:pt x="96" y="37"/>
                    <a:pt x="94" y="40"/>
                  </a:cubicBezTo>
                  <a:cubicBezTo>
                    <a:pt x="92" y="42"/>
                    <a:pt x="90" y="45"/>
                    <a:pt x="88" y="46"/>
                  </a:cubicBezTo>
                  <a:cubicBezTo>
                    <a:pt x="87" y="64"/>
                    <a:pt x="80" y="77"/>
                    <a:pt x="66" y="85"/>
                  </a:cubicBezTo>
                  <a:cubicBezTo>
                    <a:pt x="62" y="88"/>
                    <a:pt x="55" y="90"/>
                    <a:pt x="47" y="93"/>
                  </a:cubicBezTo>
                  <a:cubicBezTo>
                    <a:pt x="39" y="96"/>
                    <a:pt x="34" y="98"/>
                    <a:pt x="31" y="100"/>
                  </a:cubicBezTo>
                  <a:cubicBezTo>
                    <a:pt x="28" y="102"/>
                    <a:pt x="27" y="105"/>
                    <a:pt x="27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0" y="113"/>
                    <a:pt x="32" y="115"/>
                    <a:pt x="34" y="118"/>
                  </a:cubicBezTo>
                  <a:cubicBezTo>
                    <a:pt x="35" y="121"/>
                    <a:pt x="36" y="124"/>
                    <a:pt x="36" y="127"/>
                  </a:cubicBezTo>
                  <a:cubicBezTo>
                    <a:pt x="36" y="132"/>
                    <a:pt x="34" y="137"/>
                    <a:pt x="31" y="140"/>
                  </a:cubicBezTo>
                  <a:cubicBezTo>
                    <a:pt x="27" y="144"/>
                    <a:pt x="23" y="146"/>
                    <a:pt x="18" y="146"/>
                  </a:cubicBezTo>
                  <a:cubicBezTo>
                    <a:pt x="13" y="146"/>
                    <a:pt x="9" y="144"/>
                    <a:pt x="5" y="140"/>
                  </a:cubicBezTo>
                  <a:cubicBezTo>
                    <a:pt x="2" y="137"/>
                    <a:pt x="0" y="132"/>
                    <a:pt x="0" y="127"/>
                  </a:cubicBezTo>
                  <a:cubicBezTo>
                    <a:pt x="0" y="124"/>
                    <a:pt x="1" y="121"/>
                    <a:pt x="2" y="118"/>
                  </a:cubicBezTo>
                  <a:cubicBezTo>
                    <a:pt x="4" y="115"/>
                    <a:pt x="6" y="113"/>
                    <a:pt x="9" y="11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33"/>
                    <a:pt x="4" y="30"/>
                    <a:pt x="2" y="28"/>
                  </a:cubicBezTo>
                  <a:cubicBezTo>
                    <a:pt x="1" y="25"/>
                    <a:pt x="0" y="22"/>
                    <a:pt x="0" y="18"/>
                  </a:cubicBezTo>
                  <a:cubicBezTo>
                    <a:pt x="0" y="13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23" y="0"/>
                    <a:pt x="27" y="2"/>
                    <a:pt x="31" y="6"/>
                  </a:cubicBezTo>
                  <a:cubicBezTo>
                    <a:pt x="34" y="9"/>
                    <a:pt x="36" y="13"/>
                    <a:pt x="36" y="18"/>
                  </a:cubicBezTo>
                  <a:cubicBezTo>
                    <a:pt x="36" y="22"/>
                    <a:pt x="35" y="25"/>
                    <a:pt x="34" y="28"/>
                  </a:cubicBezTo>
                  <a:cubicBezTo>
                    <a:pt x="32" y="30"/>
                    <a:pt x="30" y="33"/>
                    <a:pt x="27" y="34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0" y="80"/>
                    <a:pt x="35" y="78"/>
                    <a:pt x="42" y="76"/>
                  </a:cubicBezTo>
                  <a:cubicBezTo>
                    <a:pt x="45" y="75"/>
                    <a:pt x="48" y="74"/>
                    <a:pt x="50" y="73"/>
                  </a:cubicBezTo>
                  <a:cubicBezTo>
                    <a:pt x="52" y="72"/>
                    <a:pt x="54" y="71"/>
                    <a:pt x="57" y="70"/>
                  </a:cubicBezTo>
                  <a:cubicBezTo>
                    <a:pt x="59" y="69"/>
                    <a:pt x="61" y="68"/>
                    <a:pt x="62" y="66"/>
                  </a:cubicBezTo>
                  <a:cubicBezTo>
                    <a:pt x="63" y="65"/>
                    <a:pt x="65" y="63"/>
                    <a:pt x="66" y="61"/>
                  </a:cubicBezTo>
                  <a:cubicBezTo>
                    <a:pt x="67" y="60"/>
                    <a:pt x="68" y="57"/>
                    <a:pt x="69" y="55"/>
                  </a:cubicBezTo>
                  <a:cubicBezTo>
                    <a:pt x="69" y="52"/>
                    <a:pt x="69" y="50"/>
                    <a:pt x="69" y="46"/>
                  </a:cubicBezTo>
                  <a:cubicBezTo>
                    <a:pt x="67" y="45"/>
                    <a:pt x="64" y="42"/>
                    <a:pt x="63" y="40"/>
                  </a:cubicBezTo>
                  <a:cubicBezTo>
                    <a:pt x="61" y="37"/>
                    <a:pt x="60" y="34"/>
                    <a:pt x="60" y="31"/>
                  </a:cubicBezTo>
                  <a:cubicBezTo>
                    <a:pt x="60" y="26"/>
                    <a:pt x="62" y="21"/>
                    <a:pt x="66" y="18"/>
                  </a:cubicBezTo>
                  <a:cubicBezTo>
                    <a:pt x="69" y="14"/>
                    <a:pt x="73" y="12"/>
                    <a:pt x="78" y="12"/>
                  </a:cubicBezTo>
                  <a:cubicBezTo>
                    <a:pt x="83" y="12"/>
                    <a:pt x="88" y="14"/>
                    <a:pt x="91" y="18"/>
                  </a:cubicBezTo>
                  <a:cubicBezTo>
                    <a:pt x="95" y="21"/>
                    <a:pt x="97" y="26"/>
                    <a:pt x="97" y="31"/>
                  </a:cubicBezTo>
                  <a:close/>
                  <a:moveTo>
                    <a:pt x="24" y="25"/>
                  </a:moveTo>
                  <a:cubicBezTo>
                    <a:pt x="26" y="23"/>
                    <a:pt x="27" y="21"/>
                    <a:pt x="27" y="18"/>
                  </a:cubicBezTo>
                  <a:cubicBezTo>
                    <a:pt x="27" y="16"/>
                    <a:pt x="26" y="14"/>
                    <a:pt x="24" y="12"/>
                  </a:cubicBezTo>
                  <a:cubicBezTo>
                    <a:pt x="23" y="10"/>
                    <a:pt x="20" y="9"/>
                    <a:pt x="18" y="9"/>
                  </a:cubicBezTo>
                  <a:cubicBezTo>
                    <a:pt x="15" y="9"/>
                    <a:pt x="13" y="10"/>
                    <a:pt x="12" y="12"/>
                  </a:cubicBezTo>
                  <a:cubicBezTo>
                    <a:pt x="10" y="14"/>
                    <a:pt x="9" y="16"/>
                    <a:pt x="9" y="18"/>
                  </a:cubicBezTo>
                  <a:cubicBezTo>
                    <a:pt x="9" y="21"/>
                    <a:pt x="10" y="23"/>
                    <a:pt x="12" y="25"/>
                  </a:cubicBezTo>
                  <a:cubicBezTo>
                    <a:pt x="13" y="27"/>
                    <a:pt x="15" y="28"/>
                    <a:pt x="18" y="28"/>
                  </a:cubicBezTo>
                  <a:cubicBezTo>
                    <a:pt x="20" y="28"/>
                    <a:pt x="23" y="27"/>
                    <a:pt x="24" y="25"/>
                  </a:cubicBezTo>
                  <a:close/>
                  <a:moveTo>
                    <a:pt x="24" y="134"/>
                  </a:moveTo>
                  <a:cubicBezTo>
                    <a:pt x="26" y="132"/>
                    <a:pt x="27" y="130"/>
                    <a:pt x="27" y="127"/>
                  </a:cubicBezTo>
                  <a:cubicBezTo>
                    <a:pt x="27" y="125"/>
                    <a:pt x="26" y="123"/>
                    <a:pt x="24" y="121"/>
                  </a:cubicBezTo>
                  <a:cubicBezTo>
                    <a:pt x="23" y="119"/>
                    <a:pt x="20" y="118"/>
                    <a:pt x="18" y="118"/>
                  </a:cubicBezTo>
                  <a:cubicBezTo>
                    <a:pt x="15" y="118"/>
                    <a:pt x="13" y="119"/>
                    <a:pt x="12" y="121"/>
                  </a:cubicBezTo>
                  <a:cubicBezTo>
                    <a:pt x="10" y="123"/>
                    <a:pt x="9" y="125"/>
                    <a:pt x="9" y="127"/>
                  </a:cubicBezTo>
                  <a:cubicBezTo>
                    <a:pt x="9" y="130"/>
                    <a:pt x="10" y="132"/>
                    <a:pt x="12" y="134"/>
                  </a:cubicBezTo>
                  <a:cubicBezTo>
                    <a:pt x="13" y="136"/>
                    <a:pt x="15" y="136"/>
                    <a:pt x="18" y="136"/>
                  </a:cubicBezTo>
                  <a:cubicBezTo>
                    <a:pt x="20" y="136"/>
                    <a:pt x="23" y="136"/>
                    <a:pt x="24" y="134"/>
                  </a:cubicBezTo>
                  <a:close/>
                  <a:moveTo>
                    <a:pt x="85" y="37"/>
                  </a:moveTo>
                  <a:cubicBezTo>
                    <a:pt x="87" y="35"/>
                    <a:pt x="88" y="33"/>
                    <a:pt x="88" y="31"/>
                  </a:cubicBezTo>
                  <a:cubicBezTo>
                    <a:pt x="88" y="28"/>
                    <a:pt x="87" y="26"/>
                    <a:pt x="85" y="24"/>
                  </a:cubicBezTo>
                  <a:cubicBezTo>
                    <a:pt x="83" y="22"/>
                    <a:pt x="81" y="21"/>
                    <a:pt x="78" y="21"/>
                  </a:cubicBezTo>
                  <a:cubicBezTo>
                    <a:pt x="76" y="21"/>
                    <a:pt x="74" y="22"/>
                    <a:pt x="72" y="24"/>
                  </a:cubicBezTo>
                  <a:cubicBezTo>
                    <a:pt x="70" y="26"/>
                    <a:pt x="69" y="28"/>
                    <a:pt x="69" y="31"/>
                  </a:cubicBezTo>
                  <a:cubicBezTo>
                    <a:pt x="69" y="33"/>
                    <a:pt x="70" y="35"/>
                    <a:pt x="72" y="37"/>
                  </a:cubicBezTo>
                  <a:cubicBezTo>
                    <a:pt x="74" y="39"/>
                    <a:pt x="76" y="40"/>
                    <a:pt x="78" y="40"/>
                  </a:cubicBezTo>
                  <a:cubicBezTo>
                    <a:pt x="81" y="40"/>
                    <a:pt x="83" y="39"/>
                    <a:pt x="8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6" name="Freeform 268">
              <a:extLst>
                <a:ext uri="{FF2B5EF4-FFF2-40B4-BE49-F238E27FC236}">
                  <a16:creationId xmlns:a16="http://schemas.microsoft.com/office/drawing/2014/main" id="{C863F885-A36B-4084-9750-CEB18715C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0498" y="3402566"/>
              <a:ext cx="163938" cy="163938"/>
            </a:xfrm>
            <a:custGeom>
              <a:avLst/>
              <a:gdLst>
                <a:gd name="T0" fmla="*/ 36 w 157"/>
                <a:gd name="T1" fmla="*/ 103 h 158"/>
                <a:gd name="T2" fmla="*/ 33 w 157"/>
                <a:gd name="T3" fmla="*/ 106 h 158"/>
                <a:gd name="T4" fmla="*/ 0 w 157"/>
                <a:gd name="T5" fmla="*/ 105 h 158"/>
                <a:gd name="T6" fmla="*/ 0 w 157"/>
                <a:gd name="T7" fmla="*/ 101 h 158"/>
                <a:gd name="T8" fmla="*/ 33 w 157"/>
                <a:gd name="T9" fmla="*/ 100 h 158"/>
                <a:gd name="T10" fmla="*/ 97 w 157"/>
                <a:gd name="T11" fmla="*/ 47 h 158"/>
                <a:gd name="T12" fmla="*/ 49 w 157"/>
                <a:gd name="T13" fmla="*/ 23 h 158"/>
                <a:gd name="T14" fmla="*/ 36 w 157"/>
                <a:gd name="T15" fmla="*/ 22 h 158"/>
                <a:gd name="T16" fmla="*/ 19 w 157"/>
                <a:gd name="T17" fmla="*/ 43 h 158"/>
                <a:gd name="T18" fmla="*/ 48 w 157"/>
                <a:gd name="T19" fmla="*/ 75 h 158"/>
                <a:gd name="T20" fmla="*/ 41 w 157"/>
                <a:gd name="T21" fmla="*/ 94 h 158"/>
                <a:gd name="T22" fmla="*/ 1 w 157"/>
                <a:gd name="T23" fmla="*/ 43 h 158"/>
                <a:gd name="T24" fmla="*/ 23 w 157"/>
                <a:gd name="T25" fmla="*/ 10 h 158"/>
                <a:gd name="T26" fmla="*/ 61 w 157"/>
                <a:gd name="T27" fmla="*/ 10 h 158"/>
                <a:gd name="T28" fmla="*/ 97 w 157"/>
                <a:gd name="T29" fmla="*/ 47 h 158"/>
                <a:gd name="T30" fmla="*/ 17 w 157"/>
                <a:gd name="T31" fmla="*/ 145 h 158"/>
                <a:gd name="T32" fmla="*/ 13 w 157"/>
                <a:gd name="T33" fmla="*/ 145 h 158"/>
                <a:gd name="T34" fmla="*/ 13 w 157"/>
                <a:gd name="T35" fmla="*/ 140 h 158"/>
                <a:gd name="T36" fmla="*/ 39 w 157"/>
                <a:gd name="T37" fmla="*/ 115 h 158"/>
                <a:gd name="T38" fmla="*/ 42 w 157"/>
                <a:gd name="T39" fmla="*/ 118 h 158"/>
                <a:gd name="T40" fmla="*/ 57 w 157"/>
                <a:gd name="T41" fmla="*/ 124 h 158"/>
                <a:gd name="T42" fmla="*/ 56 w 157"/>
                <a:gd name="T43" fmla="*/ 157 h 158"/>
                <a:gd name="T44" fmla="*/ 52 w 157"/>
                <a:gd name="T45" fmla="*/ 157 h 158"/>
                <a:gd name="T46" fmla="*/ 51 w 157"/>
                <a:gd name="T47" fmla="*/ 124 h 158"/>
                <a:gd name="T48" fmla="*/ 54 w 157"/>
                <a:gd name="T49" fmla="*/ 121 h 158"/>
                <a:gd name="T50" fmla="*/ 57 w 157"/>
                <a:gd name="T51" fmla="*/ 124 h 158"/>
                <a:gd name="T52" fmla="*/ 147 w 157"/>
                <a:gd name="T53" fmla="*/ 134 h 158"/>
                <a:gd name="T54" fmla="*/ 114 w 157"/>
                <a:gd name="T55" fmla="*/ 156 h 158"/>
                <a:gd name="T56" fmla="*/ 63 w 157"/>
                <a:gd name="T57" fmla="*/ 116 h 158"/>
                <a:gd name="T58" fmla="*/ 82 w 157"/>
                <a:gd name="T59" fmla="*/ 109 h 158"/>
                <a:gd name="T60" fmla="*/ 114 w 157"/>
                <a:gd name="T61" fmla="*/ 138 h 158"/>
                <a:gd name="T62" fmla="*/ 135 w 157"/>
                <a:gd name="T63" fmla="*/ 122 h 158"/>
                <a:gd name="T64" fmla="*/ 135 w 157"/>
                <a:gd name="T65" fmla="*/ 109 h 158"/>
                <a:gd name="T66" fmla="*/ 110 w 157"/>
                <a:gd name="T67" fmla="*/ 60 h 158"/>
                <a:gd name="T68" fmla="*/ 147 w 157"/>
                <a:gd name="T69" fmla="*/ 96 h 158"/>
                <a:gd name="T70" fmla="*/ 105 w 157"/>
                <a:gd name="T71" fmla="*/ 3 h 158"/>
                <a:gd name="T72" fmla="*/ 105 w 157"/>
                <a:gd name="T73" fmla="*/ 36 h 158"/>
                <a:gd name="T74" fmla="*/ 100 w 157"/>
                <a:gd name="T75" fmla="*/ 36 h 158"/>
                <a:gd name="T76" fmla="*/ 99 w 157"/>
                <a:gd name="T77" fmla="*/ 3 h 158"/>
                <a:gd name="T78" fmla="*/ 102 w 157"/>
                <a:gd name="T79" fmla="*/ 0 h 158"/>
                <a:gd name="T80" fmla="*/ 105 w 157"/>
                <a:gd name="T81" fmla="*/ 3 h 158"/>
                <a:gd name="T82" fmla="*/ 120 w 157"/>
                <a:gd name="T83" fmla="*/ 42 h 158"/>
                <a:gd name="T84" fmla="*/ 115 w 157"/>
                <a:gd name="T85" fmla="*/ 42 h 158"/>
                <a:gd name="T86" fmla="*/ 115 w 157"/>
                <a:gd name="T87" fmla="*/ 37 h 158"/>
                <a:gd name="T88" fmla="*/ 142 w 157"/>
                <a:gd name="T89" fmla="*/ 12 h 158"/>
                <a:gd name="T90" fmla="*/ 145 w 157"/>
                <a:gd name="T91" fmla="*/ 15 h 158"/>
                <a:gd name="T92" fmla="*/ 156 w 157"/>
                <a:gd name="T93" fmla="*/ 52 h 158"/>
                <a:gd name="T94" fmla="*/ 156 w 157"/>
                <a:gd name="T95" fmla="*/ 57 h 158"/>
                <a:gd name="T96" fmla="*/ 124 w 157"/>
                <a:gd name="T97" fmla="*/ 58 h 158"/>
                <a:gd name="T98" fmla="*/ 121 w 157"/>
                <a:gd name="T99" fmla="*/ 55 h 158"/>
                <a:gd name="T100" fmla="*/ 124 w 157"/>
                <a:gd name="T101" fmla="*/ 52 h 158"/>
                <a:gd name="T102" fmla="*/ 156 w 157"/>
                <a:gd name="T103" fmla="*/ 5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158">
                  <a:moveTo>
                    <a:pt x="35" y="101"/>
                  </a:moveTo>
                  <a:cubicBezTo>
                    <a:pt x="36" y="101"/>
                    <a:pt x="36" y="102"/>
                    <a:pt x="36" y="103"/>
                  </a:cubicBezTo>
                  <a:cubicBezTo>
                    <a:pt x="36" y="104"/>
                    <a:pt x="36" y="105"/>
                    <a:pt x="35" y="105"/>
                  </a:cubicBezTo>
                  <a:cubicBezTo>
                    <a:pt x="34" y="106"/>
                    <a:pt x="34" y="106"/>
                    <a:pt x="3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2" y="106"/>
                    <a:pt x="1" y="106"/>
                    <a:pt x="0" y="105"/>
                  </a:cubicBezTo>
                  <a:cubicBezTo>
                    <a:pt x="0" y="105"/>
                    <a:pt x="0" y="104"/>
                    <a:pt x="0" y="103"/>
                  </a:cubicBezTo>
                  <a:cubicBezTo>
                    <a:pt x="0" y="102"/>
                    <a:pt x="0" y="101"/>
                    <a:pt x="0" y="101"/>
                  </a:cubicBezTo>
                  <a:cubicBezTo>
                    <a:pt x="1" y="100"/>
                    <a:pt x="2" y="100"/>
                    <a:pt x="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4" y="100"/>
                    <a:pt x="34" y="100"/>
                    <a:pt x="35" y="101"/>
                  </a:cubicBezTo>
                  <a:close/>
                  <a:moveTo>
                    <a:pt x="97" y="47"/>
                  </a:moveTo>
                  <a:cubicBezTo>
                    <a:pt x="74" y="48"/>
                    <a:pt x="74" y="48"/>
                    <a:pt x="74" y="48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7" y="21"/>
                    <a:pt x="45" y="20"/>
                    <a:pt x="42" y="20"/>
                  </a:cubicBezTo>
                  <a:cubicBezTo>
                    <a:pt x="40" y="20"/>
                    <a:pt x="38" y="21"/>
                    <a:pt x="36" y="22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8"/>
                    <a:pt x="19" y="40"/>
                    <a:pt x="19" y="43"/>
                  </a:cubicBezTo>
                  <a:cubicBezTo>
                    <a:pt x="19" y="45"/>
                    <a:pt x="20" y="47"/>
                    <a:pt x="22" y="49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4" y="96"/>
                    <a:pt x="42" y="95"/>
                    <a:pt x="41" y="9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4" y="56"/>
                    <a:pt x="1" y="50"/>
                    <a:pt x="1" y="43"/>
                  </a:cubicBezTo>
                  <a:cubicBezTo>
                    <a:pt x="1" y="35"/>
                    <a:pt x="4" y="29"/>
                    <a:pt x="9" y="2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8" y="4"/>
                    <a:pt x="35" y="2"/>
                    <a:pt x="42" y="2"/>
                  </a:cubicBezTo>
                  <a:cubicBezTo>
                    <a:pt x="50" y="2"/>
                    <a:pt x="56" y="4"/>
                    <a:pt x="61" y="10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4" y="43"/>
                    <a:pt x="96" y="45"/>
                    <a:pt x="97" y="47"/>
                  </a:cubicBezTo>
                  <a:close/>
                  <a:moveTo>
                    <a:pt x="41" y="120"/>
                  </a:moveTo>
                  <a:cubicBezTo>
                    <a:pt x="17" y="145"/>
                    <a:pt x="17" y="145"/>
                    <a:pt x="17" y="145"/>
                  </a:cubicBezTo>
                  <a:cubicBezTo>
                    <a:pt x="16" y="145"/>
                    <a:pt x="16" y="145"/>
                    <a:pt x="15" y="145"/>
                  </a:cubicBezTo>
                  <a:cubicBezTo>
                    <a:pt x="14" y="145"/>
                    <a:pt x="13" y="145"/>
                    <a:pt x="13" y="145"/>
                  </a:cubicBezTo>
                  <a:cubicBezTo>
                    <a:pt x="12" y="144"/>
                    <a:pt x="12" y="143"/>
                    <a:pt x="12" y="142"/>
                  </a:cubicBezTo>
                  <a:cubicBezTo>
                    <a:pt x="12" y="142"/>
                    <a:pt x="12" y="141"/>
                    <a:pt x="13" y="140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15"/>
                    <a:pt x="38" y="115"/>
                    <a:pt x="39" y="115"/>
                  </a:cubicBezTo>
                  <a:cubicBezTo>
                    <a:pt x="40" y="115"/>
                    <a:pt x="40" y="115"/>
                    <a:pt x="41" y="116"/>
                  </a:cubicBezTo>
                  <a:cubicBezTo>
                    <a:pt x="42" y="117"/>
                    <a:pt x="42" y="117"/>
                    <a:pt x="42" y="118"/>
                  </a:cubicBezTo>
                  <a:cubicBezTo>
                    <a:pt x="42" y="119"/>
                    <a:pt x="42" y="120"/>
                    <a:pt x="41" y="120"/>
                  </a:cubicBezTo>
                  <a:close/>
                  <a:moveTo>
                    <a:pt x="57" y="124"/>
                  </a:moveTo>
                  <a:cubicBezTo>
                    <a:pt x="57" y="155"/>
                    <a:pt x="57" y="155"/>
                    <a:pt x="57" y="155"/>
                  </a:cubicBezTo>
                  <a:cubicBezTo>
                    <a:pt x="57" y="155"/>
                    <a:pt x="57" y="156"/>
                    <a:pt x="56" y="157"/>
                  </a:cubicBezTo>
                  <a:cubicBezTo>
                    <a:pt x="56" y="157"/>
                    <a:pt x="55" y="158"/>
                    <a:pt x="54" y="158"/>
                  </a:cubicBezTo>
                  <a:cubicBezTo>
                    <a:pt x="53" y="158"/>
                    <a:pt x="52" y="157"/>
                    <a:pt x="52" y="157"/>
                  </a:cubicBezTo>
                  <a:cubicBezTo>
                    <a:pt x="51" y="156"/>
                    <a:pt x="51" y="155"/>
                    <a:pt x="51" y="155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1" y="123"/>
                    <a:pt x="51" y="123"/>
                    <a:pt x="52" y="122"/>
                  </a:cubicBezTo>
                  <a:cubicBezTo>
                    <a:pt x="52" y="122"/>
                    <a:pt x="53" y="121"/>
                    <a:pt x="54" y="121"/>
                  </a:cubicBezTo>
                  <a:cubicBezTo>
                    <a:pt x="55" y="121"/>
                    <a:pt x="56" y="122"/>
                    <a:pt x="56" y="122"/>
                  </a:cubicBezTo>
                  <a:cubicBezTo>
                    <a:pt x="57" y="123"/>
                    <a:pt x="57" y="123"/>
                    <a:pt x="57" y="124"/>
                  </a:cubicBezTo>
                  <a:close/>
                  <a:moveTo>
                    <a:pt x="155" y="115"/>
                  </a:moveTo>
                  <a:cubicBezTo>
                    <a:pt x="155" y="123"/>
                    <a:pt x="153" y="129"/>
                    <a:pt x="147" y="134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28" y="153"/>
                    <a:pt x="122" y="156"/>
                    <a:pt x="114" y="156"/>
                  </a:cubicBezTo>
                  <a:cubicBezTo>
                    <a:pt x="107" y="156"/>
                    <a:pt x="100" y="153"/>
                    <a:pt x="95" y="148"/>
                  </a:cubicBezTo>
                  <a:cubicBezTo>
                    <a:pt x="63" y="116"/>
                    <a:pt x="63" y="116"/>
                    <a:pt x="63" y="116"/>
                  </a:cubicBezTo>
                  <a:cubicBezTo>
                    <a:pt x="62" y="115"/>
                    <a:pt x="61" y="113"/>
                    <a:pt x="59" y="111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108" y="135"/>
                    <a:pt x="108" y="135"/>
                    <a:pt x="108" y="135"/>
                  </a:cubicBezTo>
                  <a:cubicBezTo>
                    <a:pt x="110" y="137"/>
                    <a:pt x="112" y="138"/>
                    <a:pt x="114" y="138"/>
                  </a:cubicBezTo>
                  <a:cubicBezTo>
                    <a:pt x="117" y="138"/>
                    <a:pt x="119" y="137"/>
                    <a:pt x="121" y="135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6" y="120"/>
                    <a:pt x="137" y="118"/>
                    <a:pt x="137" y="115"/>
                  </a:cubicBezTo>
                  <a:cubicBezTo>
                    <a:pt x="137" y="113"/>
                    <a:pt x="136" y="111"/>
                    <a:pt x="135" y="109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13" y="61"/>
                    <a:pt x="114" y="63"/>
                    <a:pt x="116" y="64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53" y="101"/>
                    <a:pt x="155" y="108"/>
                    <a:pt x="155" y="115"/>
                  </a:cubicBezTo>
                  <a:close/>
                  <a:moveTo>
                    <a:pt x="105" y="3"/>
                  </a:moveTo>
                  <a:cubicBezTo>
                    <a:pt x="105" y="33"/>
                    <a:pt x="105" y="33"/>
                    <a:pt x="105" y="33"/>
                  </a:cubicBezTo>
                  <a:cubicBezTo>
                    <a:pt x="105" y="34"/>
                    <a:pt x="105" y="35"/>
                    <a:pt x="105" y="36"/>
                  </a:cubicBezTo>
                  <a:cubicBezTo>
                    <a:pt x="104" y="36"/>
                    <a:pt x="103" y="37"/>
                    <a:pt x="102" y="37"/>
                  </a:cubicBezTo>
                  <a:cubicBezTo>
                    <a:pt x="102" y="37"/>
                    <a:pt x="101" y="36"/>
                    <a:pt x="100" y="36"/>
                  </a:cubicBezTo>
                  <a:cubicBezTo>
                    <a:pt x="100" y="35"/>
                    <a:pt x="99" y="34"/>
                    <a:pt x="99" y="3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2"/>
                    <a:pt x="100" y="2"/>
                    <a:pt x="100" y="1"/>
                  </a:cubicBezTo>
                  <a:cubicBezTo>
                    <a:pt x="101" y="0"/>
                    <a:pt x="102" y="0"/>
                    <a:pt x="102" y="0"/>
                  </a:cubicBezTo>
                  <a:cubicBezTo>
                    <a:pt x="103" y="0"/>
                    <a:pt x="104" y="0"/>
                    <a:pt x="105" y="1"/>
                  </a:cubicBezTo>
                  <a:cubicBezTo>
                    <a:pt x="105" y="2"/>
                    <a:pt x="105" y="2"/>
                    <a:pt x="105" y="3"/>
                  </a:cubicBezTo>
                  <a:close/>
                  <a:moveTo>
                    <a:pt x="144" y="18"/>
                  </a:moveTo>
                  <a:cubicBezTo>
                    <a:pt x="120" y="42"/>
                    <a:pt x="120" y="42"/>
                    <a:pt x="120" y="42"/>
                  </a:cubicBezTo>
                  <a:cubicBezTo>
                    <a:pt x="119" y="42"/>
                    <a:pt x="118" y="43"/>
                    <a:pt x="118" y="43"/>
                  </a:cubicBezTo>
                  <a:cubicBezTo>
                    <a:pt x="117" y="43"/>
                    <a:pt x="116" y="42"/>
                    <a:pt x="115" y="42"/>
                  </a:cubicBezTo>
                  <a:cubicBezTo>
                    <a:pt x="115" y="41"/>
                    <a:pt x="115" y="40"/>
                    <a:pt x="115" y="40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0" y="13"/>
                    <a:pt x="141" y="12"/>
                    <a:pt x="142" y="12"/>
                  </a:cubicBezTo>
                  <a:cubicBezTo>
                    <a:pt x="143" y="12"/>
                    <a:pt x="143" y="13"/>
                    <a:pt x="144" y="13"/>
                  </a:cubicBezTo>
                  <a:cubicBezTo>
                    <a:pt x="145" y="14"/>
                    <a:pt x="145" y="15"/>
                    <a:pt x="145" y="15"/>
                  </a:cubicBezTo>
                  <a:cubicBezTo>
                    <a:pt x="145" y="16"/>
                    <a:pt x="145" y="17"/>
                    <a:pt x="144" y="18"/>
                  </a:cubicBezTo>
                  <a:close/>
                  <a:moveTo>
                    <a:pt x="156" y="52"/>
                  </a:moveTo>
                  <a:cubicBezTo>
                    <a:pt x="157" y="53"/>
                    <a:pt x="157" y="54"/>
                    <a:pt x="157" y="55"/>
                  </a:cubicBezTo>
                  <a:cubicBezTo>
                    <a:pt x="157" y="56"/>
                    <a:pt x="157" y="56"/>
                    <a:pt x="156" y="57"/>
                  </a:cubicBezTo>
                  <a:cubicBezTo>
                    <a:pt x="155" y="57"/>
                    <a:pt x="155" y="58"/>
                    <a:pt x="154" y="58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23" y="58"/>
                    <a:pt x="122" y="57"/>
                    <a:pt x="121" y="57"/>
                  </a:cubicBezTo>
                  <a:cubicBezTo>
                    <a:pt x="121" y="56"/>
                    <a:pt x="121" y="56"/>
                    <a:pt x="121" y="55"/>
                  </a:cubicBezTo>
                  <a:cubicBezTo>
                    <a:pt x="121" y="54"/>
                    <a:pt x="121" y="53"/>
                    <a:pt x="121" y="52"/>
                  </a:cubicBezTo>
                  <a:cubicBezTo>
                    <a:pt x="122" y="52"/>
                    <a:pt x="123" y="52"/>
                    <a:pt x="124" y="52"/>
                  </a:cubicBezTo>
                  <a:cubicBezTo>
                    <a:pt x="154" y="52"/>
                    <a:pt x="154" y="52"/>
                    <a:pt x="154" y="52"/>
                  </a:cubicBezTo>
                  <a:cubicBezTo>
                    <a:pt x="155" y="52"/>
                    <a:pt x="155" y="52"/>
                    <a:pt x="15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7" name="Freeform 269">
              <a:extLst>
                <a:ext uri="{FF2B5EF4-FFF2-40B4-BE49-F238E27FC236}">
                  <a16:creationId xmlns:a16="http://schemas.microsoft.com/office/drawing/2014/main" id="{09A633E6-6B6E-4E90-B326-A41A12423C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39081" y="3427547"/>
              <a:ext cx="90556" cy="124904"/>
            </a:xfrm>
            <a:custGeom>
              <a:avLst/>
              <a:gdLst>
                <a:gd name="T0" fmla="*/ 87 w 87"/>
                <a:gd name="T1" fmla="*/ 38 h 121"/>
                <a:gd name="T2" fmla="*/ 86 w 87"/>
                <a:gd name="T3" fmla="*/ 48 h 121"/>
                <a:gd name="T4" fmla="*/ 83 w 87"/>
                <a:gd name="T5" fmla="*/ 55 h 121"/>
                <a:gd name="T6" fmla="*/ 77 w 87"/>
                <a:gd name="T7" fmla="*/ 61 h 121"/>
                <a:gd name="T8" fmla="*/ 72 w 87"/>
                <a:gd name="T9" fmla="*/ 65 h 121"/>
                <a:gd name="T10" fmla="*/ 66 w 87"/>
                <a:gd name="T11" fmla="*/ 68 h 121"/>
                <a:gd name="T12" fmla="*/ 60 w 87"/>
                <a:gd name="T13" fmla="*/ 74 h 121"/>
                <a:gd name="T14" fmla="*/ 57 w 87"/>
                <a:gd name="T15" fmla="*/ 81 h 121"/>
                <a:gd name="T16" fmla="*/ 56 w 87"/>
                <a:gd name="T17" fmla="*/ 84 h 121"/>
                <a:gd name="T18" fmla="*/ 53 w 87"/>
                <a:gd name="T19" fmla="*/ 85 h 121"/>
                <a:gd name="T20" fmla="*/ 31 w 87"/>
                <a:gd name="T21" fmla="*/ 85 h 121"/>
                <a:gd name="T22" fmla="*/ 28 w 87"/>
                <a:gd name="T23" fmla="*/ 83 h 121"/>
                <a:gd name="T24" fmla="*/ 27 w 87"/>
                <a:gd name="T25" fmla="*/ 80 h 121"/>
                <a:gd name="T26" fmla="*/ 27 w 87"/>
                <a:gd name="T27" fmla="*/ 76 h 121"/>
                <a:gd name="T28" fmla="*/ 33 w 87"/>
                <a:gd name="T29" fmla="*/ 61 h 121"/>
                <a:gd name="T30" fmla="*/ 47 w 87"/>
                <a:gd name="T31" fmla="*/ 51 h 121"/>
                <a:gd name="T32" fmla="*/ 55 w 87"/>
                <a:gd name="T33" fmla="*/ 45 h 121"/>
                <a:gd name="T34" fmla="*/ 57 w 87"/>
                <a:gd name="T35" fmla="*/ 38 h 121"/>
                <a:gd name="T36" fmla="*/ 53 w 87"/>
                <a:gd name="T37" fmla="*/ 31 h 121"/>
                <a:gd name="T38" fmla="*/ 43 w 87"/>
                <a:gd name="T39" fmla="*/ 28 h 121"/>
                <a:gd name="T40" fmla="*/ 32 w 87"/>
                <a:gd name="T41" fmla="*/ 31 h 121"/>
                <a:gd name="T42" fmla="*/ 22 w 87"/>
                <a:gd name="T43" fmla="*/ 42 h 121"/>
                <a:gd name="T44" fmla="*/ 19 w 87"/>
                <a:gd name="T45" fmla="*/ 43 h 121"/>
                <a:gd name="T46" fmla="*/ 17 w 87"/>
                <a:gd name="T47" fmla="*/ 42 h 121"/>
                <a:gd name="T48" fmla="*/ 1 w 87"/>
                <a:gd name="T49" fmla="*/ 31 h 121"/>
                <a:gd name="T50" fmla="*/ 0 w 87"/>
                <a:gd name="T51" fmla="*/ 28 h 121"/>
                <a:gd name="T52" fmla="*/ 1 w 87"/>
                <a:gd name="T53" fmla="*/ 26 h 121"/>
                <a:gd name="T54" fmla="*/ 44 w 87"/>
                <a:gd name="T55" fmla="*/ 0 h 121"/>
                <a:gd name="T56" fmla="*/ 60 w 87"/>
                <a:gd name="T57" fmla="*/ 3 h 121"/>
                <a:gd name="T58" fmla="*/ 73 w 87"/>
                <a:gd name="T59" fmla="*/ 11 h 121"/>
                <a:gd name="T60" fmla="*/ 83 w 87"/>
                <a:gd name="T61" fmla="*/ 23 h 121"/>
                <a:gd name="T62" fmla="*/ 87 w 87"/>
                <a:gd name="T63" fmla="*/ 38 h 121"/>
                <a:gd name="T64" fmla="*/ 57 w 87"/>
                <a:gd name="T65" fmla="*/ 95 h 121"/>
                <a:gd name="T66" fmla="*/ 57 w 87"/>
                <a:gd name="T67" fmla="*/ 118 h 121"/>
                <a:gd name="T68" fmla="*/ 56 w 87"/>
                <a:gd name="T69" fmla="*/ 120 h 121"/>
                <a:gd name="T70" fmla="*/ 54 w 87"/>
                <a:gd name="T71" fmla="*/ 121 h 121"/>
                <a:gd name="T72" fmla="*/ 31 w 87"/>
                <a:gd name="T73" fmla="*/ 121 h 121"/>
                <a:gd name="T74" fmla="*/ 28 w 87"/>
                <a:gd name="T75" fmla="*/ 120 h 121"/>
                <a:gd name="T76" fmla="*/ 27 w 87"/>
                <a:gd name="T77" fmla="*/ 118 h 121"/>
                <a:gd name="T78" fmla="*/ 27 w 87"/>
                <a:gd name="T79" fmla="*/ 95 h 121"/>
                <a:gd name="T80" fmla="*/ 28 w 87"/>
                <a:gd name="T81" fmla="*/ 92 h 121"/>
                <a:gd name="T82" fmla="*/ 31 w 87"/>
                <a:gd name="T83" fmla="*/ 91 h 121"/>
                <a:gd name="T84" fmla="*/ 54 w 87"/>
                <a:gd name="T85" fmla="*/ 91 h 121"/>
                <a:gd name="T86" fmla="*/ 56 w 87"/>
                <a:gd name="T87" fmla="*/ 92 h 121"/>
                <a:gd name="T88" fmla="*/ 57 w 87"/>
                <a:gd name="T89" fmla="*/ 9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7" h="121">
                  <a:moveTo>
                    <a:pt x="87" y="38"/>
                  </a:moveTo>
                  <a:cubicBezTo>
                    <a:pt x="87" y="42"/>
                    <a:pt x="87" y="45"/>
                    <a:pt x="86" y="48"/>
                  </a:cubicBezTo>
                  <a:cubicBezTo>
                    <a:pt x="85" y="51"/>
                    <a:pt x="84" y="53"/>
                    <a:pt x="83" y="55"/>
                  </a:cubicBezTo>
                  <a:cubicBezTo>
                    <a:pt x="81" y="57"/>
                    <a:pt x="80" y="59"/>
                    <a:pt x="77" y="61"/>
                  </a:cubicBezTo>
                  <a:cubicBezTo>
                    <a:pt x="75" y="63"/>
                    <a:pt x="73" y="64"/>
                    <a:pt x="72" y="65"/>
                  </a:cubicBezTo>
                  <a:cubicBezTo>
                    <a:pt x="71" y="66"/>
                    <a:pt x="69" y="67"/>
                    <a:pt x="66" y="68"/>
                  </a:cubicBezTo>
                  <a:cubicBezTo>
                    <a:pt x="64" y="70"/>
                    <a:pt x="61" y="72"/>
                    <a:pt x="60" y="74"/>
                  </a:cubicBezTo>
                  <a:cubicBezTo>
                    <a:pt x="58" y="77"/>
                    <a:pt x="57" y="79"/>
                    <a:pt x="57" y="81"/>
                  </a:cubicBezTo>
                  <a:cubicBezTo>
                    <a:pt x="57" y="82"/>
                    <a:pt x="57" y="83"/>
                    <a:pt x="56" y="84"/>
                  </a:cubicBezTo>
                  <a:cubicBezTo>
                    <a:pt x="55" y="85"/>
                    <a:pt x="54" y="85"/>
                    <a:pt x="5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0" y="85"/>
                    <a:pt x="29" y="85"/>
                    <a:pt x="28" y="83"/>
                  </a:cubicBezTo>
                  <a:cubicBezTo>
                    <a:pt x="27" y="82"/>
                    <a:pt x="27" y="81"/>
                    <a:pt x="27" y="80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0"/>
                    <a:pt x="29" y="65"/>
                    <a:pt x="33" y="61"/>
                  </a:cubicBezTo>
                  <a:cubicBezTo>
                    <a:pt x="37" y="56"/>
                    <a:pt x="42" y="53"/>
                    <a:pt x="47" y="51"/>
                  </a:cubicBezTo>
                  <a:cubicBezTo>
                    <a:pt x="51" y="49"/>
                    <a:pt x="53" y="47"/>
                    <a:pt x="55" y="45"/>
                  </a:cubicBezTo>
                  <a:cubicBezTo>
                    <a:pt x="56" y="43"/>
                    <a:pt x="57" y="41"/>
                    <a:pt x="57" y="38"/>
                  </a:cubicBezTo>
                  <a:cubicBezTo>
                    <a:pt x="57" y="35"/>
                    <a:pt x="56" y="33"/>
                    <a:pt x="53" y="31"/>
                  </a:cubicBezTo>
                  <a:cubicBezTo>
                    <a:pt x="50" y="29"/>
                    <a:pt x="46" y="28"/>
                    <a:pt x="43" y="28"/>
                  </a:cubicBezTo>
                  <a:cubicBezTo>
                    <a:pt x="38" y="28"/>
                    <a:pt x="35" y="29"/>
                    <a:pt x="32" y="31"/>
                  </a:cubicBezTo>
                  <a:cubicBezTo>
                    <a:pt x="30" y="32"/>
                    <a:pt x="27" y="36"/>
                    <a:pt x="22" y="42"/>
                  </a:cubicBezTo>
                  <a:cubicBezTo>
                    <a:pt x="21" y="43"/>
                    <a:pt x="20" y="43"/>
                    <a:pt x="19" y="43"/>
                  </a:cubicBezTo>
                  <a:cubicBezTo>
                    <a:pt x="19" y="43"/>
                    <a:pt x="18" y="43"/>
                    <a:pt x="17" y="4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1" y="26"/>
                  </a:cubicBezTo>
                  <a:cubicBezTo>
                    <a:pt x="11" y="9"/>
                    <a:pt x="25" y="0"/>
                    <a:pt x="44" y="0"/>
                  </a:cubicBezTo>
                  <a:cubicBezTo>
                    <a:pt x="49" y="0"/>
                    <a:pt x="54" y="1"/>
                    <a:pt x="60" y="3"/>
                  </a:cubicBezTo>
                  <a:cubicBezTo>
                    <a:pt x="65" y="5"/>
                    <a:pt x="69" y="8"/>
                    <a:pt x="73" y="11"/>
                  </a:cubicBezTo>
                  <a:cubicBezTo>
                    <a:pt x="77" y="14"/>
                    <a:pt x="81" y="18"/>
                    <a:pt x="83" y="23"/>
                  </a:cubicBezTo>
                  <a:cubicBezTo>
                    <a:pt x="86" y="28"/>
                    <a:pt x="87" y="33"/>
                    <a:pt x="87" y="38"/>
                  </a:cubicBezTo>
                  <a:close/>
                  <a:moveTo>
                    <a:pt x="57" y="95"/>
                  </a:moveTo>
                  <a:cubicBezTo>
                    <a:pt x="57" y="118"/>
                    <a:pt x="57" y="118"/>
                    <a:pt x="57" y="118"/>
                  </a:cubicBezTo>
                  <a:cubicBezTo>
                    <a:pt x="57" y="119"/>
                    <a:pt x="57" y="120"/>
                    <a:pt x="56" y="120"/>
                  </a:cubicBezTo>
                  <a:cubicBezTo>
                    <a:pt x="56" y="121"/>
                    <a:pt x="55" y="121"/>
                    <a:pt x="54" y="12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0" y="121"/>
                    <a:pt x="29" y="121"/>
                    <a:pt x="28" y="120"/>
                  </a:cubicBezTo>
                  <a:cubicBezTo>
                    <a:pt x="28" y="120"/>
                    <a:pt x="27" y="119"/>
                    <a:pt x="27" y="118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4"/>
                    <a:pt x="28" y="93"/>
                    <a:pt x="28" y="92"/>
                  </a:cubicBezTo>
                  <a:cubicBezTo>
                    <a:pt x="29" y="92"/>
                    <a:pt x="30" y="91"/>
                    <a:pt x="3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5" y="91"/>
                    <a:pt x="56" y="92"/>
                    <a:pt x="56" y="92"/>
                  </a:cubicBezTo>
                  <a:cubicBezTo>
                    <a:pt x="57" y="93"/>
                    <a:pt x="57" y="94"/>
                    <a:pt x="5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8" name="Freeform 270">
              <a:extLst>
                <a:ext uri="{FF2B5EF4-FFF2-40B4-BE49-F238E27FC236}">
                  <a16:creationId xmlns:a16="http://schemas.microsoft.com/office/drawing/2014/main" id="{EF1408D1-6988-4B7E-B7E6-8584E3CE6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8038" y="3415057"/>
              <a:ext cx="60891" cy="137395"/>
            </a:xfrm>
            <a:custGeom>
              <a:avLst/>
              <a:gdLst>
                <a:gd name="T0" fmla="*/ 60 w 60"/>
                <a:gd name="T1" fmla="*/ 115 h 133"/>
                <a:gd name="T2" fmla="*/ 60 w 60"/>
                <a:gd name="T3" fmla="*/ 127 h 133"/>
                <a:gd name="T4" fmla="*/ 58 w 60"/>
                <a:gd name="T5" fmla="*/ 132 h 133"/>
                <a:gd name="T6" fmla="*/ 54 w 60"/>
                <a:gd name="T7" fmla="*/ 133 h 133"/>
                <a:gd name="T8" fmla="*/ 6 w 60"/>
                <a:gd name="T9" fmla="*/ 133 h 133"/>
                <a:gd name="T10" fmla="*/ 1 w 60"/>
                <a:gd name="T11" fmla="*/ 132 h 133"/>
                <a:gd name="T12" fmla="*/ 0 w 60"/>
                <a:gd name="T13" fmla="*/ 127 h 133"/>
                <a:gd name="T14" fmla="*/ 0 w 60"/>
                <a:gd name="T15" fmla="*/ 115 h 133"/>
                <a:gd name="T16" fmla="*/ 1 w 60"/>
                <a:gd name="T17" fmla="*/ 111 h 133"/>
                <a:gd name="T18" fmla="*/ 6 w 60"/>
                <a:gd name="T19" fmla="*/ 109 h 133"/>
                <a:gd name="T20" fmla="*/ 12 w 60"/>
                <a:gd name="T21" fmla="*/ 109 h 133"/>
                <a:gd name="T22" fmla="*/ 12 w 60"/>
                <a:gd name="T23" fmla="*/ 73 h 133"/>
                <a:gd name="T24" fmla="*/ 6 w 60"/>
                <a:gd name="T25" fmla="*/ 73 h 133"/>
                <a:gd name="T26" fmla="*/ 1 w 60"/>
                <a:gd name="T27" fmla="*/ 71 h 133"/>
                <a:gd name="T28" fmla="*/ 0 w 60"/>
                <a:gd name="T29" fmla="*/ 67 h 133"/>
                <a:gd name="T30" fmla="*/ 0 w 60"/>
                <a:gd name="T31" fmla="*/ 55 h 133"/>
                <a:gd name="T32" fmla="*/ 1 w 60"/>
                <a:gd name="T33" fmla="*/ 51 h 133"/>
                <a:gd name="T34" fmla="*/ 6 w 60"/>
                <a:gd name="T35" fmla="*/ 49 h 133"/>
                <a:gd name="T36" fmla="*/ 42 w 60"/>
                <a:gd name="T37" fmla="*/ 49 h 133"/>
                <a:gd name="T38" fmla="*/ 46 w 60"/>
                <a:gd name="T39" fmla="*/ 51 h 133"/>
                <a:gd name="T40" fmla="*/ 48 w 60"/>
                <a:gd name="T41" fmla="*/ 55 h 133"/>
                <a:gd name="T42" fmla="*/ 48 w 60"/>
                <a:gd name="T43" fmla="*/ 109 h 133"/>
                <a:gd name="T44" fmla="*/ 54 w 60"/>
                <a:gd name="T45" fmla="*/ 109 h 133"/>
                <a:gd name="T46" fmla="*/ 58 w 60"/>
                <a:gd name="T47" fmla="*/ 111 h 133"/>
                <a:gd name="T48" fmla="*/ 60 w 60"/>
                <a:gd name="T49" fmla="*/ 115 h 133"/>
                <a:gd name="T50" fmla="*/ 48 w 60"/>
                <a:gd name="T51" fmla="*/ 6 h 133"/>
                <a:gd name="T52" fmla="*/ 48 w 60"/>
                <a:gd name="T53" fmla="*/ 25 h 133"/>
                <a:gd name="T54" fmla="*/ 46 w 60"/>
                <a:gd name="T55" fmla="*/ 29 h 133"/>
                <a:gd name="T56" fmla="*/ 42 w 60"/>
                <a:gd name="T57" fmla="*/ 31 h 133"/>
                <a:gd name="T58" fmla="*/ 18 w 60"/>
                <a:gd name="T59" fmla="*/ 31 h 133"/>
                <a:gd name="T60" fmla="*/ 14 w 60"/>
                <a:gd name="T61" fmla="*/ 29 h 133"/>
                <a:gd name="T62" fmla="*/ 12 w 60"/>
                <a:gd name="T63" fmla="*/ 25 h 133"/>
                <a:gd name="T64" fmla="*/ 12 w 60"/>
                <a:gd name="T65" fmla="*/ 6 h 133"/>
                <a:gd name="T66" fmla="*/ 14 w 60"/>
                <a:gd name="T67" fmla="*/ 2 h 133"/>
                <a:gd name="T68" fmla="*/ 18 w 60"/>
                <a:gd name="T69" fmla="*/ 0 h 133"/>
                <a:gd name="T70" fmla="*/ 42 w 60"/>
                <a:gd name="T71" fmla="*/ 0 h 133"/>
                <a:gd name="T72" fmla="*/ 46 w 60"/>
                <a:gd name="T73" fmla="*/ 2 h 133"/>
                <a:gd name="T74" fmla="*/ 48 w 60"/>
                <a:gd name="T75" fmla="*/ 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133">
                  <a:moveTo>
                    <a:pt x="60" y="115"/>
                  </a:moveTo>
                  <a:cubicBezTo>
                    <a:pt x="60" y="127"/>
                    <a:pt x="60" y="127"/>
                    <a:pt x="60" y="127"/>
                  </a:cubicBezTo>
                  <a:cubicBezTo>
                    <a:pt x="60" y="129"/>
                    <a:pt x="60" y="130"/>
                    <a:pt x="58" y="132"/>
                  </a:cubicBezTo>
                  <a:cubicBezTo>
                    <a:pt x="57" y="133"/>
                    <a:pt x="56" y="133"/>
                    <a:pt x="54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4" y="133"/>
                    <a:pt x="3" y="133"/>
                    <a:pt x="1" y="132"/>
                  </a:cubicBezTo>
                  <a:cubicBezTo>
                    <a:pt x="0" y="130"/>
                    <a:pt x="0" y="129"/>
                    <a:pt x="0" y="12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4"/>
                    <a:pt x="0" y="112"/>
                    <a:pt x="1" y="111"/>
                  </a:cubicBezTo>
                  <a:cubicBezTo>
                    <a:pt x="3" y="110"/>
                    <a:pt x="4" y="109"/>
                    <a:pt x="6" y="109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4" y="73"/>
                    <a:pt x="3" y="72"/>
                    <a:pt x="1" y="71"/>
                  </a:cubicBezTo>
                  <a:cubicBezTo>
                    <a:pt x="0" y="70"/>
                    <a:pt x="0" y="69"/>
                    <a:pt x="0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3" y="49"/>
                    <a:pt x="4" y="49"/>
                    <a:pt x="6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4" y="49"/>
                    <a:pt x="45" y="49"/>
                    <a:pt x="46" y="51"/>
                  </a:cubicBezTo>
                  <a:cubicBezTo>
                    <a:pt x="47" y="52"/>
                    <a:pt x="48" y="53"/>
                    <a:pt x="48" y="55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6" y="109"/>
                    <a:pt x="57" y="110"/>
                    <a:pt x="58" y="111"/>
                  </a:cubicBezTo>
                  <a:cubicBezTo>
                    <a:pt x="60" y="112"/>
                    <a:pt x="60" y="114"/>
                    <a:pt x="60" y="115"/>
                  </a:cubicBezTo>
                  <a:close/>
                  <a:moveTo>
                    <a:pt x="48" y="6"/>
                  </a:moveTo>
                  <a:cubicBezTo>
                    <a:pt x="48" y="25"/>
                    <a:pt x="48" y="25"/>
                    <a:pt x="48" y="25"/>
                  </a:cubicBezTo>
                  <a:cubicBezTo>
                    <a:pt x="48" y="26"/>
                    <a:pt x="47" y="28"/>
                    <a:pt x="46" y="29"/>
                  </a:cubicBezTo>
                  <a:cubicBezTo>
                    <a:pt x="45" y="30"/>
                    <a:pt x="44" y="31"/>
                    <a:pt x="42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6" y="31"/>
                    <a:pt x="15" y="30"/>
                    <a:pt x="14" y="29"/>
                  </a:cubicBezTo>
                  <a:cubicBezTo>
                    <a:pt x="12" y="28"/>
                    <a:pt x="12" y="26"/>
                    <a:pt x="12" y="2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3"/>
                    <a:pt x="14" y="2"/>
                  </a:cubicBezTo>
                  <a:cubicBezTo>
                    <a:pt x="15" y="1"/>
                    <a:pt x="16" y="0"/>
                    <a:pt x="18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5" y="1"/>
                    <a:pt x="46" y="2"/>
                  </a:cubicBezTo>
                  <a:cubicBezTo>
                    <a:pt x="47" y="3"/>
                    <a:pt x="48" y="5"/>
                    <a:pt x="4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9" name="Freeform 271">
              <a:extLst>
                <a:ext uri="{FF2B5EF4-FFF2-40B4-BE49-F238E27FC236}">
                  <a16:creationId xmlns:a16="http://schemas.microsoft.com/office/drawing/2014/main" id="{3670E5BD-75C8-46FE-80AD-A62536F31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5135" y="3415057"/>
              <a:ext cx="43717" cy="137395"/>
            </a:xfrm>
            <a:custGeom>
              <a:avLst/>
              <a:gdLst>
                <a:gd name="T0" fmla="*/ 42 w 42"/>
                <a:gd name="T1" fmla="*/ 6 h 133"/>
                <a:gd name="T2" fmla="*/ 40 w 42"/>
                <a:gd name="T3" fmla="*/ 79 h 133"/>
                <a:gd name="T4" fmla="*/ 38 w 42"/>
                <a:gd name="T5" fmla="*/ 83 h 133"/>
                <a:gd name="T6" fmla="*/ 33 w 42"/>
                <a:gd name="T7" fmla="*/ 85 h 133"/>
                <a:gd name="T8" fmla="*/ 9 w 42"/>
                <a:gd name="T9" fmla="*/ 85 h 133"/>
                <a:gd name="T10" fmla="*/ 5 w 42"/>
                <a:gd name="T11" fmla="*/ 83 h 133"/>
                <a:gd name="T12" fmla="*/ 3 w 42"/>
                <a:gd name="T13" fmla="*/ 79 h 133"/>
                <a:gd name="T14" fmla="*/ 0 w 42"/>
                <a:gd name="T15" fmla="*/ 6 h 133"/>
                <a:gd name="T16" fmla="*/ 2 w 42"/>
                <a:gd name="T17" fmla="*/ 2 h 133"/>
                <a:gd name="T18" fmla="*/ 6 w 42"/>
                <a:gd name="T19" fmla="*/ 0 h 133"/>
                <a:gd name="T20" fmla="*/ 36 w 42"/>
                <a:gd name="T21" fmla="*/ 0 h 133"/>
                <a:gd name="T22" fmla="*/ 41 w 42"/>
                <a:gd name="T23" fmla="*/ 2 h 133"/>
                <a:gd name="T24" fmla="*/ 42 w 42"/>
                <a:gd name="T25" fmla="*/ 6 h 133"/>
                <a:gd name="T26" fmla="*/ 40 w 42"/>
                <a:gd name="T27" fmla="*/ 106 h 133"/>
                <a:gd name="T28" fmla="*/ 40 w 42"/>
                <a:gd name="T29" fmla="*/ 127 h 133"/>
                <a:gd name="T30" fmla="*/ 38 w 42"/>
                <a:gd name="T31" fmla="*/ 132 h 133"/>
                <a:gd name="T32" fmla="*/ 33 w 42"/>
                <a:gd name="T33" fmla="*/ 133 h 133"/>
                <a:gd name="T34" fmla="*/ 9 w 42"/>
                <a:gd name="T35" fmla="*/ 133 h 133"/>
                <a:gd name="T36" fmla="*/ 5 w 42"/>
                <a:gd name="T37" fmla="*/ 132 h 133"/>
                <a:gd name="T38" fmla="*/ 3 w 42"/>
                <a:gd name="T39" fmla="*/ 127 h 133"/>
                <a:gd name="T40" fmla="*/ 3 w 42"/>
                <a:gd name="T41" fmla="*/ 106 h 133"/>
                <a:gd name="T42" fmla="*/ 5 w 42"/>
                <a:gd name="T43" fmla="*/ 102 h 133"/>
                <a:gd name="T44" fmla="*/ 9 w 42"/>
                <a:gd name="T45" fmla="*/ 100 h 133"/>
                <a:gd name="T46" fmla="*/ 33 w 42"/>
                <a:gd name="T47" fmla="*/ 100 h 133"/>
                <a:gd name="T48" fmla="*/ 38 w 42"/>
                <a:gd name="T49" fmla="*/ 102 h 133"/>
                <a:gd name="T50" fmla="*/ 40 w 42"/>
                <a:gd name="T5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" h="133">
                  <a:moveTo>
                    <a:pt x="42" y="6"/>
                  </a:moveTo>
                  <a:cubicBezTo>
                    <a:pt x="40" y="79"/>
                    <a:pt x="40" y="79"/>
                    <a:pt x="40" y="79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7" y="84"/>
                    <a:pt x="35" y="85"/>
                    <a:pt x="33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8" y="85"/>
                    <a:pt x="6" y="84"/>
                    <a:pt x="5" y="83"/>
                  </a:cubicBezTo>
                  <a:cubicBezTo>
                    <a:pt x="4" y="82"/>
                    <a:pt x="3" y="81"/>
                    <a:pt x="3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1"/>
                    <a:pt x="41" y="2"/>
                  </a:cubicBezTo>
                  <a:cubicBezTo>
                    <a:pt x="42" y="3"/>
                    <a:pt x="42" y="5"/>
                    <a:pt x="42" y="6"/>
                  </a:cubicBezTo>
                  <a:close/>
                  <a:moveTo>
                    <a:pt x="40" y="106"/>
                  </a:moveTo>
                  <a:cubicBezTo>
                    <a:pt x="40" y="127"/>
                    <a:pt x="40" y="127"/>
                    <a:pt x="40" y="127"/>
                  </a:cubicBezTo>
                  <a:cubicBezTo>
                    <a:pt x="40" y="129"/>
                    <a:pt x="39" y="130"/>
                    <a:pt x="38" y="132"/>
                  </a:cubicBezTo>
                  <a:cubicBezTo>
                    <a:pt x="37" y="133"/>
                    <a:pt x="35" y="133"/>
                    <a:pt x="33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8" y="133"/>
                    <a:pt x="6" y="133"/>
                    <a:pt x="5" y="132"/>
                  </a:cubicBezTo>
                  <a:cubicBezTo>
                    <a:pt x="4" y="130"/>
                    <a:pt x="3" y="129"/>
                    <a:pt x="3" y="127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5"/>
                    <a:pt x="4" y="103"/>
                    <a:pt x="5" y="102"/>
                  </a:cubicBezTo>
                  <a:cubicBezTo>
                    <a:pt x="6" y="101"/>
                    <a:pt x="8" y="100"/>
                    <a:pt x="9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5" y="100"/>
                    <a:pt x="37" y="101"/>
                    <a:pt x="38" y="102"/>
                  </a:cubicBezTo>
                  <a:cubicBezTo>
                    <a:pt x="39" y="103"/>
                    <a:pt x="40" y="105"/>
                    <a:pt x="4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0" name="Freeform 272">
              <a:extLst>
                <a:ext uri="{FF2B5EF4-FFF2-40B4-BE49-F238E27FC236}">
                  <a16:creationId xmlns:a16="http://schemas.microsoft.com/office/drawing/2014/main" id="{895B1F97-0A3F-4094-AAE6-EB7096705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5059" y="3416618"/>
              <a:ext cx="151447" cy="135834"/>
            </a:xfrm>
            <a:custGeom>
              <a:avLst/>
              <a:gdLst>
                <a:gd name="T0" fmla="*/ 84 w 145"/>
                <a:gd name="T1" fmla="*/ 116 h 131"/>
                <a:gd name="T2" fmla="*/ 84 w 145"/>
                <a:gd name="T3" fmla="*/ 131 h 131"/>
                <a:gd name="T4" fmla="*/ 61 w 145"/>
                <a:gd name="T5" fmla="*/ 131 h 131"/>
                <a:gd name="T6" fmla="*/ 46 w 145"/>
                <a:gd name="T7" fmla="*/ 108 h 131"/>
                <a:gd name="T8" fmla="*/ 44 w 145"/>
                <a:gd name="T9" fmla="*/ 104 h 131"/>
                <a:gd name="T10" fmla="*/ 43 w 145"/>
                <a:gd name="T11" fmla="*/ 102 h 131"/>
                <a:gd name="T12" fmla="*/ 42 w 145"/>
                <a:gd name="T13" fmla="*/ 102 h 131"/>
                <a:gd name="T14" fmla="*/ 41 w 145"/>
                <a:gd name="T15" fmla="*/ 104 h 131"/>
                <a:gd name="T16" fmla="*/ 39 w 145"/>
                <a:gd name="T17" fmla="*/ 108 h 131"/>
                <a:gd name="T18" fmla="*/ 24 w 145"/>
                <a:gd name="T19" fmla="*/ 131 h 131"/>
                <a:gd name="T20" fmla="*/ 0 w 145"/>
                <a:gd name="T21" fmla="*/ 131 h 131"/>
                <a:gd name="T22" fmla="*/ 0 w 145"/>
                <a:gd name="T23" fmla="*/ 116 h 131"/>
                <a:gd name="T24" fmla="*/ 12 w 145"/>
                <a:gd name="T25" fmla="*/ 116 h 131"/>
                <a:gd name="T26" fmla="*/ 31 w 145"/>
                <a:gd name="T27" fmla="*/ 88 h 131"/>
                <a:gd name="T28" fmla="*/ 13 w 145"/>
                <a:gd name="T29" fmla="*/ 62 h 131"/>
                <a:gd name="T30" fmla="*/ 0 w 145"/>
                <a:gd name="T31" fmla="*/ 62 h 131"/>
                <a:gd name="T32" fmla="*/ 0 w 145"/>
                <a:gd name="T33" fmla="*/ 47 h 131"/>
                <a:gd name="T34" fmla="*/ 26 w 145"/>
                <a:gd name="T35" fmla="*/ 47 h 131"/>
                <a:gd name="T36" fmla="*/ 40 w 145"/>
                <a:gd name="T37" fmla="*/ 68 h 131"/>
                <a:gd name="T38" fmla="*/ 42 w 145"/>
                <a:gd name="T39" fmla="*/ 72 h 131"/>
                <a:gd name="T40" fmla="*/ 43 w 145"/>
                <a:gd name="T41" fmla="*/ 74 h 131"/>
                <a:gd name="T42" fmla="*/ 43 w 145"/>
                <a:gd name="T43" fmla="*/ 74 h 131"/>
                <a:gd name="T44" fmla="*/ 44 w 145"/>
                <a:gd name="T45" fmla="*/ 72 h 131"/>
                <a:gd name="T46" fmla="*/ 46 w 145"/>
                <a:gd name="T47" fmla="*/ 68 h 131"/>
                <a:gd name="T48" fmla="*/ 60 w 145"/>
                <a:gd name="T49" fmla="*/ 47 h 131"/>
                <a:gd name="T50" fmla="*/ 84 w 145"/>
                <a:gd name="T51" fmla="*/ 47 h 131"/>
                <a:gd name="T52" fmla="*/ 84 w 145"/>
                <a:gd name="T53" fmla="*/ 62 h 131"/>
                <a:gd name="T54" fmla="*/ 72 w 145"/>
                <a:gd name="T55" fmla="*/ 62 h 131"/>
                <a:gd name="T56" fmla="*/ 55 w 145"/>
                <a:gd name="T57" fmla="*/ 88 h 131"/>
                <a:gd name="T58" fmla="*/ 74 w 145"/>
                <a:gd name="T59" fmla="*/ 116 h 131"/>
                <a:gd name="T60" fmla="*/ 84 w 145"/>
                <a:gd name="T61" fmla="*/ 116 h 131"/>
                <a:gd name="T62" fmla="*/ 145 w 145"/>
                <a:gd name="T63" fmla="*/ 51 h 131"/>
                <a:gd name="T64" fmla="*/ 145 w 145"/>
                <a:gd name="T65" fmla="*/ 71 h 131"/>
                <a:gd name="T66" fmla="*/ 96 w 145"/>
                <a:gd name="T67" fmla="*/ 71 h 131"/>
                <a:gd name="T68" fmla="*/ 96 w 145"/>
                <a:gd name="T69" fmla="*/ 68 h 131"/>
                <a:gd name="T70" fmla="*/ 95 w 145"/>
                <a:gd name="T71" fmla="*/ 64 h 131"/>
                <a:gd name="T72" fmla="*/ 98 w 145"/>
                <a:gd name="T73" fmla="*/ 53 h 131"/>
                <a:gd name="T74" fmla="*/ 104 w 145"/>
                <a:gd name="T75" fmla="*/ 45 h 131"/>
                <a:gd name="T76" fmla="*/ 112 w 145"/>
                <a:gd name="T77" fmla="*/ 39 h 131"/>
                <a:gd name="T78" fmla="*/ 120 w 145"/>
                <a:gd name="T79" fmla="*/ 33 h 131"/>
                <a:gd name="T80" fmla="*/ 126 w 145"/>
                <a:gd name="T81" fmla="*/ 28 h 131"/>
                <a:gd name="T82" fmla="*/ 128 w 145"/>
                <a:gd name="T83" fmla="*/ 22 h 131"/>
                <a:gd name="T84" fmla="*/ 126 w 145"/>
                <a:gd name="T85" fmla="*/ 16 h 131"/>
                <a:gd name="T86" fmla="*/ 119 w 145"/>
                <a:gd name="T87" fmla="*/ 14 h 131"/>
                <a:gd name="T88" fmla="*/ 110 w 145"/>
                <a:gd name="T89" fmla="*/ 18 h 131"/>
                <a:gd name="T90" fmla="*/ 106 w 145"/>
                <a:gd name="T91" fmla="*/ 21 h 131"/>
                <a:gd name="T92" fmla="*/ 97 w 145"/>
                <a:gd name="T93" fmla="*/ 13 h 131"/>
                <a:gd name="T94" fmla="*/ 102 w 145"/>
                <a:gd name="T95" fmla="*/ 6 h 131"/>
                <a:gd name="T96" fmla="*/ 120 w 145"/>
                <a:gd name="T97" fmla="*/ 0 h 131"/>
                <a:gd name="T98" fmla="*/ 137 w 145"/>
                <a:gd name="T99" fmla="*/ 6 h 131"/>
                <a:gd name="T100" fmla="*/ 143 w 145"/>
                <a:gd name="T101" fmla="*/ 21 h 131"/>
                <a:gd name="T102" fmla="*/ 141 w 145"/>
                <a:gd name="T103" fmla="*/ 31 h 131"/>
                <a:gd name="T104" fmla="*/ 135 w 145"/>
                <a:gd name="T105" fmla="*/ 38 h 131"/>
                <a:gd name="T106" fmla="*/ 128 w 145"/>
                <a:gd name="T107" fmla="*/ 43 h 131"/>
                <a:gd name="T108" fmla="*/ 120 w 145"/>
                <a:gd name="T109" fmla="*/ 48 h 131"/>
                <a:gd name="T110" fmla="*/ 114 w 145"/>
                <a:gd name="T111" fmla="*/ 53 h 131"/>
                <a:gd name="T112" fmla="*/ 111 w 145"/>
                <a:gd name="T113" fmla="*/ 59 h 131"/>
                <a:gd name="T114" fmla="*/ 133 w 145"/>
                <a:gd name="T115" fmla="*/ 59 h 131"/>
                <a:gd name="T116" fmla="*/ 133 w 145"/>
                <a:gd name="T117" fmla="*/ 51 h 131"/>
                <a:gd name="T118" fmla="*/ 145 w 145"/>
                <a:gd name="T119" fmla="*/ 5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131">
                  <a:moveTo>
                    <a:pt x="84" y="116"/>
                  </a:moveTo>
                  <a:cubicBezTo>
                    <a:pt x="84" y="131"/>
                    <a:pt x="84" y="131"/>
                    <a:pt x="84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3" y="103"/>
                    <a:pt x="43" y="102"/>
                    <a:pt x="43" y="102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5"/>
                    <a:pt x="40" y="106"/>
                    <a:pt x="39" y="108"/>
                  </a:cubicBezTo>
                  <a:cubicBezTo>
                    <a:pt x="24" y="131"/>
                    <a:pt x="24" y="131"/>
                    <a:pt x="24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70"/>
                    <a:pt x="42" y="72"/>
                  </a:cubicBezTo>
                  <a:cubicBezTo>
                    <a:pt x="42" y="73"/>
                    <a:pt x="43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4" y="73"/>
                    <a:pt x="44" y="72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74" y="116"/>
                    <a:pt x="74" y="116"/>
                    <a:pt x="74" y="116"/>
                  </a:cubicBezTo>
                  <a:lnTo>
                    <a:pt x="84" y="116"/>
                  </a:lnTo>
                  <a:close/>
                  <a:moveTo>
                    <a:pt x="145" y="51"/>
                  </a:moveTo>
                  <a:cubicBezTo>
                    <a:pt x="145" y="71"/>
                    <a:pt x="145" y="71"/>
                    <a:pt x="145" y="71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5" y="67"/>
                    <a:pt x="95" y="65"/>
                    <a:pt x="95" y="64"/>
                  </a:cubicBezTo>
                  <a:cubicBezTo>
                    <a:pt x="95" y="60"/>
                    <a:pt x="96" y="56"/>
                    <a:pt x="98" y="53"/>
                  </a:cubicBezTo>
                  <a:cubicBezTo>
                    <a:pt x="99" y="50"/>
                    <a:pt x="102" y="47"/>
                    <a:pt x="104" y="45"/>
                  </a:cubicBezTo>
                  <a:cubicBezTo>
                    <a:pt x="106" y="43"/>
                    <a:pt x="109" y="41"/>
                    <a:pt x="112" y="39"/>
                  </a:cubicBezTo>
                  <a:cubicBezTo>
                    <a:pt x="115" y="37"/>
                    <a:pt x="117" y="35"/>
                    <a:pt x="120" y="33"/>
                  </a:cubicBezTo>
                  <a:cubicBezTo>
                    <a:pt x="122" y="32"/>
                    <a:pt x="124" y="30"/>
                    <a:pt x="126" y="28"/>
                  </a:cubicBezTo>
                  <a:cubicBezTo>
                    <a:pt x="128" y="26"/>
                    <a:pt x="128" y="24"/>
                    <a:pt x="128" y="22"/>
                  </a:cubicBezTo>
                  <a:cubicBezTo>
                    <a:pt x="128" y="20"/>
                    <a:pt x="128" y="18"/>
                    <a:pt x="126" y="16"/>
                  </a:cubicBezTo>
                  <a:cubicBezTo>
                    <a:pt x="124" y="15"/>
                    <a:pt x="122" y="14"/>
                    <a:pt x="119" y="14"/>
                  </a:cubicBezTo>
                  <a:cubicBezTo>
                    <a:pt x="116" y="14"/>
                    <a:pt x="113" y="15"/>
                    <a:pt x="110" y="18"/>
                  </a:cubicBezTo>
                  <a:cubicBezTo>
                    <a:pt x="109" y="18"/>
                    <a:pt x="108" y="20"/>
                    <a:pt x="106" y="21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0"/>
                    <a:pt x="100" y="8"/>
                    <a:pt x="102" y="6"/>
                  </a:cubicBezTo>
                  <a:cubicBezTo>
                    <a:pt x="108" y="2"/>
                    <a:pt x="114" y="0"/>
                    <a:pt x="120" y="0"/>
                  </a:cubicBezTo>
                  <a:cubicBezTo>
                    <a:pt x="127" y="0"/>
                    <a:pt x="133" y="2"/>
                    <a:pt x="137" y="6"/>
                  </a:cubicBezTo>
                  <a:cubicBezTo>
                    <a:pt x="141" y="10"/>
                    <a:pt x="143" y="15"/>
                    <a:pt x="143" y="21"/>
                  </a:cubicBezTo>
                  <a:cubicBezTo>
                    <a:pt x="143" y="24"/>
                    <a:pt x="143" y="28"/>
                    <a:pt x="141" y="31"/>
                  </a:cubicBezTo>
                  <a:cubicBezTo>
                    <a:pt x="140" y="34"/>
                    <a:pt x="138" y="36"/>
                    <a:pt x="135" y="38"/>
                  </a:cubicBezTo>
                  <a:cubicBezTo>
                    <a:pt x="133" y="40"/>
                    <a:pt x="130" y="42"/>
                    <a:pt x="128" y="43"/>
                  </a:cubicBezTo>
                  <a:cubicBezTo>
                    <a:pt x="125" y="45"/>
                    <a:pt x="122" y="47"/>
                    <a:pt x="120" y="48"/>
                  </a:cubicBezTo>
                  <a:cubicBezTo>
                    <a:pt x="117" y="50"/>
                    <a:pt x="115" y="51"/>
                    <a:pt x="114" y="53"/>
                  </a:cubicBezTo>
                  <a:cubicBezTo>
                    <a:pt x="112" y="55"/>
                    <a:pt x="111" y="57"/>
                    <a:pt x="111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1"/>
                    <a:pt x="133" y="51"/>
                    <a:pt x="133" y="51"/>
                  </a:cubicBezTo>
                  <a:lnTo>
                    <a:pt x="14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1" name="Freeform 273">
              <a:extLst>
                <a:ext uri="{FF2B5EF4-FFF2-40B4-BE49-F238E27FC236}">
                  <a16:creationId xmlns:a16="http://schemas.microsoft.com/office/drawing/2014/main" id="{C7AD9267-E3CA-41CA-B089-82FB0661D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1784" y="3465018"/>
              <a:ext cx="151447" cy="112414"/>
            </a:xfrm>
            <a:custGeom>
              <a:avLst/>
              <a:gdLst>
                <a:gd name="T0" fmla="*/ 85 w 145"/>
                <a:gd name="T1" fmla="*/ 69 h 109"/>
                <a:gd name="T2" fmla="*/ 85 w 145"/>
                <a:gd name="T3" fmla="*/ 84 h 109"/>
                <a:gd name="T4" fmla="*/ 61 w 145"/>
                <a:gd name="T5" fmla="*/ 84 h 109"/>
                <a:gd name="T6" fmla="*/ 46 w 145"/>
                <a:gd name="T7" fmla="*/ 61 h 109"/>
                <a:gd name="T8" fmla="*/ 44 w 145"/>
                <a:gd name="T9" fmla="*/ 57 h 109"/>
                <a:gd name="T10" fmla="*/ 43 w 145"/>
                <a:gd name="T11" fmla="*/ 55 h 109"/>
                <a:gd name="T12" fmla="*/ 43 w 145"/>
                <a:gd name="T13" fmla="*/ 55 h 109"/>
                <a:gd name="T14" fmla="*/ 42 w 145"/>
                <a:gd name="T15" fmla="*/ 57 h 109"/>
                <a:gd name="T16" fmla="*/ 39 w 145"/>
                <a:gd name="T17" fmla="*/ 61 h 109"/>
                <a:gd name="T18" fmla="*/ 25 w 145"/>
                <a:gd name="T19" fmla="*/ 84 h 109"/>
                <a:gd name="T20" fmla="*/ 0 w 145"/>
                <a:gd name="T21" fmla="*/ 84 h 109"/>
                <a:gd name="T22" fmla="*/ 0 w 145"/>
                <a:gd name="T23" fmla="*/ 69 h 109"/>
                <a:gd name="T24" fmla="*/ 12 w 145"/>
                <a:gd name="T25" fmla="*/ 69 h 109"/>
                <a:gd name="T26" fmla="*/ 31 w 145"/>
                <a:gd name="T27" fmla="*/ 41 h 109"/>
                <a:gd name="T28" fmla="*/ 13 w 145"/>
                <a:gd name="T29" fmla="*/ 15 h 109"/>
                <a:gd name="T30" fmla="*/ 1 w 145"/>
                <a:gd name="T31" fmla="*/ 15 h 109"/>
                <a:gd name="T32" fmla="*/ 1 w 145"/>
                <a:gd name="T33" fmla="*/ 0 h 109"/>
                <a:gd name="T34" fmla="*/ 27 w 145"/>
                <a:gd name="T35" fmla="*/ 0 h 109"/>
                <a:gd name="T36" fmla="*/ 40 w 145"/>
                <a:gd name="T37" fmla="*/ 21 h 109"/>
                <a:gd name="T38" fmla="*/ 42 w 145"/>
                <a:gd name="T39" fmla="*/ 25 h 109"/>
                <a:gd name="T40" fmla="*/ 43 w 145"/>
                <a:gd name="T41" fmla="*/ 27 h 109"/>
                <a:gd name="T42" fmla="*/ 43 w 145"/>
                <a:gd name="T43" fmla="*/ 27 h 109"/>
                <a:gd name="T44" fmla="*/ 44 w 145"/>
                <a:gd name="T45" fmla="*/ 25 h 109"/>
                <a:gd name="T46" fmla="*/ 47 w 145"/>
                <a:gd name="T47" fmla="*/ 21 h 109"/>
                <a:gd name="T48" fmla="*/ 60 w 145"/>
                <a:gd name="T49" fmla="*/ 0 h 109"/>
                <a:gd name="T50" fmla="*/ 84 w 145"/>
                <a:gd name="T51" fmla="*/ 0 h 109"/>
                <a:gd name="T52" fmla="*/ 84 w 145"/>
                <a:gd name="T53" fmla="*/ 15 h 109"/>
                <a:gd name="T54" fmla="*/ 72 w 145"/>
                <a:gd name="T55" fmla="*/ 15 h 109"/>
                <a:gd name="T56" fmla="*/ 55 w 145"/>
                <a:gd name="T57" fmla="*/ 41 h 109"/>
                <a:gd name="T58" fmla="*/ 74 w 145"/>
                <a:gd name="T59" fmla="*/ 69 h 109"/>
                <a:gd name="T60" fmla="*/ 85 w 145"/>
                <a:gd name="T61" fmla="*/ 69 h 109"/>
                <a:gd name="T62" fmla="*/ 145 w 145"/>
                <a:gd name="T63" fmla="*/ 89 h 109"/>
                <a:gd name="T64" fmla="*/ 145 w 145"/>
                <a:gd name="T65" fmla="*/ 109 h 109"/>
                <a:gd name="T66" fmla="*/ 96 w 145"/>
                <a:gd name="T67" fmla="*/ 109 h 109"/>
                <a:gd name="T68" fmla="*/ 96 w 145"/>
                <a:gd name="T69" fmla="*/ 106 h 109"/>
                <a:gd name="T70" fmla="*/ 96 w 145"/>
                <a:gd name="T71" fmla="*/ 102 h 109"/>
                <a:gd name="T72" fmla="*/ 98 w 145"/>
                <a:gd name="T73" fmla="*/ 91 h 109"/>
                <a:gd name="T74" fmla="*/ 104 w 145"/>
                <a:gd name="T75" fmla="*/ 83 h 109"/>
                <a:gd name="T76" fmla="*/ 112 w 145"/>
                <a:gd name="T77" fmla="*/ 76 h 109"/>
                <a:gd name="T78" fmla="*/ 120 w 145"/>
                <a:gd name="T79" fmla="*/ 71 h 109"/>
                <a:gd name="T80" fmla="*/ 126 w 145"/>
                <a:gd name="T81" fmla="*/ 66 h 109"/>
                <a:gd name="T82" fmla="*/ 129 w 145"/>
                <a:gd name="T83" fmla="*/ 60 h 109"/>
                <a:gd name="T84" fmla="*/ 126 w 145"/>
                <a:gd name="T85" fmla="*/ 54 h 109"/>
                <a:gd name="T86" fmla="*/ 119 w 145"/>
                <a:gd name="T87" fmla="*/ 52 h 109"/>
                <a:gd name="T88" fmla="*/ 110 w 145"/>
                <a:gd name="T89" fmla="*/ 56 h 109"/>
                <a:gd name="T90" fmla="*/ 107 w 145"/>
                <a:gd name="T91" fmla="*/ 59 h 109"/>
                <a:gd name="T92" fmla="*/ 97 w 145"/>
                <a:gd name="T93" fmla="*/ 50 h 109"/>
                <a:gd name="T94" fmla="*/ 103 w 145"/>
                <a:gd name="T95" fmla="*/ 44 h 109"/>
                <a:gd name="T96" fmla="*/ 121 w 145"/>
                <a:gd name="T97" fmla="*/ 38 h 109"/>
                <a:gd name="T98" fmla="*/ 137 w 145"/>
                <a:gd name="T99" fmla="*/ 44 h 109"/>
                <a:gd name="T100" fmla="*/ 144 w 145"/>
                <a:gd name="T101" fmla="*/ 59 h 109"/>
                <a:gd name="T102" fmla="*/ 141 w 145"/>
                <a:gd name="T103" fmla="*/ 70 h 109"/>
                <a:gd name="T104" fmla="*/ 133 w 145"/>
                <a:gd name="T105" fmla="*/ 78 h 109"/>
                <a:gd name="T106" fmla="*/ 123 w 145"/>
                <a:gd name="T107" fmla="*/ 84 h 109"/>
                <a:gd name="T108" fmla="*/ 115 w 145"/>
                <a:gd name="T109" fmla="*/ 90 h 109"/>
                <a:gd name="T110" fmla="*/ 111 w 145"/>
                <a:gd name="T111" fmla="*/ 97 h 109"/>
                <a:gd name="T112" fmla="*/ 133 w 145"/>
                <a:gd name="T113" fmla="*/ 97 h 109"/>
                <a:gd name="T114" fmla="*/ 133 w 145"/>
                <a:gd name="T115" fmla="*/ 89 h 109"/>
                <a:gd name="T116" fmla="*/ 145 w 145"/>
                <a:gd name="T11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09">
                  <a:moveTo>
                    <a:pt x="85" y="69"/>
                  </a:moveTo>
                  <a:cubicBezTo>
                    <a:pt x="85" y="84"/>
                    <a:pt x="85" y="84"/>
                    <a:pt x="85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3" y="56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1" y="58"/>
                    <a:pt x="40" y="59"/>
                    <a:pt x="39" y="61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1" y="23"/>
                    <a:pt x="42" y="25"/>
                  </a:cubicBezTo>
                  <a:cubicBezTo>
                    <a:pt x="42" y="26"/>
                    <a:pt x="43" y="26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4" y="26"/>
                    <a:pt x="44" y="2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74" y="69"/>
                    <a:pt x="74" y="69"/>
                    <a:pt x="74" y="69"/>
                  </a:cubicBezTo>
                  <a:lnTo>
                    <a:pt x="85" y="69"/>
                  </a:lnTo>
                  <a:close/>
                  <a:moveTo>
                    <a:pt x="145" y="89"/>
                  </a:moveTo>
                  <a:cubicBezTo>
                    <a:pt x="145" y="109"/>
                    <a:pt x="145" y="109"/>
                    <a:pt x="145" y="10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3"/>
                    <a:pt x="96" y="102"/>
                    <a:pt x="96" y="102"/>
                  </a:cubicBezTo>
                  <a:cubicBezTo>
                    <a:pt x="96" y="98"/>
                    <a:pt x="97" y="94"/>
                    <a:pt x="98" y="91"/>
                  </a:cubicBezTo>
                  <a:cubicBezTo>
                    <a:pt x="100" y="87"/>
                    <a:pt x="102" y="85"/>
                    <a:pt x="104" y="83"/>
                  </a:cubicBezTo>
                  <a:cubicBezTo>
                    <a:pt x="107" y="80"/>
                    <a:pt x="109" y="78"/>
                    <a:pt x="112" y="76"/>
                  </a:cubicBezTo>
                  <a:cubicBezTo>
                    <a:pt x="115" y="74"/>
                    <a:pt x="118" y="73"/>
                    <a:pt x="120" y="71"/>
                  </a:cubicBezTo>
                  <a:cubicBezTo>
                    <a:pt x="123" y="70"/>
                    <a:pt x="125" y="68"/>
                    <a:pt x="126" y="66"/>
                  </a:cubicBezTo>
                  <a:cubicBezTo>
                    <a:pt x="128" y="64"/>
                    <a:pt x="129" y="62"/>
                    <a:pt x="129" y="60"/>
                  </a:cubicBezTo>
                  <a:cubicBezTo>
                    <a:pt x="129" y="58"/>
                    <a:pt x="128" y="56"/>
                    <a:pt x="126" y="54"/>
                  </a:cubicBezTo>
                  <a:cubicBezTo>
                    <a:pt x="124" y="53"/>
                    <a:pt x="122" y="52"/>
                    <a:pt x="119" y="52"/>
                  </a:cubicBezTo>
                  <a:cubicBezTo>
                    <a:pt x="116" y="52"/>
                    <a:pt x="113" y="53"/>
                    <a:pt x="110" y="56"/>
                  </a:cubicBezTo>
                  <a:cubicBezTo>
                    <a:pt x="109" y="56"/>
                    <a:pt x="108" y="57"/>
                    <a:pt x="107" y="59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9" y="48"/>
                    <a:pt x="101" y="46"/>
                    <a:pt x="103" y="44"/>
                  </a:cubicBezTo>
                  <a:cubicBezTo>
                    <a:pt x="108" y="40"/>
                    <a:pt x="114" y="38"/>
                    <a:pt x="121" y="38"/>
                  </a:cubicBezTo>
                  <a:cubicBezTo>
                    <a:pt x="128" y="38"/>
                    <a:pt x="133" y="40"/>
                    <a:pt x="137" y="44"/>
                  </a:cubicBezTo>
                  <a:cubicBezTo>
                    <a:pt x="142" y="47"/>
                    <a:pt x="144" y="52"/>
                    <a:pt x="144" y="59"/>
                  </a:cubicBezTo>
                  <a:cubicBezTo>
                    <a:pt x="144" y="63"/>
                    <a:pt x="143" y="67"/>
                    <a:pt x="141" y="70"/>
                  </a:cubicBezTo>
                  <a:cubicBezTo>
                    <a:pt x="138" y="73"/>
                    <a:pt x="136" y="76"/>
                    <a:pt x="133" y="78"/>
                  </a:cubicBezTo>
                  <a:cubicBezTo>
                    <a:pt x="130" y="80"/>
                    <a:pt x="126" y="82"/>
                    <a:pt x="123" y="84"/>
                  </a:cubicBezTo>
                  <a:cubicBezTo>
                    <a:pt x="120" y="86"/>
                    <a:pt x="117" y="88"/>
                    <a:pt x="115" y="90"/>
                  </a:cubicBezTo>
                  <a:cubicBezTo>
                    <a:pt x="113" y="92"/>
                    <a:pt x="111" y="94"/>
                    <a:pt x="111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89"/>
                    <a:pt x="133" y="89"/>
                    <a:pt x="133" y="89"/>
                  </a:cubicBezTo>
                  <a:lnTo>
                    <a:pt x="145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2" name="Freeform 274">
              <a:extLst>
                <a:ext uri="{FF2B5EF4-FFF2-40B4-BE49-F238E27FC236}">
                  <a16:creationId xmlns:a16="http://schemas.microsoft.com/office/drawing/2014/main" id="{33A381BD-BAC1-4CAF-9828-29C207A9A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8508" y="3427547"/>
              <a:ext cx="188919" cy="124904"/>
            </a:xfrm>
            <a:custGeom>
              <a:avLst/>
              <a:gdLst>
                <a:gd name="T0" fmla="*/ 180 w 182"/>
                <a:gd name="T1" fmla="*/ 8 h 121"/>
                <a:gd name="T2" fmla="*/ 181 w 182"/>
                <a:gd name="T3" fmla="*/ 14 h 121"/>
                <a:gd name="T4" fmla="*/ 178 w 182"/>
                <a:gd name="T5" fmla="*/ 20 h 121"/>
                <a:gd name="T6" fmla="*/ 94 w 182"/>
                <a:gd name="T7" fmla="*/ 117 h 121"/>
                <a:gd name="T8" fmla="*/ 85 w 182"/>
                <a:gd name="T9" fmla="*/ 121 h 121"/>
                <a:gd name="T10" fmla="*/ 12 w 182"/>
                <a:gd name="T11" fmla="*/ 121 h 121"/>
                <a:gd name="T12" fmla="*/ 6 w 182"/>
                <a:gd name="T13" fmla="*/ 120 h 121"/>
                <a:gd name="T14" fmla="*/ 1 w 182"/>
                <a:gd name="T15" fmla="*/ 114 h 121"/>
                <a:gd name="T16" fmla="*/ 0 w 182"/>
                <a:gd name="T17" fmla="*/ 108 h 121"/>
                <a:gd name="T18" fmla="*/ 3 w 182"/>
                <a:gd name="T19" fmla="*/ 101 h 121"/>
                <a:gd name="T20" fmla="*/ 88 w 182"/>
                <a:gd name="T21" fmla="*/ 5 h 121"/>
                <a:gd name="T22" fmla="*/ 97 w 182"/>
                <a:gd name="T23" fmla="*/ 0 h 121"/>
                <a:gd name="T24" fmla="*/ 169 w 182"/>
                <a:gd name="T25" fmla="*/ 0 h 121"/>
                <a:gd name="T26" fmla="*/ 176 w 182"/>
                <a:gd name="T27" fmla="*/ 2 h 121"/>
                <a:gd name="T28" fmla="*/ 180 w 182"/>
                <a:gd name="T29" fmla="*/ 8 h 121"/>
                <a:gd name="T30" fmla="*/ 85 w 182"/>
                <a:gd name="T31" fmla="*/ 109 h 121"/>
                <a:gd name="T32" fmla="*/ 116 w 182"/>
                <a:gd name="T33" fmla="*/ 73 h 121"/>
                <a:gd name="T34" fmla="*/ 44 w 182"/>
                <a:gd name="T35" fmla="*/ 73 h 121"/>
                <a:gd name="T36" fmla="*/ 12 w 182"/>
                <a:gd name="T37" fmla="*/ 109 h 121"/>
                <a:gd name="T38" fmla="*/ 85 w 182"/>
                <a:gd name="T39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2" h="121">
                  <a:moveTo>
                    <a:pt x="180" y="8"/>
                  </a:moveTo>
                  <a:cubicBezTo>
                    <a:pt x="181" y="10"/>
                    <a:pt x="182" y="12"/>
                    <a:pt x="181" y="14"/>
                  </a:cubicBezTo>
                  <a:cubicBezTo>
                    <a:pt x="181" y="17"/>
                    <a:pt x="180" y="19"/>
                    <a:pt x="178" y="20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1" y="120"/>
                    <a:pt x="88" y="121"/>
                    <a:pt x="85" y="121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0" y="121"/>
                    <a:pt x="7" y="121"/>
                    <a:pt x="6" y="120"/>
                  </a:cubicBezTo>
                  <a:cubicBezTo>
                    <a:pt x="4" y="118"/>
                    <a:pt x="2" y="116"/>
                    <a:pt x="1" y="114"/>
                  </a:cubicBezTo>
                  <a:cubicBezTo>
                    <a:pt x="0" y="112"/>
                    <a:pt x="0" y="110"/>
                    <a:pt x="0" y="108"/>
                  </a:cubicBezTo>
                  <a:cubicBezTo>
                    <a:pt x="0" y="105"/>
                    <a:pt x="1" y="103"/>
                    <a:pt x="3" y="101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0" y="2"/>
                    <a:pt x="93" y="0"/>
                    <a:pt x="97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2" y="0"/>
                    <a:pt x="174" y="1"/>
                    <a:pt x="176" y="2"/>
                  </a:cubicBezTo>
                  <a:cubicBezTo>
                    <a:pt x="178" y="4"/>
                    <a:pt x="179" y="5"/>
                    <a:pt x="180" y="8"/>
                  </a:cubicBezTo>
                  <a:close/>
                  <a:moveTo>
                    <a:pt x="85" y="109"/>
                  </a:moveTo>
                  <a:cubicBezTo>
                    <a:pt x="116" y="73"/>
                    <a:pt x="116" y="73"/>
                    <a:pt x="116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12" y="109"/>
                    <a:pt x="12" y="109"/>
                    <a:pt x="12" y="109"/>
                  </a:cubicBezTo>
                  <a:lnTo>
                    <a:pt x="85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3" name="Freeform 275">
              <a:extLst>
                <a:ext uri="{FF2B5EF4-FFF2-40B4-BE49-F238E27FC236}">
                  <a16:creationId xmlns:a16="http://schemas.microsoft.com/office/drawing/2014/main" id="{3D87E5E0-12B0-4E2F-AA83-F7E62554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704" y="3402566"/>
              <a:ext cx="163938" cy="154570"/>
            </a:xfrm>
            <a:custGeom>
              <a:avLst/>
              <a:gdLst>
                <a:gd name="T0" fmla="*/ 154 w 158"/>
                <a:gd name="T1" fmla="*/ 117 h 149"/>
                <a:gd name="T2" fmla="*/ 135 w 158"/>
                <a:gd name="T3" fmla="*/ 120 h 149"/>
                <a:gd name="T4" fmla="*/ 124 w 158"/>
                <a:gd name="T5" fmla="*/ 113 h 149"/>
                <a:gd name="T6" fmla="*/ 107 w 158"/>
                <a:gd name="T7" fmla="*/ 123 h 149"/>
                <a:gd name="T8" fmla="*/ 109 w 158"/>
                <a:gd name="T9" fmla="*/ 145 h 149"/>
                <a:gd name="T10" fmla="*/ 106 w 158"/>
                <a:gd name="T11" fmla="*/ 145 h 149"/>
                <a:gd name="T12" fmla="*/ 86 w 158"/>
                <a:gd name="T13" fmla="*/ 148 h 149"/>
                <a:gd name="T14" fmla="*/ 67 w 158"/>
                <a:gd name="T15" fmla="*/ 146 h 149"/>
                <a:gd name="T16" fmla="*/ 65 w 158"/>
                <a:gd name="T17" fmla="*/ 131 h 149"/>
                <a:gd name="T18" fmla="*/ 72 w 158"/>
                <a:gd name="T19" fmla="*/ 120 h 149"/>
                <a:gd name="T20" fmla="*/ 69 w 158"/>
                <a:gd name="T21" fmla="*/ 101 h 149"/>
                <a:gd name="T22" fmla="*/ 42 w 158"/>
                <a:gd name="T23" fmla="*/ 101 h 149"/>
                <a:gd name="T24" fmla="*/ 38 w 158"/>
                <a:gd name="T25" fmla="*/ 121 h 149"/>
                <a:gd name="T26" fmla="*/ 45 w 158"/>
                <a:gd name="T27" fmla="*/ 132 h 149"/>
                <a:gd name="T28" fmla="*/ 42 w 158"/>
                <a:gd name="T29" fmla="*/ 146 h 149"/>
                <a:gd name="T30" fmla="*/ 7 w 158"/>
                <a:gd name="T31" fmla="*/ 147 h 149"/>
                <a:gd name="T32" fmla="*/ 2 w 158"/>
                <a:gd name="T33" fmla="*/ 146 h 149"/>
                <a:gd name="T34" fmla="*/ 1 w 158"/>
                <a:gd name="T35" fmla="*/ 146 h 149"/>
                <a:gd name="T36" fmla="*/ 0 w 158"/>
                <a:gd name="T37" fmla="*/ 49 h 149"/>
                <a:gd name="T38" fmla="*/ 5 w 158"/>
                <a:gd name="T39" fmla="*/ 49 h 149"/>
                <a:gd name="T40" fmla="*/ 31 w 158"/>
                <a:gd name="T41" fmla="*/ 52 h 149"/>
                <a:gd name="T42" fmla="*/ 46 w 158"/>
                <a:gd name="T43" fmla="*/ 40 h 149"/>
                <a:gd name="T44" fmla="*/ 41 w 158"/>
                <a:gd name="T45" fmla="*/ 31 h 149"/>
                <a:gd name="T46" fmla="*/ 37 w 158"/>
                <a:gd name="T47" fmla="*/ 17 h 149"/>
                <a:gd name="T48" fmla="*/ 56 w 158"/>
                <a:gd name="T49" fmla="*/ 0 h 149"/>
                <a:gd name="T50" fmla="*/ 74 w 158"/>
                <a:gd name="T51" fmla="*/ 16 h 149"/>
                <a:gd name="T52" fmla="*/ 68 w 158"/>
                <a:gd name="T53" fmla="*/ 29 h 149"/>
                <a:gd name="T54" fmla="*/ 63 w 158"/>
                <a:gd name="T55" fmla="*/ 41 h 149"/>
                <a:gd name="T56" fmla="*/ 77 w 158"/>
                <a:gd name="T57" fmla="*/ 51 h 149"/>
                <a:gd name="T58" fmla="*/ 109 w 158"/>
                <a:gd name="T59" fmla="*/ 48 h 149"/>
                <a:gd name="T60" fmla="*/ 109 w 158"/>
                <a:gd name="T61" fmla="*/ 50 h 149"/>
                <a:gd name="T62" fmla="*/ 108 w 158"/>
                <a:gd name="T63" fmla="*/ 56 h 149"/>
                <a:gd name="T64" fmla="*/ 109 w 158"/>
                <a:gd name="T65" fmla="*/ 90 h 149"/>
                <a:gd name="T66" fmla="*/ 122 w 158"/>
                <a:gd name="T67" fmla="*/ 93 h 149"/>
                <a:gd name="T68" fmla="*/ 134 w 158"/>
                <a:gd name="T69" fmla="*/ 86 h 149"/>
                <a:gd name="T70" fmla="*/ 154 w 158"/>
                <a:gd name="T71" fmla="*/ 9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8" h="149">
                  <a:moveTo>
                    <a:pt x="158" y="104"/>
                  </a:moveTo>
                  <a:cubicBezTo>
                    <a:pt x="158" y="109"/>
                    <a:pt x="156" y="113"/>
                    <a:pt x="154" y="117"/>
                  </a:cubicBezTo>
                  <a:cubicBezTo>
                    <a:pt x="151" y="120"/>
                    <a:pt x="147" y="122"/>
                    <a:pt x="142" y="122"/>
                  </a:cubicBezTo>
                  <a:cubicBezTo>
                    <a:pt x="139" y="122"/>
                    <a:pt x="137" y="121"/>
                    <a:pt x="135" y="120"/>
                  </a:cubicBezTo>
                  <a:cubicBezTo>
                    <a:pt x="132" y="119"/>
                    <a:pt x="130" y="118"/>
                    <a:pt x="129" y="117"/>
                  </a:cubicBezTo>
                  <a:cubicBezTo>
                    <a:pt x="128" y="115"/>
                    <a:pt x="126" y="114"/>
                    <a:pt x="124" y="113"/>
                  </a:cubicBezTo>
                  <a:cubicBezTo>
                    <a:pt x="122" y="112"/>
                    <a:pt x="119" y="111"/>
                    <a:pt x="117" y="111"/>
                  </a:cubicBezTo>
                  <a:cubicBezTo>
                    <a:pt x="110" y="111"/>
                    <a:pt x="107" y="115"/>
                    <a:pt x="107" y="123"/>
                  </a:cubicBezTo>
                  <a:cubicBezTo>
                    <a:pt x="107" y="126"/>
                    <a:pt x="107" y="129"/>
                    <a:pt x="108" y="134"/>
                  </a:cubicBezTo>
                  <a:cubicBezTo>
                    <a:pt x="109" y="139"/>
                    <a:pt x="110" y="142"/>
                    <a:pt x="109" y="145"/>
                  </a:cubicBezTo>
                  <a:cubicBezTo>
                    <a:pt x="109" y="145"/>
                    <a:pt x="109" y="145"/>
                    <a:pt x="109" y="145"/>
                  </a:cubicBezTo>
                  <a:cubicBezTo>
                    <a:pt x="108" y="145"/>
                    <a:pt x="107" y="145"/>
                    <a:pt x="106" y="145"/>
                  </a:cubicBezTo>
                  <a:cubicBezTo>
                    <a:pt x="104" y="146"/>
                    <a:pt x="101" y="146"/>
                    <a:pt x="97" y="147"/>
                  </a:cubicBezTo>
                  <a:cubicBezTo>
                    <a:pt x="93" y="147"/>
                    <a:pt x="90" y="147"/>
                    <a:pt x="86" y="148"/>
                  </a:cubicBezTo>
                  <a:cubicBezTo>
                    <a:pt x="83" y="148"/>
                    <a:pt x="80" y="148"/>
                    <a:pt x="77" y="148"/>
                  </a:cubicBezTo>
                  <a:cubicBezTo>
                    <a:pt x="73" y="148"/>
                    <a:pt x="70" y="147"/>
                    <a:pt x="67" y="146"/>
                  </a:cubicBezTo>
                  <a:cubicBezTo>
                    <a:pt x="65" y="144"/>
                    <a:pt x="63" y="141"/>
                    <a:pt x="63" y="138"/>
                  </a:cubicBezTo>
                  <a:cubicBezTo>
                    <a:pt x="63" y="136"/>
                    <a:pt x="64" y="133"/>
                    <a:pt x="65" y="131"/>
                  </a:cubicBezTo>
                  <a:cubicBezTo>
                    <a:pt x="66" y="129"/>
                    <a:pt x="67" y="127"/>
                    <a:pt x="68" y="126"/>
                  </a:cubicBezTo>
                  <a:cubicBezTo>
                    <a:pt x="70" y="124"/>
                    <a:pt x="71" y="123"/>
                    <a:pt x="72" y="120"/>
                  </a:cubicBezTo>
                  <a:cubicBezTo>
                    <a:pt x="73" y="118"/>
                    <a:pt x="74" y="116"/>
                    <a:pt x="74" y="113"/>
                  </a:cubicBezTo>
                  <a:cubicBezTo>
                    <a:pt x="74" y="108"/>
                    <a:pt x="72" y="104"/>
                    <a:pt x="69" y="101"/>
                  </a:cubicBezTo>
                  <a:cubicBezTo>
                    <a:pt x="65" y="98"/>
                    <a:pt x="61" y="97"/>
                    <a:pt x="56" y="97"/>
                  </a:cubicBezTo>
                  <a:cubicBezTo>
                    <a:pt x="51" y="97"/>
                    <a:pt x="46" y="98"/>
                    <a:pt x="42" y="101"/>
                  </a:cubicBezTo>
                  <a:cubicBezTo>
                    <a:pt x="39" y="104"/>
                    <a:pt x="37" y="108"/>
                    <a:pt x="37" y="113"/>
                  </a:cubicBezTo>
                  <a:cubicBezTo>
                    <a:pt x="37" y="116"/>
                    <a:pt x="37" y="119"/>
                    <a:pt x="38" y="121"/>
                  </a:cubicBezTo>
                  <a:cubicBezTo>
                    <a:pt x="39" y="124"/>
                    <a:pt x="40" y="126"/>
                    <a:pt x="41" y="127"/>
                  </a:cubicBezTo>
                  <a:cubicBezTo>
                    <a:pt x="43" y="129"/>
                    <a:pt x="44" y="131"/>
                    <a:pt x="45" y="132"/>
                  </a:cubicBezTo>
                  <a:cubicBezTo>
                    <a:pt x="45" y="134"/>
                    <a:pt x="46" y="136"/>
                    <a:pt x="46" y="137"/>
                  </a:cubicBezTo>
                  <a:cubicBezTo>
                    <a:pt x="46" y="140"/>
                    <a:pt x="45" y="143"/>
                    <a:pt x="42" y="146"/>
                  </a:cubicBezTo>
                  <a:cubicBezTo>
                    <a:pt x="39" y="148"/>
                    <a:pt x="36" y="149"/>
                    <a:pt x="31" y="149"/>
                  </a:cubicBezTo>
                  <a:cubicBezTo>
                    <a:pt x="25" y="149"/>
                    <a:pt x="17" y="148"/>
                    <a:pt x="7" y="147"/>
                  </a:cubicBezTo>
                  <a:cubicBezTo>
                    <a:pt x="7" y="146"/>
                    <a:pt x="6" y="146"/>
                    <a:pt x="5" y="146"/>
                  </a:cubicBezTo>
                  <a:cubicBezTo>
                    <a:pt x="4" y="146"/>
                    <a:pt x="3" y="146"/>
                    <a:pt x="2" y="14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1" y="146"/>
                    <a:pt x="0" y="146"/>
                    <a:pt x="0" y="14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" y="49"/>
                    <a:pt x="1" y="49"/>
                    <a:pt x="2" y="49"/>
                  </a:cubicBezTo>
                  <a:cubicBezTo>
                    <a:pt x="3" y="49"/>
                    <a:pt x="4" y="49"/>
                    <a:pt x="5" y="49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7" y="51"/>
                    <a:pt x="25" y="52"/>
                    <a:pt x="31" y="52"/>
                  </a:cubicBezTo>
                  <a:cubicBezTo>
                    <a:pt x="36" y="52"/>
                    <a:pt x="39" y="51"/>
                    <a:pt x="42" y="49"/>
                  </a:cubicBezTo>
                  <a:cubicBezTo>
                    <a:pt x="45" y="46"/>
                    <a:pt x="46" y="43"/>
                    <a:pt x="46" y="40"/>
                  </a:cubicBezTo>
                  <a:cubicBezTo>
                    <a:pt x="46" y="39"/>
                    <a:pt x="45" y="37"/>
                    <a:pt x="45" y="36"/>
                  </a:cubicBezTo>
                  <a:cubicBezTo>
                    <a:pt x="44" y="34"/>
                    <a:pt x="43" y="32"/>
                    <a:pt x="41" y="31"/>
                  </a:cubicBezTo>
                  <a:cubicBezTo>
                    <a:pt x="40" y="29"/>
                    <a:pt x="39" y="27"/>
                    <a:pt x="38" y="24"/>
                  </a:cubicBezTo>
                  <a:cubicBezTo>
                    <a:pt x="37" y="22"/>
                    <a:pt x="37" y="19"/>
                    <a:pt x="37" y="17"/>
                  </a:cubicBezTo>
                  <a:cubicBezTo>
                    <a:pt x="37" y="11"/>
                    <a:pt x="39" y="7"/>
                    <a:pt x="42" y="5"/>
                  </a:cubicBezTo>
                  <a:cubicBezTo>
                    <a:pt x="46" y="2"/>
                    <a:pt x="51" y="0"/>
                    <a:pt x="56" y="0"/>
                  </a:cubicBezTo>
                  <a:cubicBezTo>
                    <a:pt x="61" y="0"/>
                    <a:pt x="65" y="2"/>
                    <a:pt x="69" y="4"/>
                  </a:cubicBezTo>
                  <a:cubicBezTo>
                    <a:pt x="72" y="7"/>
                    <a:pt x="74" y="11"/>
                    <a:pt x="74" y="16"/>
                  </a:cubicBezTo>
                  <a:cubicBezTo>
                    <a:pt x="74" y="19"/>
                    <a:pt x="73" y="21"/>
                    <a:pt x="72" y="23"/>
                  </a:cubicBezTo>
                  <a:cubicBezTo>
                    <a:pt x="71" y="26"/>
                    <a:pt x="70" y="28"/>
                    <a:pt x="68" y="29"/>
                  </a:cubicBezTo>
                  <a:cubicBezTo>
                    <a:pt x="67" y="30"/>
                    <a:pt x="66" y="32"/>
                    <a:pt x="65" y="34"/>
                  </a:cubicBezTo>
                  <a:cubicBezTo>
                    <a:pt x="64" y="36"/>
                    <a:pt x="63" y="39"/>
                    <a:pt x="63" y="41"/>
                  </a:cubicBezTo>
                  <a:cubicBezTo>
                    <a:pt x="63" y="45"/>
                    <a:pt x="65" y="47"/>
                    <a:pt x="67" y="49"/>
                  </a:cubicBezTo>
                  <a:cubicBezTo>
                    <a:pt x="70" y="51"/>
                    <a:pt x="73" y="51"/>
                    <a:pt x="77" y="51"/>
                  </a:cubicBezTo>
                  <a:cubicBezTo>
                    <a:pt x="81" y="51"/>
                    <a:pt x="87" y="51"/>
                    <a:pt x="94" y="50"/>
                  </a:cubicBezTo>
                  <a:cubicBezTo>
                    <a:pt x="101" y="49"/>
                    <a:pt x="106" y="49"/>
                    <a:pt x="109" y="48"/>
                  </a:cubicBezTo>
                  <a:cubicBezTo>
                    <a:pt x="109" y="49"/>
                    <a:pt x="109" y="49"/>
                    <a:pt x="109" y="49"/>
                  </a:cubicBezTo>
                  <a:cubicBezTo>
                    <a:pt x="109" y="49"/>
                    <a:pt x="109" y="49"/>
                    <a:pt x="109" y="50"/>
                  </a:cubicBezTo>
                  <a:cubicBezTo>
                    <a:pt x="109" y="51"/>
                    <a:pt x="109" y="52"/>
                    <a:pt x="109" y="53"/>
                  </a:cubicBezTo>
                  <a:cubicBezTo>
                    <a:pt x="108" y="55"/>
                    <a:pt x="108" y="55"/>
                    <a:pt x="108" y="56"/>
                  </a:cubicBezTo>
                  <a:cubicBezTo>
                    <a:pt x="107" y="65"/>
                    <a:pt x="106" y="73"/>
                    <a:pt x="106" y="79"/>
                  </a:cubicBezTo>
                  <a:cubicBezTo>
                    <a:pt x="106" y="84"/>
                    <a:pt x="107" y="87"/>
                    <a:pt x="109" y="90"/>
                  </a:cubicBezTo>
                  <a:cubicBezTo>
                    <a:pt x="112" y="93"/>
                    <a:pt x="115" y="94"/>
                    <a:pt x="118" y="94"/>
                  </a:cubicBezTo>
                  <a:cubicBezTo>
                    <a:pt x="119" y="94"/>
                    <a:pt x="121" y="94"/>
                    <a:pt x="122" y="93"/>
                  </a:cubicBezTo>
                  <a:cubicBezTo>
                    <a:pt x="124" y="92"/>
                    <a:pt x="126" y="91"/>
                    <a:pt x="128" y="90"/>
                  </a:cubicBezTo>
                  <a:cubicBezTo>
                    <a:pt x="129" y="88"/>
                    <a:pt x="131" y="87"/>
                    <a:pt x="134" y="86"/>
                  </a:cubicBezTo>
                  <a:cubicBezTo>
                    <a:pt x="136" y="85"/>
                    <a:pt x="139" y="85"/>
                    <a:pt x="141" y="85"/>
                  </a:cubicBezTo>
                  <a:cubicBezTo>
                    <a:pt x="147" y="85"/>
                    <a:pt x="151" y="87"/>
                    <a:pt x="154" y="91"/>
                  </a:cubicBezTo>
                  <a:cubicBezTo>
                    <a:pt x="156" y="94"/>
                    <a:pt x="158" y="99"/>
                    <a:pt x="15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4" name="Freeform 276">
              <a:extLst>
                <a:ext uri="{FF2B5EF4-FFF2-40B4-BE49-F238E27FC236}">
                  <a16:creationId xmlns:a16="http://schemas.microsoft.com/office/drawing/2014/main" id="{103121C9-FDA1-45B6-B583-372E1A749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3481" y="3402566"/>
              <a:ext cx="112414" cy="163938"/>
            </a:xfrm>
            <a:custGeom>
              <a:avLst/>
              <a:gdLst>
                <a:gd name="T0" fmla="*/ 109 w 109"/>
                <a:gd name="T1" fmla="*/ 67 h 158"/>
                <a:gd name="T2" fmla="*/ 109 w 109"/>
                <a:gd name="T3" fmla="*/ 79 h 158"/>
                <a:gd name="T4" fmla="*/ 95 w 109"/>
                <a:gd name="T5" fmla="*/ 115 h 158"/>
                <a:gd name="T6" fmla="*/ 60 w 109"/>
                <a:gd name="T7" fmla="*/ 133 h 158"/>
                <a:gd name="T8" fmla="*/ 60 w 109"/>
                <a:gd name="T9" fmla="*/ 145 h 158"/>
                <a:gd name="T10" fmla="*/ 84 w 109"/>
                <a:gd name="T11" fmla="*/ 145 h 158"/>
                <a:gd name="T12" fmla="*/ 89 w 109"/>
                <a:gd name="T13" fmla="*/ 147 h 158"/>
                <a:gd name="T14" fmla="*/ 91 w 109"/>
                <a:gd name="T15" fmla="*/ 151 h 158"/>
                <a:gd name="T16" fmla="*/ 89 w 109"/>
                <a:gd name="T17" fmla="*/ 156 h 158"/>
                <a:gd name="T18" fmla="*/ 84 w 109"/>
                <a:gd name="T19" fmla="*/ 158 h 158"/>
                <a:gd name="T20" fmla="*/ 24 w 109"/>
                <a:gd name="T21" fmla="*/ 158 h 158"/>
                <a:gd name="T22" fmla="*/ 20 w 109"/>
                <a:gd name="T23" fmla="*/ 156 h 158"/>
                <a:gd name="T24" fmla="*/ 18 w 109"/>
                <a:gd name="T25" fmla="*/ 151 h 158"/>
                <a:gd name="T26" fmla="*/ 20 w 109"/>
                <a:gd name="T27" fmla="*/ 147 h 158"/>
                <a:gd name="T28" fmla="*/ 24 w 109"/>
                <a:gd name="T29" fmla="*/ 145 h 158"/>
                <a:gd name="T30" fmla="*/ 48 w 109"/>
                <a:gd name="T31" fmla="*/ 145 h 158"/>
                <a:gd name="T32" fmla="*/ 48 w 109"/>
                <a:gd name="T33" fmla="*/ 133 h 158"/>
                <a:gd name="T34" fmla="*/ 14 w 109"/>
                <a:gd name="T35" fmla="*/ 115 h 158"/>
                <a:gd name="T36" fmla="*/ 0 w 109"/>
                <a:gd name="T37" fmla="*/ 79 h 158"/>
                <a:gd name="T38" fmla="*/ 0 w 109"/>
                <a:gd name="T39" fmla="*/ 67 h 158"/>
                <a:gd name="T40" fmla="*/ 2 w 109"/>
                <a:gd name="T41" fmla="*/ 63 h 158"/>
                <a:gd name="T42" fmla="*/ 6 w 109"/>
                <a:gd name="T43" fmla="*/ 61 h 158"/>
                <a:gd name="T44" fmla="*/ 10 w 109"/>
                <a:gd name="T45" fmla="*/ 63 h 158"/>
                <a:gd name="T46" fmla="*/ 12 w 109"/>
                <a:gd name="T47" fmla="*/ 67 h 158"/>
                <a:gd name="T48" fmla="*/ 12 w 109"/>
                <a:gd name="T49" fmla="*/ 79 h 158"/>
                <a:gd name="T50" fmla="*/ 24 w 109"/>
                <a:gd name="T51" fmla="*/ 109 h 158"/>
                <a:gd name="T52" fmla="*/ 54 w 109"/>
                <a:gd name="T53" fmla="*/ 121 h 158"/>
                <a:gd name="T54" fmla="*/ 84 w 109"/>
                <a:gd name="T55" fmla="*/ 109 h 158"/>
                <a:gd name="T56" fmla="*/ 97 w 109"/>
                <a:gd name="T57" fmla="*/ 79 h 158"/>
                <a:gd name="T58" fmla="*/ 97 w 109"/>
                <a:gd name="T59" fmla="*/ 67 h 158"/>
                <a:gd name="T60" fmla="*/ 98 w 109"/>
                <a:gd name="T61" fmla="*/ 63 h 158"/>
                <a:gd name="T62" fmla="*/ 103 w 109"/>
                <a:gd name="T63" fmla="*/ 61 h 158"/>
                <a:gd name="T64" fmla="*/ 107 w 109"/>
                <a:gd name="T65" fmla="*/ 63 h 158"/>
                <a:gd name="T66" fmla="*/ 109 w 109"/>
                <a:gd name="T67" fmla="*/ 67 h 158"/>
                <a:gd name="T68" fmla="*/ 84 w 109"/>
                <a:gd name="T69" fmla="*/ 30 h 158"/>
                <a:gd name="T70" fmla="*/ 84 w 109"/>
                <a:gd name="T71" fmla="*/ 79 h 158"/>
                <a:gd name="T72" fmla="*/ 76 w 109"/>
                <a:gd name="T73" fmla="*/ 100 h 158"/>
                <a:gd name="T74" fmla="*/ 54 w 109"/>
                <a:gd name="T75" fmla="*/ 109 h 158"/>
                <a:gd name="T76" fmla="*/ 33 w 109"/>
                <a:gd name="T77" fmla="*/ 100 h 158"/>
                <a:gd name="T78" fmla="*/ 24 w 109"/>
                <a:gd name="T79" fmla="*/ 79 h 158"/>
                <a:gd name="T80" fmla="*/ 24 w 109"/>
                <a:gd name="T81" fmla="*/ 30 h 158"/>
                <a:gd name="T82" fmla="*/ 33 w 109"/>
                <a:gd name="T83" fmla="*/ 9 h 158"/>
                <a:gd name="T84" fmla="*/ 54 w 109"/>
                <a:gd name="T85" fmla="*/ 0 h 158"/>
                <a:gd name="T86" fmla="*/ 76 w 109"/>
                <a:gd name="T87" fmla="*/ 9 h 158"/>
                <a:gd name="T88" fmla="*/ 84 w 109"/>
                <a:gd name="T89" fmla="*/ 3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158">
                  <a:moveTo>
                    <a:pt x="109" y="67"/>
                  </a:moveTo>
                  <a:cubicBezTo>
                    <a:pt x="109" y="79"/>
                    <a:pt x="109" y="79"/>
                    <a:pt x="109" y="79"/>
                  </a:cubicBezTo>
                  <a:cubicBezTo>
                    <a:pt x="109" y="93"/>
                    <a:pt x="104" y="105"/>
                    <a:pt x="95" y="115"/>
                  </a:cubicBezTo>
                  <a:cubicBezTo>
                    <a:pt x="85" y="126"/>
                    <a:pt x="74" y="131"/>
                    <a:pt x="60" y="133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6" y="145"/>
                    <a:pt x="88" y="146"/>
                    <a:pt x="89" y="147"/>
                  </a:cubicBezTo>
                  <a:cubicBezTo>
                    <a:pt x="90" y="148"/>
                    <a:pt x="91" y="150"/>
                    <a:pt x="91" y="151"/>
                  </a:cubicBezTo>
                  <a:cubicBezTo>
                    <a:pt x="91" y="153"/>
                    <a:pt x="90" y="155"/>
                    <a:pt x="89" y="156"/>
                  </a:cubicBezTo>
                  <a:cubicBezTo>
                    <a:pt x="88" y="157"/>
                    <a:pt x="86" y="158"/>
                    <a:pt x="84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2" y="158"/>
                    <a:pt x="21" y="157"/>
                    <a:pt x="20" y="156"/>
                  </a:cubicBezTo>
                  <a:cubicBezTo>
                    <a:pt x="19" y="155"/>
                    <a:pt x="18" y="153"/>
                    <a:pt x="18" y="151"/>
                  </a:cubicBezTo>
                  <a:cubicBezTo>
                    <a:pt x="18" y="150"/>
                    <a:pt x="19" y="148"/>
                    <a:pt x="20" y="147"/>
                  </a:cubicBezTo>
                  <a:cubicBezTo>
                    <a:pt x="21" y="146"/>
                    <a:pt x="22" y="145"/>
                    <a:pt x="24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35" y="131"/>
                    <a:pt x="23" y="126"/>
                    <a:pt x="14" y="115"/>
                  </a:cubicBezTo>
                  <a:cubicBezTo>
                    <a:pt x="4" y="105"/>
                    <a:pt x="0" y="93"/>
                    <a:pt x="0" y="79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0" y="64"/>
                    <a:pt x="2" y="63"/>
                  </a:cubicBezTo>
                  <a:cubicBezTo>
                    <a:pt x="3" y="61"/>
                    <a:pt x="4" y="61"/>
                    <a:pt x="6" y="61"/>
                  </a:cubicBezTo>
                  <a:cubicBezTo>
                    <a:pt x="7" y="61"/>
                    <a:pt x="9" y="61"/>
                    <a:pt x="10" y="63"/>
                  </a:cubicBezTo>
                  <a:cubicBezTo>
                    <a:pt x="11" y="64"/>
                    <a:pt x="12" y="65"/>
                    <a:pt x="12" y="6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91"/>
                    <a:pt x="16" y="101"/>
                    <a:pt x="24" y="109"/>
                  </a:cubicBezTo>
                  <a:cubicBezTo>
                    <a:pt x="33" y="117"/>
                    <a:pt x="43" y="121"/>
                    <a:pt x="54" y="121"/>
                  </a:cubicBezTo>
                  <a:cubicBezTo>
                    <a:pt x="66" y="121"/>
                    <a:pt x="76" y="117"/>
                    <a:pt x="84" y="109"/>
                  </a:cubicBezTo>
                  <a:cubicBezTo>
                    <a:pt x="92" y="101"/>
                    <a:pt x="97" y="91"/>
                    <a:pt x="97" y="79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5"/>
                    <a:pt x="97" y="64"/>
                    <a:pt x="98" y="63"/>
                  </a:cubicBezTo>
                  <a:cubicBezTo>
                    <a:pt x="100" y="61"/>
                    <a:pt x="101" y="61"/>
                    <a:pt x="103" y="61"/>
                  </a:cubicBezTo>
                  <a:cubicBezTo>
                    <a:pt x="104" y="61"/>
                    <a:pt x="106" y="61"/>
                    <a:pt x="107" y="63"/>
                  </a:cubicBezTo>
                  <a:cubicBezTo>
                    <a:pt x="108" y="64"/>
                    <a:pt x="109" y="65"/>
                    <a:pt x="109" y="67"/>
                  </a:cubicBezTo>
                  <a:close/>
                  <a:moveTo>
                    <a:pt x="84" y="30"/>
                  </a:moveTo>
                  <a:cubicBezTo>
                    <a:pt x="84" y="79"/>
                    <a:pt x="84" y="79"/>
                    <a:pt x="84" y="79"/>
                  </a:cubicBezTo>
                  <a:cubicBezTo>
                    <a:pt x="84" y="87"/>
                    <a:pt x="82" y="94"/>
                    <a:pt x="76" y="100"/>
                  </a:cubicBezTo>
                  <a:cubicBezTo>
                    <a:pt x="70" y="106"/>
                    <a:pt x="63" y="109"/>
                    <a:pt x="54" y="109"/>
                  </a:cubicBezTo>
                  <a:cubicBezTo>
                    <a:pt x="46" y="109"/>
                    <a:pt x="39" y="106"/>
                    <a:pt x="33" y="100"/>
                  </a:cubicBezTo>
                  <a:cubicBezTo>
                    <a:pt x="27" y="94"/>
                    <a:pt x="24" y="87"/>
                    <a:pt x="24" y="7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2"/>
                    <a:pt x="27" y="15"/>
                    <a:pt x="33" y="9"/>
                  </a:cubicBezTo>
                  <a:cubicBezTo>
                    <a:pt x="39" y="3"/>
                    <a:pt x="46" y="0"/>
                    <a:pt x="54" y="0"/>
                  </a:cubicBezTo>
                  <a:cubicBezTo>
                    <a:pt x="63" y="0"/>
                    <a:pt x="70" y="3"/>
                    <a:pt x="76" y="9"/>
                  </a:cubicBezTo>
                  <a:cubicBezTo>
                    <a:pt x="82" y="15"/>
                    <a:pt x="84" y="22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5" name="Freeform 277">
              <a:extLst>
                <a:ext uri="{FF2B5EF4-FFF2-40B4-BE49-F238E27FC236}">
                  <a16:creationId xmlns:a16="http://schemas.microsoft.com/office/drawing/2014/main" id="{9C092E8A-7F0E-49C9-A8D3-F05DD9EDD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94295" y="3402566"/>
              <a:ext cx="135834" cy="163938"/>
            </a:xfrm>
            <a:custGeom>
              <a:avLst/>
              <a:gdLst>
                <a:gd name="T0" fmla="*/ 130 w 131"/>
                <a:gd name="T1" fmla="*/ 33 h 158"/>
                <a:gd name="T2" fmla="*/ 95 w 131"/>
                <a:gd name="T3" fmla="*/ 67 h 158"/>
                <a:gd name="T4" fmla="*/ 95 w 131"/>
                <a:gd name="T5" fmla="*/ 79 h 158"/>
                <a:gd name="T6" fmla="*/ 87 w 131"/>
                <a:gd name="T7" fmla="*/ 100 h 158"/>
                <a:gd name="T8" fmla="*/ 65 w 131"/>
                <a:gd name="T9" fmla="*/ 109 h 158"/>
                <a:gd name="T10" fmla="*/ 55 w 131"/>
                <a:gd name="T11" fmla="*/ 107 h 158"/>
                <a:gd name="T12" fmla="*/ 46 w 131"/>
                <a:gd name="T13" fmla="*/ 116 h 158"/>
                <a:gd name="T14" fmla="*/ 65 w 131"/>
                <a:gd name="T15" fmla="*/ 121 h 158"/>
                <a:gd name="T16" fmla="*/ 95 w 131"/>
                <a:gd name="T17" fmla="*/ 109 h 158"/>
                <a:gd name="T18" fmla="*/ 108 w 131"/>
                <a:gd name="T19" fmla="*/ 79 h 158"/>
                <a:gd name="T20" fmla="*/ 108 w 131"/>
                <a:gd name="T21" fmla="*/ 67 h 158"/>
                <a:gd name="T22" fmla="*/ 109 w 131"/>
                <a:gd name="T23" fmla="*/ 63 h 158"/>
                <a:gd name="T24" fmla="*/ 114 w 131"/>
                <a:gd name="T25" fmla="*/ 61 h 158"/>
                <a:gd name="T26" fmla="*/ 118 w 131"/>
                <a:gd name="T27" fmla="*/ 63 h 158"/>
                <a:gd name="T28" fmla="*/ 120 w 131"/>
                <a:gd name="T29" fmla="*/ 67 h 158"/>
                <a:gd name="T30" fmla="*/ 120 w 131"/>
                <a:gd name="T31" fmla="*/ 79 h 158"/>
                <a:gd name="T32" fmla="*/ 106 w 131"/>
                <a:gd name="T33" fmla="*/ 115 h 158"/>
                <a:gd name="T34" fmla="*/ 71 w 131"/>
                <a:gd name="T35" fmla="*/ 133 h 158"/>
                <a:gd name="T36" fmla="*/ 71 w 131"/>
                <a:gd name="T37" fmla="*/ 145 h 158"/>
                <a:gd name="T38" fmla="*/ 95 w 131"/>
                <a:gd name="T39" fmla="*/ 145 h 158"/>
                <a:gd name="T40" fmla="*/ 100 w 131"/>
                <a:gd name="T41" fmla="*/ 147 h 158"/>
                <a:gd name="T42" fmla="*/ 102 w 131"/>
                <a:gd name="T43" fmla="*/ 151 h 158"/>
                <a:gd name="T44" fmla="*/ 100 w 131"/>
                <a:gd name="T45" fmla="*/ 156 h 158"/>
                <a:gd name="T46" fmla="*/ 95 w 131"/>
                <a:gd name="T47" fmla="*/ 158 h 158"/>
                <a:gd name="T48" fmla="*/ 35 w 131"/>
                <a:gd name="T49" fmla="*/ 158 h 158"/>
                <a:gd name="T50" fmla="*/ 31 w 131"/>
                <a:gd name="T51" fmla="*/ 156 h 158"/>
                <a:gd name="T52" fmla="*/ 29 w 131"/>
                <a:gd name="T53" fmla="*/ 151 h 158"/>
                <a:gd name="T54" fmla="*/ 31 w 131"/>
                <a:gd name="T55" fmla="*/ 147 h 158"/>
                <a:gd name="T56" fmla="*/ 35 w 131"/>
                <a:gd name="T57" fmla="*/ 145 h 158"/>
                <a:gd name="T58" fmla="*/ 59 w 131"/>
                <a:gd name="T59" fmla="*/ 145 h 158"/>
                <a:gd name="T60" fmla="*/ 59 w 131"/>
                <a:gd name="T61" fmla="*/ 133 h 158"/>
                <a:gd name="T62" fmla="*/ 37 w 131"/>
                <a:gd name="T63" fmla="*/ 125 h 158"/>
                <a:gd name="T64" fmla="*/ 13 w 131"/>
                <a:gd name="T65" fmla="*/ 149 h 158"/>
                <a:gd name="T66" fmla="*/ 11 w 131"/>
                <a:gd name="T67" fmla="*/ 150 h 158"/>
                <a:gd name="T68" fmla="*/ 9 w 131"/>
                <a:gd name="T69" fmla="*/ 149 h 158"/>
                <a:gd name="T70" fmla="*/ 1 w 131"/>
                <a:gd name="T71" fmla="*/ 142 h 158"/>
                <a:gd name="T72" fmla="*/ 0 w 131"/>
                <a:gd name="T73" fmla="*/ 139 h 158"/>
                <a:gd name="T74" fmla="*/ 1 w 131"/>
                <a:gd name="T75" fmla="*/ 137 h 158"/>
                <a:gd name="T76" fmla="*/ 118 w 131"/>
                <a:gd name="T77" fmla="*/ 21 h 158"/>
                <a:gd name="T78" fmla="*/ 120 w 131"/>
                <a:gd name="T79" fmla="*/ 20 h 158"/>
                <a:gd name="T80" fmla="*/ 122 w 131"/>
                <a:gd name="T81" fmla="*/ 21 h 158"/>
                <a:gd name="T82" fmla="*/ 130 w 131"/>
                <a:gd name="T83" fmla="*/ 28 h 158"/>
                <a:gd name="T84" fmla="*/ 131 w 131"/>
                <a:gd name="T85" fmla="*/ 30 h 158"/>
                <a:gd name="T86" fmla="*/ 130 w 131"/>
                <a:gd name="T87" fmla="*/ 33 h 158"/>
                <a:gd name="T88" fmla="*/ 24 w 131"/>
                <a:gd name="T89" fmla="*/ 90 h 158"/>
                <a:gd name="T90" fmla="*/ 15 w 131"/>
                <a:gd name="T91" fmla="*/ 99 h 158"/>
                <a:gd name="T92" fmla="*/ 11 w 131"/>
                <a:gd name="T93" fmla="*/ 79 h 158"/>
                <a:gd name="T94" fmla="*/ 11 w 131"/>
                <a:gd name="T95" fmla="*/ 67 h 158"/>
                <a:gd name="T96" fmla="*/ 13 w 131"/>
                <a:gd name="T97" fmla="*/ 63 h 158"/>
                <a:gd name="T98" fmla="*/ 17 w 131"/>
                <a:gd name="T99" fmla="*/ 61 h 158"/>
                <a:gd name="T100" fmla="*/ 21 w 131"/>
                <a:gd name="T101" fmla="*/ 63 h 158"/>
                <a:gd name="T102" fmla="*/ 23 w 131"/>
                <a:gd name="T103" fmla="*/ 67 h 158"/>
                <a:gd name="T104" fmla="*/ 23 w 131"/>
                <a:gd name="T105" fmla="*/ 79 h 158"/>
                <a:gd name="T106" fmla="*/ 24 w 131"/>
                <a:gd name="T107" fmla="*/ 90 h 158"/>
                <a:gd name="T108" fmla="*/ 94 w 131"/>
                <a:gd name="T109" fmla="*/ 20 h 158"/>
                <a:gd name="T110" fmla="*/ 35 w 131"/>
                <a:gd name="T111" fmla="*/ 79 h 158"/>
                <a:gd name="T112" fmla="*/ 35 w 131"/>
                <a:gd name="T113" fmla="*/ 30 h 158"/>
                <a:gd name="T114" fmla="*/ 44 w 131"/>
                <a:gd name="T115" fmla="*/ 9 h 158"/>
                <a:gd name="T116" fmla="*/ 65 w 131"/>
                <a:gd name="T117" fmla="*/ 0 h 158"/>
                <a:gd name="T118" fmla="*/ 83 w 131"/>
                <a:gd name="T119" fmla="*/ 6 h 158"/>
                <a:gd name="T120" fmla="*/ 94 w 131"/>
                <a:gd name="T121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158">
                  <a:moveTo>
                    <a:pt x="130" y="33"/>
                  </a:moveTo>
                  <a:cubicBezTo>
                    <a:pt x="95" y="67"/>
                    <a:pt x="95" y="67"/>
                    <a:pt x="95" y="67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87"/>
                    <a:pt x="93" y="94"/>
                    <a:pt x="87" y="100"/>
                  </a:cubicBezTo>
                  <a:cubicBezTo>
                    <a:pt x="81" y="106"/>
                    <a:pt x="74" y="109"/>
                    <a:pt x="65" y="109"/>
                  </a:cubicBezTo>
                  <a:cubicBezTo>
                    <a:pt x="62" y="109"/>
                    <a:pt x="58" y="109"/>
                    <a:pt x="55" y="107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52" y="120"/>
                    <a:pt x="58" y="121"/>
                    <a:pt x="65" y="121"/>
                  </a:cubicBezTo>
                  <a:cubicBezTo>
                    <a:pt x="77" y="121"/>
                    <a:pt x="87" y="117"/>
                    <a:pt x="95" y="109"/>
                  </a:cubicBezTo>
                  <a:cubicBezTo>
                    <a:pt x="103" y="101"/>
                    <a:pt x="108" y="91"/>
                    <a:pt x="108" y="79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65"/>
                    <a:pt x="108" y="64"/>
                    <a:pt x="109" y="63"/>
                  </a:cubicBezTo>
                  <a:cubicBezTo>
                    <a:pt x="111" y="61"/>
                    <a:pt x="112" y="61"/>
                    <a:pt x="114" y="61"/>
                  </a:cubicBezTo>
                  <a:cubicBezTo>
                    <a:pt x="115" y="61"/>
                    <a:pt x="117" y="61"/>
                    <a:pt x="118" y="63"/>
                  </a:cubicBezTo>
                  <a:cubicBezTo>
                    <a:pt x="119" y="64"/>
                    <a:pt x="120" y="65"/>
                    <a:pt x="120" y="67"/>
                  </a:cubicBezTo>
                  <a:cubicBezTo>
                    <a:pt x="120" y="79"/>
                    <a:pt x="120" y="79"/>
                    <a:pt x="120" y="79"/>
                  </a:cubicBezTo>
                  <a:cubicBezTo>
                    <a:pt x="120" y="93"/>
                    <a:pt x="115" y="105"/>
                    <a:pt x="106" y="115"/>
                  </a:cubicBezTo>
                  <a:cubicBezTo>
                    <a:pt x="96" y="126"/>
                    <a:pt x="85" y="131"/>
                    <a:pt x="71" y="133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7" y="145"/>
                    <a:pt x="99" y="146"/>
                    <a:pt x="100" y="147"/>
                  </a:cubicBezTo>
                  <a:cubicBezTo>
                    <a:pt x="101" y="148"/>
                    <a:pt x="102" y="150"/>
                    <a:pt x="102" y="151"/>
                  </a:cubicBezTo>
                  <a:cubicBezTo>
                    <a:pt x="102" y="153"/>
                    <a:pt x="101" y="155"/>
                    <a:pt x="100" y="156"/>
                  </a:cubicBezTo>
                  <a:cubicBezTo>
                    <a:pt x="99" y="157"/>
                    <a:pt x="97" y="158"/>
                    <a:pt x="9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3" y="158"/>
                    <a:pt x="32" y="157"/>
                    <a:pt x="31" y="156"/>
                  </a:cubicBezTo>
                  <a:cubicBezTo>
                    <a:pt x="30" y="155"/>
                    <a:pt x="29" y="153"/>
                    <a:pt x="29" y="151"/>
                  </a:cubicBezTo>
                  <a:cubicBezTo>
                    <a:pt x="29" y="150"/>
                    <a:pt x="30" y="148"/>
                    <a:pt x="31" y="147"/>
                  </a:cubicBezTo>
                  <a:cubicBezTo>
                    <a:pt x="32" y="146"/>
                    <a:pt x="33" y="145"/>
                    <a:pt x="35" y="145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1" y="132"/>
                    <a:pt x="44" y="130"/>
                    <a:pt x="37" y="125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2" y="150"/>
                    <a:pt x="12" y="150"/>
                    <a:pt x="11" y="150"/>
                  </a:cubicBezTo>
                  <a:cubicBezTo>
                    <a:pt x="10" y="150"/>
                    <a:pt x="9" y="150"/>
                    <a:pt x="9" y="149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1"/>
                    <a:pt x="0" y="140"/>
                    <a:pt x="0" y="139"/>
                  </a:cubicBezTo>
                  <a:cubicBezTo>
                    <a:pt x="0" y="139"/>
                    <a:pt x="0" y="138"/>
                    <a:pt x="1" y="137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8" y="20"/>
                    <a:pt x="119" y="20"/>
                    <a:pt x="120" y="20"/>
                  </a:cubicBezTo>
                  <a:cubicBezTo>
                    <a:pt x="120" y="20"/>
                    <a:pt x="121" y="20"/>
                    <a:pt x="122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30" y="29"/>
                    <a:pt x="131" y="30"/>
                    <a:pt x="131" y="30"/>
                  </a:cubicBezTo>
                  <a:cubicBezTo>
                    <a:pt x="131" y="31"/>
                    <a:pt x="130" y="32"/>
                    <a:pt x="130" y="33"/>
                  </a:cubicBezTo>
                  <a:close/>
                  <a:moveTo>
                    <a:pt x="24" y="90"/>
                  </a:moveTo>
                  <a:cubicBezTo>
                    <a:pt x="15" y="99"/>
                    <a:pt x="15" y="99"/>
                    <a:pt x="15" y="99"/>
                  </a:cubicBezTo>
                  <a:cubicBezTo>
                    <a:pt x="12" y="93"/>
                    <a:pt x="11" y="86"/>
                    <a:pt x="11" y="7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5"/>
                    <a:pt x="11" y="64"/>
                    <a:pt x="13" y="63"/>
                  </a:cubicBezTo>
                  <a:cubicBezTo>
                    <a:pt x="14" y="61"/>
                    <a:pt x="15" y="61"/>
                    <a:pt x="17" y="61"/>
                  </a:cubicBezTo>
                  <a:cubicBezTo>
                    <a:pt x="18" y="61"/>
                    <a:pt x="20" y="61"/>
                    <a:pt x="21" y="63"/>
                  </a:cubicBezTo>
                  <a:cubicBezTo>
                    <a:pt x="22" y="64"/>
                    <a:pt x="23" y="65"/>
                    <a:pt x="23" y="67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2"/>
                    <a:pt x="23" y="86"/>
                    <a:pt x="24" y="90"/>
                  </a:cubicBezTo>
                  <a:close/>
                  <a:moveTo>
                    <a:pt x="94" y="20"/>
                  </a:moveTo>
                  <a:cubicBezTo>
                    <a:pt x="35" y="79"/>
                    <a:pt x="35" y="79"/>
                    <a:pt x="35" y="7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2"/>
                    <a:pt x="38" y="15"/>
                    <a:pt x="44" y="9"/>
                  </a:cubicBezTo>
                  <a:cubicBezTo>
                    <a:pt x="50" y="3"/>
                    <a:pt x="57" y="0"/>
                    <a:pt x="65" y="0"/>
                  </a:cubicBezTo>
                  <a:cubicBezTo>
                    <a:pt x="72" y="0"/>
                    <a:pt x="77" y="2"/>
                    <a:pt x="83" y="6"/>
                  </a:cubicBezTo>
                  <a:cubicBezTo>
                    <a:pt x="88" y="10"/>
                    <a:pt x="92" y="14"/>
                    <a:pt x="9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6" name="Freeform 278">
              <a:extLst>
                <a:ext uri="{FF2B5EF4-FFF2-40B4-BE49-F238E27FC236}">
                  <a16:creationId xmlns:a16="http://schemas.microsoft.com/office/drawing/2014/main" id="{A8F28C1D-E167-4B86-AFF2-C89838683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6968" y="3415057"/>
              <a:ext cx="124905" cy="151447"/>
            </a:xfrm>
            <a:custGeom>
              <a:avLst/>
              <a:gdLst>
                <a:gd name="T0" fmla="*/ 121 w 121"/>
                <a:gd name="T1" fmla="*/ 6 h 146"/>
                <a:gd name="T2" fmla="*/ 121 w 121"/>
                <a:gd name="T3" fmla="*/ 79 h 146"/>
                <a:gd name="T4" fmla="*/ 118 w 121"/>
                <a:gd name="T5" fmla="*/ 95 h 146"/>
                <a:gd name="T6" fmla="*/ 110 w 121"/>
                <a:gd name="T7" fmla="*/ 109 h 146"/>
                <a:gd name="T8" fmla="*/ 99 w 121"/>
                <a:gd name="T9" fmla="*/ 121 h 146"/>
                <a:gd name="T10" fmla="*/ 87 w 121"/>
                <a:gd name="T11" fmla="*/ 131 h 146"/>
                <a:gd name="T12" fmla="*/ 75 w 121"/>
                <a:gd name="T13" fmla="*/ 138 h 146"/>
                <a:gd name="T14" fmla="*/ 67 w 121"/>
                <a:gd name="T15" fmla="*/ 143 h 146"/>
                <a:gd name="T16" fmla="*/ 63 w 121"/>
                <a:gd name="T17" fmla="*/ 145 h 146"/>
                <a:gd name="T18" fmla="*/ 60 w 121"/>
                <a:gd name="T19" fmla="*/ 146 h 146"/>
                <a:gd name="T20" fmla="*/ 58 w 121"/>
                <a:gd name="T21" fmla="*/ 145 h 146"/>
                <a:gd name="T22" fmla="*/ 54 w 121"/>
                <a:gd name="T23" fmla="*/ 143 h 146"/>
                <a:gd name="T24" fmla="*/ 45 w 121"/>
                <a:gd name="T25" fmla="*/ 138 h 146"/>
                <a:gd name="T26" fmla="*/ 34 w 121"/>
                <a:gd name="T27" fmla="*/ 131 h 146"/>
                <a:gd name="T28" fmla="*/ 22 w 121"/>
                <a:gd name="T29" fmla="*/ 121 h 146"/>
                <a:gd name="T30" fmla="*/ 11 w 121"/>
                <a:gd name="T31" fmla="*/ 109 h 146"/>
                <a:gd name="T32" fmla="*/ 3 w 121"/>
                <a:gd name="T33" fmla="*/ 95 h 146"/>
                <a:gd name="T34" fmla="*/ 0 w 121"/>
                <a:gd name="T35" fmla="*/ 79 h 146"/>
                <a:gd name="T36" fmla="*/ 0 w 121"/>
                <a:gd name="T37" fmla="*/ 6 h 146"/>
                <a:gd name="T38" fmla="*/ 2 w 121"/>
                <a:gd name="T39" fmla="*/ 2 h 146"/>
                <a:gd name="T40" fmla="*/ 6 w 121"/>
                <a:gd name="T41" fmla="*/ 0 h 146"/>
                <a:gd name="T42" fmla="*/ 115 w 121"/>
                <a:gd name="T43" fmla="*/ 0 h 146"/>
                <a:gd name="T44" fmla="*/ 119 w 121"/>
                <a:gd name="T45" fmla="*/ 2 h 146"/>
                <a:gd name="T46" fmla="*/ 121 w 121"/>
                <a:gd name="T47" fmla="*/ 6 h 146"/>
                <a:gd name="T48" fmla="*/ 103 w 121"/>
                <a:gd name="T49" fmla="*/ 79 h 146"/>
                <a:gd name="T50" fmla="*/ 103 w 121"/>
                <a:gd name="T51" fmla="*/ 18 h 146"/>
                <a:gd name="T52" fmla="*/ 60 w 121"/>
                <a:gd name="T53" fmla="*/ 18 h 146"/>
                <a:gd name="T54" fmla="*/ 60 w 121"/>
                <a:gd name="T55" fmla="*/ 126 h 146"/>
                <a:gd name="T56" fmla="*/ 80 w 121"/>
                <a:gd name="T57" fmla="*/ 113 h 146"/>
                <a:gd name="T58" fmla="*/ 103 w 121"/>
                <a:gd name="T5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1" h="146">
                  <a:moveTo>
                    <a:pt x="121" y="6"/>
                  </a:moveTo>
                  <a:cubicBezTo>
                    <a:pt x="121" y="79"/>
                    <a:pt x="121" y="79"/>
                    <a:pt x="121" y="79"/>
                  </a:cubicBezTo>
                  <a:cubicBezTo>
                    <a:pt x="121" y="84"/>
                    <a:pt x="120" y="90"/>
                    <a:pt x="118" y="95"/>
                  </a:cubicBezTo>
                  <a:cubicBezTo>
                    <a:pt x="115" y="100"/>
                    <a:pt x="113" y="105"/>
                    <a:pt x="110" y="109"/>
                  </a:cubicBezTo>
                  <a:cubicBezTo>
                    <a:pt x="107" y="113"/>
                    <a:pt x="103" y="117"/>
                    <a:pt x="99" y="121"/>
                  </a:cubicBezTo>
                  <a:cubicBezTo>
                    <a:pt x="94" y="125"/>
                    <a:pt x="90" y="128"/>
                    <a:pt x="87" y="131"/>
                  </a:cubicBezTo>
                  <a:cubicBezTo>
                    <a:pt x="83" y="134"/>
                    <a:pt x="79" y="136"/>
                    <a:pt x="75" y="138"/>
                  </a:cubicBezTo>
                  <a:cubicBezTo>
                    <a:pt x="71" y="141"/>
                    <a:pt x="68" y="142"/>
                    <a:pt x="67" y="143"/>
                  </a:cubicBezTo>
                  <a:cubicBezTo>
                    <a:pt x="65" y="144"/>
                    <a:pt x="64" y="145"/>
                    <a:pt x="63" y="145"/>
                  </a:cubicBezTo>
                  <a:cubicBezTo>
                    <a:pt x="62" y="145"/>
                    <a:pt x="61" y="146"/>
                    <a:pt x="60" y="146"/>
                  </a:cubicBezTo>
                  <a:cubicBezTo>
                    <a:pt x="59" y="146"/>
                    <a:pt x="59" y="145"/>
                    <a:pt x="58" y="145"/>
                  </a:cubicBezTo>
                  <a:cubicBezTo>
                    <a:pt x="57" y="145"/>
                    <a:pt x="55" y="144"/>
                    <a:pt x="54" y="143"/>
                  </a:cubicBezTo>
                  <a:cubicBezTo>
                    <a:pt x="52" y="142"/>
                    <a:pt x="49" y="141"/>
                    <a:pt x="45" y="138"/>
                  </a:cubicBezTo>
                  <a:cubicBezTo>
                    <a:pt x="41" y="136"/>
                    <a:pt x="38" y="134"/>
                    <a:pt x="34" y="131"/>
                  </a:cubicBezTo>
                  <a:cubicBezTo>
                    <a:pt x="30" y="128"/>
                    <a:pt x="26" y="125"/>
                    <a:pt x="22" y="121"/>
                  </a:cubicBezTo>
                  <a:cubicBezTo>
                    <a:pt x="18" y="117"/>
                    <a:pt x="14" y="113"/>
                    <a:pt x="11" y="109"/>
                  </a:cubicBezTo>
                  <a:cubicBezTo>
                    <a:pt x="8" y="105"/>
                    <a:pt x="5" y="100"/>
                    <a:pt x="3" y="95"/>
                  </a:cubicBezTo>
                  <a:cubicBezTo>
                    <a:pt x="1" y="90"/>
                    <a:pt x="0" y="84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8" y="1"/>
                    <a:pt x="119" y="2"/>
                  </a:cubicBezTo>
                  <a:cubicBezTo>
                    <a:pt x="120" y="3"/>
                    <a:pt x="121" y="5"/>
                    <a:pt x="121" y="6"/>
                  </a:cubicBezTo>
                  <a:close/>
                  <a:moveTo>
                    <a:pt x="103" y="79"/>
                  </a:moveTo>
                  <a:cubicBezTo>
                    <a:pt x="103" y="18"/>
                    <a:pt x="103" y="18"/>
                    <a:pt x="103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8" y="122"/>
                    <a:pt x="74" y="118"/>
                    <a:pt x="80" y="113"/>
                  </a:cubicBezTo>
                  <a:cubicBezTo>
                    <a:pt x="95" y="101"/>
                    <a:pt x="103" y="90"/>
                    <a:pt x="10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7" name="Freeform 279">
              <a:extLst>
                <a:ext uri="{FF2B5EF4-FFF2-40B4-BE49-F238E27FC236}">
                  <a16:creationId xmlns:a16="http://schemas.microsoft.com/office/drawing/2014/main" id="{4ED38AA4-BA2B-45E6-ABD2-811B54C66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541" y="3711705"/>
              <a:ext cx="162376" cy="176428"/>
            </a:xfrm>
            <a:custGeom>
              <a:avLst/>
              <a:gdLst>
                <a:gd name="T0" fmla="*/ 157 w 157"/>
                <a:gd name="T1" fmla="*/ 37 h 170"/>
                <a:gd name="T2" fmla="*/ 157 w 157"/>
                <a:gd name="T3" fmla="*/ 158 h 170"/>
                <a:gd name="T4" fmla="*/ 154 w 157"/>
                <a:gd name="T5" fmla="*/ 166 h 170"/>
                <a:gd name="T6" fmla="*/ 145 w 157"/>
                <a:gd name="T7" fmla="*/ 170 h 170"/>
                <a:gd name="T8" fmla="*/ 12 w 157"/>
                <a:gd name="T9" fmla="*/ 170 h 170"/>
                <a:gd name="T10" fmla="*/ 4 w 157"/>
                <a:gd name="T11" fmla="*/ 166 h 170"/>
                <a:gd name="T12" fmla="*/ 0 w 157"/>
                <a:gd name="T13" fmla="*/ 158 h 170"/>
                <a:gd name="T14" fmla="*/ 0 w 157"/>
                <a:gd name="T15" fmla="*/ 37 h 170"/>
                <a:gd name="T16" fmla="*/ 4 w 157"/>
                <a:gd name="T17" fmla="*/ 28 h 170"/>
                <a:gd name="T18" fmla="*/ 12 w 157"/>
                <a:gd name="T19" fmla="*/ 24 h 170"/>
                <a:gd name="T20" fmla="*/ 24 w 157"/>
                <a:gd name="T21" fmla="*/ 24 h 170"/>
                <a:gd name="T22" fmla="*/ 24 w 157"/>
                <a:gd name="T23" fmla="*/ 15 h 170"/>
                <a:gd name="T24" fmla="*/ 29 w 157"/>
                <a:gd name="T25" fmla="*/ 5 h 170"/>
                <a:gd name="T26" fmla="*/ 39 w 157"/>
                <a:gd name="T27" fmla="*/ 0 h 170"/>
                <a:gd name="T28" fmla="*/ 45 w 157"/>
                <a:gd name="T29" fmla="*/ 0 h 170"/>
                <a:gd name="T30" fmla="*/ 56 w 157"/>
                <a:gd name="T31" fmla="*/ 5 h 170"/>
                <a:gd name="T32" fmla="*/ 60 w 157"/>
                <a:gd name="T33" fmla="*/ 15 h 170"/>
                <a:gd name="T34" fmla="*/ 60 w 157"/>
                <a:gd name="T35" fmla="*/ 24 h 170"/>
                <a:gd name="T36" fmla="*/ 97 w 157"/>
                <a:gd name="T37" fmla="*/ 24 h 170"/>
                <a:gd name="T38" fmla="*/ 97 w 157"/>
                <a:gd name="T39" fmla="*/ 15 h 170"/>
                <a:gd name="T40" fmla="*/ 101 w 157"/>
                <a:gd name="T41" fmla="*/ 5 h 170"/>
                <a:gd name="T42" fmla="*/ 112 w 157"/>
                <a:gd name="T43" fmla="*/ 0 h 170"/>
                <a:gd name="T44" fmla="*/ 118 w 157"/>
                <a:gd name="T45" fmla="*/ 0 h 170"/>
                <a:gd name="T46" fmla="*/ 129 w 157"/>
                <a:gd name="T47" fmla="*/ 5 h 170"/>
                <a:gd name="T48" fmla="*/ 133 w 157"/>
                <a:gd name="T49" fmla="*/ 15 h 170"/>
                <a:gd name="T50" fmla="*/ 133 w 157"/>
                <a:gd name="T51" fmla="*/ 24 h 170"/>
                <a:gd name="T52" fmla="*/ 145 w 157"/>
                <a:gd name="T53" fmla="*/ 24 h 170"/>
                <a:gd name="T54" fmla="*/ 154 w 157"/>
                <a:gd name="T55" fmla="*/ 28 h 170"/>
                <a:gd name="T56" fmla="*/ 157 w 157"/>
                <a:gd name="T57" fmla="*/ 37 h 170"/>
                <a:gd name="T58" fmla="*/ 12 w 157"/>
                <a:gd name="T59" fmla="*/ 158 h 170"/>
                <a:gd name="T60" fmla="*/ 145 w 157"/>
                <a:gd name="T61" fmla="*/ 158 h 170"/>
                <a:gd name="T62" fmla="*/ 145 w 157"/>
                <a:gd name="T63" fmla="*/ 61 h 170"/>
                <a:gd name="T64" fmla="*/ 12 w 157"/>
                <a:gd name="T65" fmla="*/ 61 h 170"/>
                <a:gd name="T66" fmla="*/ 12 w 157"/>
                <a:gd name="T67" fmla="*/ 158 h 170"/>
                <a:gd name="T68" fmla="*/ 48 w 157"/>
                <a:gd name="T69" fmla="*/ 43 h 170"/>
                <a:gd name="T70" fmla="*/ 48 w 157"/>
                <a:gd name="T71" fmla="*/ 15 h 170"/>
                <a:gd name="T72" fmla="*/ 48 w 157"/>
                <a:gd name="T73" fmla="*/ 13 h 170"/>
                <a:gd name="T74" fmla="*/ 45 w 157"/>
                <a:gd name="T75" fmla="*/ 12 h 170"/>
                <a:gd name="T76" fmla="*/ 39 w 157"/>
                <a:gd name="T77" fmla="*/ 12 h 170"/>
                <a:gd name="T78" fmla="*/ 37 w 157"/>
                <a:gd name="T79" fmla="*/ 13 h 170"/>
                <a:gd name="T80" fmla="*/ 36 w 157"/>
                <a:gd name="T81" fmla="*/ 15 h 170"/>
                <a:gd name="T82" fmla="*/ 36 w 157"/>
                <a:gd name="T83" fmla="*/ 43 h 170"/>
                <a:gd name="T84" fmla="*/ 37 w 157"/>
                <a:gd name="T85" fmla="*/ 45 h 170"/>
                <a:gd name="T86" fmla="*/ 39 w 157"/>
                <a:gd name="T87" fmla="*/ 46 h 170"/>
                <a:gd name="T88" fmla="*/ 45 w 157"/>
                <a:gd name="T89" fmla="*/ 46 h 170"/>
                <a:gd name="T90" fmla="*/ 48 w 157"/>
                <a:gd name="T91" fmla="*/ 45 h 170"/>
                <a:gd name="T92" fmla="*/ 48 w 157"/>
                <a:gd name="T93" fmla="*/ 43 h 170"/>
                <a:gd name="T94" fmla="*/ 121 w 157"/>
                <a:gd name="T95" fmla="*/ 43 h 170"/>
                <a:gd name="T96" fmla="*/ 121 w 157"/>
                <a:gd name="T97" fmla="*/ 15 h 170"/>
                <a:gd name="T98" fmla="*/ 120 w 157"/>
                <a:gd name="T99" fmla="*/ 13 h 170"/>
                <a:gd name="T100" fmla="*/ 118 w 157"/>
                <a:gd name="T101" fmla="*/ 12 h 170"/>
                <a:gd name="T102" fmla="*/ 112 w 157"/>
                <a:gd name="T103" fmla="*/ 12 h 170"/>
                <a:gd name="T104" fmla="*/ 110 w 157"/>
                <a:gd name="T105" fmla="*/ 13 h 170"/>
                <a:gd name="T106" fmla="*/ 109 w 157"/>
                <a:gd name="T107" fmla="*/ 15 h 170"/>
                <a:gd name="T108" fmla="*/ 109 w 157"/>
                <a:gd name="T109" fmla="*/ 43 h 170"/>
                <a:gd name="T110" fmla="*/ 110 w 157"/>
                <a:gd name="T111" fmla="*/ 45 h 170"/>
                <a:gd name="T112" fmla="*/ 112 w 157"/>
                <a:gd name="T113" fmla="*/ 46 h 170"/>
                <a:gd name="T114" fmla="*/ 118 w 157"/>
                <a:gd name="T115" fmla="*/ 46 h 170"/>
                <a:gd name="T116" fmla="*/ 120 w 157"/>
                <a:gd name="T117" fmla="*/ 45 h 170"/>
                <a:gd name="T118" fmla="*/ 121 w 157"/>
                <a:gd name="T119" fmla="*/ 4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7" h="170">
                  <a:moveTo>
                    <a:pt x="157" y="37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61"/>
                    <a:pt x="156" y="164"/>
                    <a:pt x="154" y="166"/>
                  </a:cubicBezTo>
                  <a:cubicBezTo>
                    <a:pt x="151" y="168"/>
                    <a:pt x="148" y="170"/>
                    <a:pt x="145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9" y="170"/>
                    <a:pt x="6" y="168"/>
                    <a:pt x="4" y="166"/>
                  </a:cubicBezTo>
                  <a:cubicBezTo>
                    <a:pt x="1" y="164"/>
                    <a:pt x="0" y="161"/>
                    <a:pt x="0" y="15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3"/>
                    <a:pt x="1" y="30"/>
                    <a:pt x="4" y="28"/>
                  </a:cubicBezTo>
                  <a:cubicBezTo>
                    <a:pt x="6" y="26"/>
                    <a:pt x="9" y="24"/>
                    <a:pt x="12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1"/>
                    <a:pt x="26" y="8"/>
                    <a:pt x="29" y="5"/>
                  </a:cubicBezTo>
                  <a:cubicBezTo>
                    <a:pt x="32" y="2"/>
                    <a:pt x="35" y="0"/>
                    <a:pt x="3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3" y="2"/>
                    <a:pt x="56" y="5"/>
                  </a:cubicBezTo>
                  <a:cubicBezTo>
                    <a:pt x="59" y="8"/>
                    <a:pt x="60" y="11"/>
                    <a:pt x="60" y="1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97" y="24"/>
                    <a:pt x="97" y="24"/>
                    <a:pt x="97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1"/>
                    <a:pt x="98" y="8"/>
                    <a:pt x="101" y="5"/>
                  </a:cubicBezTo>
                  <a:cubicBezTo>
                    <a:pt x="104" y="2"/>
                    <a:pt x="108" y="0"/>
                    <a:pt x="11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2" y="0"/>
                    <a:pt x="126" y="2"/>
                    <a:pt x="129" y="5"/>
                  </a:cubicBezTo>
                  <a:cubicBezTo>
                    <a:pt x="132" y="8"/>
                    <a:pt x="133" y="11"/>
                    <a:pt x="133" y="15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8" y="24"/>
                    <a:pt x="151" y="26"/>
                    <a:pt x="154" y="28"/>
                  </a:cubicBezTo>
                  <a:cubicBezTo>
                    <a:pt x="156" y="30"/>
                    <a:pt x="157" y="33"/>
                    <a:pt x="157" y="37"/>
                  </a:cubicBezTo>
                  <a:close/>
                  <a:moveTo>
                    <a:pt x="12" y="158"/>
                  </a:moveTo>
                  <a:cubicBezTo>
                    <a:pt x="145" y="158"/>
                    <a:pt x="145" y="158"/>
                    <a:pt x="145" y="158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" y="61"/>
                    <a:pt x="12" y="61"/>
                    <a:pt x="12" y="61"/>
                  </a:cubicBezTo>
                  <a:lnTo>
                    <a:pt x="12" y="158"/>
                  </a:lnTo>
                  <a:close/>
                  <a:moveTo>
                    <a:pt x="48" y="43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7" y="13"/>
                    <a:pt x="46" y="12"/>
                    <a:pt x="45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3"/>
                    <a:pt x="37" y="13"/>
                  </a:cubicBezTo>
                  <a:cubicBezTo>
                    <a:pt x="37" y="14"/>
                    <a:pt x="36" y="14"/>
                    <a:pt x="36" y="15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7" y="44"/>
                    <a:pt x="37" y="45"/>
                  </a:cubicBezTo>
                  <a:cubicBezTo>
                    <a:pt x="38" y="45"/>
                    <a:pt x="38" y="46"/>
                    <a:pt x="39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6" y="46"/>
                    <a:pt x="47" y="45"/>
                    <a:pt x="48" y="45"/>
                  </a:cubicBezTo>
                  <a:cubicBezTo>
                    <a:pt x="48" y="44"/>
                    <a:pt x="48" y="43"/>
                    <a:pt x="48" y="43"/>
                  </a:cubicBezTo>
                  <a:close/>
                  <a:moveTo>
                    <a:pt x="121" y="43"/>
                  </a:moveTo>
                  <a:cubicBezTo>
                    <a:pt x="121" y="15"/>
                    <a:pt x="121" y="15"/>
                    <a:pt x="121" y="15"/>
                  </a:cubicBezTo>
                  <a:cubicBezTo>
                    <a:pt x="121" y="14"/>
                    <a:pt x="121" y="14"/>
                    <a:pt x="120" y="13"/>
                  </a:cubicBezTo>
                  <a:cubicBezTo>
                    <a:pt x="120" y="13"/>
                    <a:pt x="119" y="12"/>
                    <a:pt x="118" y="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1" y="12"/>
                    <a:pt x="110" y="13"/>
                    <a:pt x="110" y="13"/>
                  </a:cubicBezTo>
                  <a:cubicBezTo>
                    <a:pt x="109" y="14"/>
                    <a:pt x="109" y="14"/>
                    <a:pt x="109" y="15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09" y="43"/>
                    <a:pt x="109" y="44"/>
                    <a:pt x="110" y="45"/>
                  </a:cubicBezTo>
                  <a:cubicBezTo>
                    <a:pt x="110" y="45"/>
                    <a:pt x="111" y="46"/>
                    <a:pt x="112" y="46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9" y="46"/>
                    <a:pt x="120" y="45"/>
                    <a:pt x="120" y="45"/>
                  </a:cubicBezTo>
                  <a:cubicBezTo>
                    <a:pt x="121" y="44"/>
                    <a:pt x="121" y="43"/>
                    <a:pt x="12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8" name="Freeform 280">
              <a:extLst>
                <a:ext uri="{FF2B5EF4-FFF2-40B4-BE49-F238E27FC236}">
                  <a16:creationId xmlns:a16="http://schemas.microsoft.com/office/drawing/2014/main" id="{C23D0C9B-277D-460C-A620-65F257D45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195" y="3714827"/>
              <a:ext cx="137395" cy="160815"/>
            </a:xfrm>
            <a:custGeom>
              <a:avLst/>
              <a:gdLst>
                <a:gd name="T0" fmla="*/ 133 w 133"/>
                <a:gd name="T1" fmla="*/ 12 h 155"/>
                <a:gd name="T2" fmla="*/ 133 w 133"/>
                <a:gd name="T3" fmla="*/ 43 h 155"/>
                <a:gd name="T4" fmla="*/ 132 w 133"/>
                <a:gd name="T5" fmla="*/ 45 h 155"/>
                <a:gd name="T6" fmla="*/ 130 w 133"/>
                <a:gd name="T7" fmla="*/ 46 h 155"/>
                <a:gd name="T8" fmla="*/ 130 w 133"/>
                <a:gd name="T9" fmla="*/ 46 h 155"/>
                <a:gd name="T10" fmla="*/ 87 w 133"/>
                <a:gd name="T11" fmla="*/ 36 h 155"/>
                <a:gd name="T12" fmla="*/ 86 w 133"/>
                <a:gd name="T13" fmla="*/ 35 h 155"/>
                <a:gd name="T14" fmla="*/ 85 w 133"/>
                <a:gd name="T15" fmla="*/ 34 h 155"/>
                <a:gd name="T16" fmla="*/ 61 w 133"/>
                <a:gd name="T17" fmla="*/ 34 h 155"/>
                <a:gd name="T18" fmla="*/ 61 w 133"/>
                <a:gd name="T19" fmla="*/ 43 h 155"/>
                <a:gd name="T20" fmla="*/ 78 w 133"/>
                <a:gd name="T21" fmla="*/ 54 h 155"/>
                <a:gd name="T22" fmla="*/ 85 w 133"/>
                <a:gd name="T23" fmla="*/ 73 h 155"/>
                <a:gd name="T24" fmla="*/ 85 w 133"/>
                <a:gd name="T25" fmla="*/ 148 h 155"/>
                <a:gd name="T26" fmla="*/ 83 w 133"/>
                <a:gd name="T27" fmla="*/ 153 h 155"/>
                <a:gd name="T28" fmla="*/ 79 w 133"/>
                <a:gd name="T29" fmla="*/ 155 h 155"/>
                <a:gd name="T30" fmla="*/ 31 w 133"/>
                <a:gd name="T31" fmla="*/ 155 h 155"/>
                <a:gd name="T32" fmla="*/ 26 w 133"/>
                <a:gd name="T33" fmla="*/ 153 h 155"/>
                <a:gd name="T34" fmla="*/ 25 w 133"/>
                <a:gd name="T35" fmla="*/ 148 h 155"/>
                <a:gd name="T36" fmla="*/ 25 w 133"/>
                <a:gd name="T37" fmla="*/ 73 h 155"/>
                <a:gd name="T38" fmla="*/ 30 w 133"/>
                <a:gd name="T39" fmla="*/ 55 h 155"/>
                <a:gd name="T40" fmla="*/ 46 w 133"/>
                <a:gd name="T41" fmla="*/ 44 h 155"/>
                <a:gd name="T42" fmla="*/ 46 w 133"/>
                <a:gd name="T43" fmla="*/ 34 h 155"/>
                <a:gd name="T44" fmla="*/ 43 w 133"/>
                <a:gd name="T45" fmla="*/ 34 h 155"/>
                <a:gd name="T46" fmla="*/ 32 w 133"/>
                <a:gd name="T47" fmla="*/ 36 h 155"/>
                <a:gd name="T48" fmla="*/ 23 w 133"/>
                <a:gd name="T49" fmla="*/ 41 h 155"/>
                <a:gd name="T50" fmla="*/ 17 w 133"/>
                <a:gd name="T51" fmla="*/ 47 h 155"/>
                <a:gd name="T52" fmla="*/ 13 w 133"/>
                <a:gd name="T53" fmla="*/ 52 h 155"/>
                <a:gd name="T54" fmla="*/ 12 w 133"/>
                <a:gd name="T55" fmla="*/ 54 h 155"/>
                <a:gd name="T56" fmla="*/ 6 w 133"/>
                <a:gd name="T57" fmla="*/ 58 h 155"/>
                <a:gd name="T58" fmla="*/ 4 w 133"/>
                <a:gd name="T59" fmla="*/ 57 h 155"/>
                <a:gd name="T60" fmla="*/ 1 w 133"/>
                <a:gd name="T61" fmla="*/ 54 h 155"/>
                <a:gd name="T62" fmla="*/ 1 w 133"/>
                <a:gd name="T63" fmla="*/ 49 h 155"/>
                <a:gd name="T64" fmla="*/ 2 w 133"/>
                <a:gd name="T65" fmla="*/ 46 h 155"/>
                <a:gd name="T66" fmla="*/ 6 w 133"/>
                <a:gd name="T67" fmla="*/ 41 h 155"/>
                <a:gd name="T68" fmla="*/ 12 w 133"/>
                <a:gd name="T69" fmla="*/ 35 h 155"/>
                <a:gd name="T70" fmla="*/ 20 w 133"/>
                <a:gd name="T71" fmla="*/ 28 h 155"/>
                <a:gd name="T72" fmla="*/ 30 w 133"/>
                <a:gd name="T73" fmla="*/ 23 h 155"/>
                <a:gd name="T74" fmla="*/ 28 w 133"/>
                <a:gd name="T75" fmla="*/ 15 h 155"/>
                <a:gd name="T76" fmla="*/ 32 w 133"/>
                <a:gd name="T77" fmla="*/ 5 h 155"/>
                <a:gd name="T78" fmla="*/ 43 w 133"/>
                <a:gd name="T79" fmla="*/ 0 h 155"/>
                <a:gd name="T80" fmla="*/ 53 w 133"/>
                <a:gd name="T81" fmla="*/ 5 h 155"/>
                <a:gd name="T82" fmla="*/ 58 w 133"/>
                <a:gd name="T83" fmla="*/ 15 h 155"/>
                <a:gd name="T84" fmla="*/ 57 w 133"/>
                <a:gd name="T85" fmla="*/ 21 h 155"/>
                <a:gd name="T86" fmla="*/ 85 w 133"/>
                <a:gd name="T87" fmla="*/ 21 h 155"/>
                <a:gd name="T88" fmla="*/ 86 w 133"/>
                <a:gd name="T89" fmla="*/ 20 h 155"/>
                <a:gd name="T90" fmla="*/ 87 w 133"/>
                <a:gd name="T91" fmla="*/ 18 h 155"/>
                <a:gd name="T92" fmla="*/ 130 w 133"/>
                <a:gd name="T93" fmla="*/ 9 h 155"/>
                <a:gd name="T94" fmla="*/ 130 w 133"/>
                <a:gd name="T95" fmla="*/ 9 h 155"/>
                <a:gd name="T96" fmla="*/ 132 w 133"/>
                <a:gd name="T97" fmla="*/ 10 h 155"/>
                <a:gd name="T98" fmla="*/ 133 w 133"/>
                <a:gd name="T99" fmla="*/ 12 h 155"/>
                <a:gd name="T100" fmla="*/ 47 w 133"/>
                <a:gd name="T101" fmla="*/ 20 h 155"/>
                <a:gd name="T102" fmla="*/ 49 w 133"/>
                <a:gd name="T103" fmla="*/ 15 h 155"/>
                <a:gd name="T104" fmla="*/ 47 w 133"/>
                <a:gd name="T105" fmla="*/ 11 h 155"/>
                <a:gd name="T106" fmla="*/ 43 w 133"/>
                <a:gd name="T107" fmla="*/ 9 h 155"/>
                <a:gd name="T108" fmla="*/ 38 w 133"/>
                <a:gd name="T109" fmla="*/ 11 h 155"/>
                <a:gd name="T110" fmla="*/ 37 w 133"/>
                <a:gd name="T111" fmla="*/ 15 h 155"/>
                <a:gd name="T112" fmla="*/ 38 w 133"/>
                <a:gd name="T113" fmla="*/ 20 h 155"/>
                <a:gd name="T114" fmla="*/ 43 w 133"/>
                <a:gd name="T115" fmla="*/ 21 h 155"/>
                <a:gd name="T116" fmla="*/ 47 w 133"/>
                <a:gd name="T117" fmla="*/ 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3" h="155">
                  <a:moveTo>
                    <a:pt x="133" y="12"/>
                  </a:moveTo>
                  <a:cubicBezTo>
                    <a:pt x="133" y="43"/>
                    <a:pt x="133" y="43"/>
                    <a:pt x="133" y="43"/>
                  </a:cubicBezTo>
                  <a:cubicBezTo>
                    <a:pt x="133" y="44"/>
                    <a:pt x="133" y="44"/>
                    <a:pt x="132" y="45"/>
                  </a:cubicBezTo>
                  <a:cubicBezTo>
                    <a:pt x="132" y="45"/>
                    <a:pt x="131" y="46"/>
                    <a:pt x="130" y="46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6" y="36"/>
                    <a:pt x="86" y="35"/>
                  </a:cubicBezTo>
                  <a:cubicBezTo>
                    <a:pt x="85" y="35"/>
                    <a:pt x="85" y="34"/>
                    <a:pt x="85" y="34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8" y="45"/>
                    <a:pt x="74" y="48"/>
                    <a:pt x="78" y="54"/>
                  </a:cubicBezTo>
                  <a:cubicBezTo>
                    <a:pt x="83" y="59"/>
                    <a:pt x="85" y="66"/>
                    <a:pt x="85" y="73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50"/>
                    <a:pt x="84" y="152"/>
                    <a:pt x="83" y="153"/>
                  </a:cubicBezTo>
                  <a:cubicBezTo>
                    <a:pt x="82" y="154"/>
                    <a:pt x="81" y="155"/>
                    <a:pt x="79" y="155"/>
                  </a:cubicBezTo>
                  <a:cubicBezTo>
                    <a:pt x="31" y="155"/>
                    <a:pt x="31" y="155"/>
                    <a:pt x="31" y="155"/>
                  </a:cubicBezTo>
                  <a:cubicBezTo>
                    <a:pt x="29" y="155"/>
                    <a:pt x="28" y="154"/>
                    <a:pt x="26" y="153"/>
                  </a:cubicBezTo>
                  <a:cubicBezTo>
                    <a:pt x="25" y="152"/>
                    <a:pt x="25" y="150"/>
                    <a:pt x="25" y="148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66"/>
                    <a:pt x="27" y="60"/>
                    <a:pt x="30" y="55"/>
                  </a:cubicBezTo>
                  <a:cubicBezTo>
                    <a:pt x="34" y="50"/>
                    <a:pt x="40" y="46"/>
                    <a:pt x="46" y="4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39" y="34"/>
                    <a:pt x="35" y="34"/>
                    <a:pt x="32" y="36"/>
                  </a:cubicBezTo>
                  <a:cubicBezTo>
                    <a:pt x="28" y="37"/>
                    <a:pt x="25" y="39"/>
                    <a:pt x="23" y="41"/>
                  </a:cubicBezTo>
                  <a:cubicBezTo>
                    <a:pt x="21" y="43"/>
                    <a:pt x="19" y="45"/>
                    <a:pt x="17" y="47"/>
                  </a:cubicBezTo>
                  <a:cubicBezTo>
                    <a:pt x="15" y="49"/>
                    <a:pt x="14" y="51"/>
                    <a:pt x="13" y="52"/>
                  </a:cubicBezTo>
                  <a:cubicBezTo>
                    <a:pt x="12" y="53"/>
                    <a:pt x="12" y="54"/>
                    <a:pt x="12" y="54"/>
                  </a:cubicBezTo>
                  <a:cubicBezTo>
                    <a:pt x="11" y="57"/>
                    <a:pt x="9" y="58"/>
                    <a:pt x="6" y="58"/>
                  </a:cubicBezTo>
                  <a:cubicBezTo>
                    <a:pt x="5" y="58"/>
                    <a:pt x="4" y="57"/>
                    <a:pt x="4" y="57"/>
                  </a:cubicBezTo>
                  <a:cubicBezTo>
                    <a:pt x="2" y="56"/>
                    <a:pt x="1" y="55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1" y="48"/>
                    <a:pt x="2" y="47"/>
                    <a:pt x="2" y="46"/>
                  </a:cubicBezTo>
                  <a:cubicBezTo>
                    <a:pt x="3" y="45"/>
                    <a:pt x="4" y="44"/>
                    <a:pt x="6" y="41"/>
                  </a:cubicBezTo>
                  <a:cubicBezTo>
                    <a:pt x="8" y="39"/>
                    <a:pt x="10" y="37"/>
                    <a:pt x="12" y="35"/>
                  </a:cubicBezTo>
                  <a:cubicBezTo>
                    <a:pt x="14" y="33"/>
                    <a:pt x="16" y="31"/>
                    <a:pt x="20" y="28"/>
                  </a:cubicBezTo>
                  <a:cubicBezTo>
                    <a:pt x="23" y="26"/>
                    <a:pt x="26" y="25"/>
                    <a:pt x="30" y="23"/>
                  </a:cubicBezTo>
                  <a:cubicBezTo>
                    <a:pt x="28" y="21"/>
                    <a:pt x="28" y="18"/>
                    <a:pt x="28" y="15"/>
                  </a:cubicBezTo>
                  <a:cubicBezTo>
                    <a:pt x="28" y="11"/>
                    <a:pt x="29" y="8"/>
                    <a:pt x="32" y="5"/>
                  </a:cubicBezTo>
                  <a:cubicBezTo>
                    <a:pt x="35" y="2"/>
                    <a:pt x="39" y="0"/>
                    <a:pt x="43" y="0"/>
                  </a:cubicBezTo>
                  <a:cubicBezTo>
                    <a:pt x="47" y="0"/>
                    <a:pt x="50" y="2"/>
                    <a:pt x="53" y="5"/>
                  </a:cubicBezTo>
                  <a:cubicBezTo>
                    <a:pt x="56" y="8"/>
                    <a:pt x="58" y="11"/>
                    <a:pt x="58" y="15"/>
                  </a:cubicBezTo>
                  <a:cubicBezTo>
                    <a:pt x="58" y="17"/>
                    <a:pt x="57" y="19"/>
                    <a:pt x="57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1"/>
                    <a:pt x="85" y="20"/>
                    <a:pt x="86" y="20"/>
                  </a:cubicBezTo>
                  <a:cubicBezTo>
                    <a:pt x="86" y="19"/>
                    <a:pt x="87" y="19"/>
                    <a:pt x="87" y="18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1" y="9"/>
                    <a:pt x="132" y="10"/>
                    <a:pt x="132" y="10"/>
                  </a:cubicBezTo>
                  <a:cubicBezTo>
                    <a:pt x="133" y="11"/>
                    <a:pt x="133" y="11"/>
                    <a:pt x="133" y="12"/>
                  </a:cubicBezTo>
                  <a:close/>
                  <a:moveTo>
                    <a:pt x="47" y="20"/>
                  </a:moveTo>
                  <a:cubicBezTo>
                    <a:pt x="48" y="18"/>
                    <a:pt x="49" y="17"/>
                    <a:pt x="49" y="15"/>
                  </a:cubicBezTo>
                  <a:cubicBezTo>
                    <a:pt x="49" y="14"/>
                    <a:pt x="48" y="12"/>
                    <a:pt x="47" y="11"/>
                  </a:cubicBezTo>
                  <a:cubicBezTo>
                    <a:pt x="46" y="10"/>
                    <a:pt x="44" y="9"/>
                    <a:pt x="43" y="9"/>
                  </a:cubicBezTo>
                  <a:cubicBezTo>
                    <a:pt x="41" y="9"/>
                    <a:pt x="40" y="10"/>
                    <a:pt x="38" y="11"/>
                  </a:cubicBezTo>
                  <a:cubicBezTo>
                    <a:pt x="37" y="12"/>
                    <a:pt x="37" y="14"/>
                    <a:pt x="37" y="15"/>
                  </a:cubicBezTo>
                  <a:cubicBezTo>
                    <a:pt x="37" y="17"/>
                    <a:pt x="37" y="18"/>
                    <a:pt x="38" y="20"/>
                  </a:cubicBezTo>
                  <a:cubicBezTo>
                    <a:pt x="40" y="21"/>
                    <a:pt x="41" y="21"/>
                    <a:pt x="43" y="21"/>
                  </a:cubicBezTo>
                  <a:cubicBezTo>
                    <a:pt x="44" y="21"/>
                    <a:pt x="46" y="21"/>
                    <a:pt x="4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9" name="Freeform 281">
              <a:extLst>
                <a:ext uri="{FF2B5EF4-FFF2-40B4-BE49-F238E27FC236}">
                  <a16:creationId xmlns:a16="http://schemas.microsoft.com/office/drawing/2014/main" id="{46C14727-68B8-410A-8704-1756AC274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8713" y="3724195"/>
              <a:ext cx="160815" cy="160815"/>
            </a:xfrm>
            <a:custGeom>
              <a:avLst/>
              <a:gdLst>
                <a:gd name="T0" fmla="*/ 155 w 155"/>
                <a:gd name="T1" fmla="*/ 3 h 155"/>
                <a:gd name="T2" fmla="*/ 148 w 155"/>
                <a:gd name="T3" fmla="*/ 44 h 155"/>
                <a:gd name="T4" fmla="*/ 124 w 155"/>
                <a:gd name="T5" fmla="*/ 78 h 155"/>
                <a:gd name="T6" fmla="*/ 105 w 155"/>
                <a:gd name="T7" fmla="*/ 95 h 155"/>
                <a:gd name="T8" fmla="*/ 103 w 155"/>
                <a:gd name="T9" fmla="*/ 131 h 155"/>
                <a:gd name="T10" fmla="*/ 102 w 155"/>
                <a:gd name="T11" fmla="*/ 133 h 155"/>
                <a:gd name="T12" fmla="*/ 66 w 155"/>
                <a:gd name="T13" fmla="*/ 154 h 155"/>
                <a:gd name="T14" fmla="*/ 64 w 155"/>
                <a:gd name="T15" fmla="*/ 155 h 155"/>
                <a:gd name="T16" fmla="*/ 62 w 155"/>
                <a:gd name="T17" fmla="*/ 154 h 155"/>
                <a:gd name="T18" fmla="*/ 56 w 155"/>
                <a:gd name="T19" fmla="*/ 148 h 155"/>
                <a:gd name="T20" fmla="*/ 55 w 155"/>
                <a:gd name="T21" fmla="*/ 145 h 155"/>
                <a:gd name="T22" fmla="*/ 63 w 155"/>
                <a:gd name="T23" fmla="*/ 119 h 155"/>
                <a:gd name="T24" fmla="*/ 37 w 155"/>
                <a:gd name="T25" fmla="*/ 92 h 155"/>
                <a:gd name="T26" fmla="*/ 10 w 155"/>
                <a:gd name="T27" fmla="*/ 100 h 155"/>
                <a:gd name="T28" fmla="*/ 10 w 155"/>
                <a:gd name="T29" fmla="*/ 100 h 155"/>
                <a:gd name="T30" fmla="*/ 7 w 155"/>
                <a:gd name="T31" fmla="*/ 99 h 155"/>
                <a:gd name="T32" fmla="*/ 1 w 155"/>
                <a:gd name="T33" fmla="*/ 93 h 155"/>
                <a:gd name="T34" fmla="*/ 1 w 155"/>
                <a:gd name="T35" fmla="*/ 90 h 155"/>
                <a:gd name="T36" fmla="*/ 22 w 155"/>
                <a:gd name="T37" fmla="*/ 53 h 155"/>
                <a:gd name="T38" fmla="*/ 25 w 155"/>
                <a:gd name="T39" fmla="*/ 52 h 155"/>
                <a:gd name="T40" fmla="*/ 60 w 155"/>
                <a:gd name="T41" fmla="*/ 50 h 155"/>
                <a:gd name="T42" fmla="*/ 77 w 155"/>
                <a:gd name="T43" fmla="*/ 31 h 155"/>
                <a:gd name="T44" fmla="*/ 111 w 155"/>
                <a:gd name="T45" fmla="*/ 7 h 155"/>
                <a:gd name="T46" fmla="*/ 152 w 155"/>
                <a:gd name="T47" fmla="*/ 0 h 155"/>
                <a:gd name="T48" fmla="*/ 154 w 155"/>
                <a:gd name="T49" fmla="*/ 1 h 155"/>
                <a:gd name="T50" fmla="*/ 155 w 155"/>
                <a:gd name="T51" fmla="*/ 3 h 155"/>
                <a:gd name="T52" fmla="*/ 131 w 155"/>
                <a:gd name="T53" fmla="*/ 37 h 155"/>
                <a:gd name="T54" fmla="*/ 134 w 155"/>
                <a:gd name="T55" fmla="*/ 31 h 155"/>
                <a:gd name="T56" fmla="*/ 131 w 155"/>
                <a:gd name="T57" fmla="*/ 24 h 155"/>
                <a:gd name="T58" fmla="*/ 125 w 155"/>
                <a:gd name="T59" fmla="*/ 21 h 155"/>
                <a:gd name="T60" fmla="*/ 118 w 155"/>
                <a:gd name="T61" fmla="*/ 24 h 155"/>
                <a:gd name="T62" fmla="*/ 115 w 155"/>
                <a:gd name="T63" fmla="*/ 31 h 155"/>
                <a:gd name="T64" fmla="*/ 118 w 155"/>
                <a:gd name="T65" fmla="*/ 37 h 155"/>
                <a:gd name="T66" fmla="*/ 125 w 155"/>
                <a:gd name="T67" fmla="*/ 40 h 155"/>
                <a:gd name="T68" fmla="*/ 131 w 155"/>
                <a:gd name="T69" fmla="*/ 3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5">
                  <a:moveTo>
                    <a:pt x="155" y="3"/>
                  </a:moveTo>
                  <a:cubicBezTo>
                    <a:pt x="155" y="19"/>
                    <a:pt x="152" y="33"/>
                    <a:pt x="148" y="44"/>
                  </a:cubicBezTo>
                  <a:cubicBezTo>
                    <a:pt x="143" y="55"/>
                    <a:pt x="135" y="67"/>
                    <a:pt x="124" y="78"/>
                  </a:cubicBezTo>
                  <a:cubicBezTo>
                    <a:pt x="119" y="83"/>
                    <a:pt x="112" y="89"/>
                    <a:pt x="105" y="95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32"/>
                    <a:pt x="103" y="132"/>
                    <a:pt x="102" y="133"/>
                  </a:cubicBezTo>
                  <a:cubicBezTo>
                    <a:pt x="66" y="154"/>
                    <a:pt x="66" y="154"/>
                    <a:pt x="66" y="154"/>
                  </a:cubicBezTo>
                  <a:cubicBezTo>
                    <a:pt x="65" y="154"/>
                    <a:pt x="65" y="155"/>
                    <a:pt x="64" y="155"/>
                  </a:cubicBezTo>
                  <a:cubicBezTo>
                    <a:pt x="63" y="155"/>
                    <a:pt x="63" y="154"/>
                    <a:pt x="62" y="154"/>
                  </a:cubicBezTo>
                  <a:cubicBezTo>
                    <a:pt x="56" y="148"/>
                    <a:pt x="56" y="148"/>
                    <a:pt x="56" y="148"/>
                  </a:cubicBezTo>
                  <a:cubicBezTo>
                    <a:pt x="55" y="147"/>
                    <a:pt x="55" y="146"/>
                    <a:pt x="55" y="145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10" y="100"/>
                    <a:pt x="10" y="100"/>
                    <a:pt x="10" y="100"/>
                  </a:cubicBezTo>
                  <a:cubicBezTo>
                    <a:pt x="9" y="100"/>
                    <a:pt x="8" y="100"/>
                    <a:pt x="7" y="99"/>
                  </a:cubicBezTo>
                  <a:cubicBezTo>
                    <a:pt x="1" y="93"/>
                    <a:pt x="1" y="93"/>
                    <a:pt x="1" y="93"/>
                  </a:cubicBezTo>
                  <a:cubicBezTo>
                    <a:pt x="0" y="92"/>
                    <a:pt x="0" y="91"/>
                    <a:pt x="1" y="90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6" y="43"/>
                    <a:pt x="72" y="37"/>
                    <a:pt x="77" y="31"/>
                  </a:cubicBezTo>
                  <a:cubicBezTo>
                    <a:pt x="89" y="20"/>
                    <a:pt x="100" y="11"/>
                    <a:pt x="111" y="7"/>
                  </a:cubicBezTo>
                  <a:cubicBezTo>
                    <a:pt x="122" y="3"/>
                    <a:pt x="135" y="0"/>
                    <a:pt x="152" y="0"/>
                  </a:cubicBezTo>
                  <a:cubicBezTo>
                    <a:pt x="152" y="0"/>
                    <a:pt x="153" y="1"/>
                    <a:pt x="154" y="1"/>
                  </a:cubicBezTo>
                  <a:cubicBezTo>
                    <a:pt x="154" y="2"/>
                    <a:pt x="155" y="3"/>
                    <a:pt x="155" y="3"/>
                  </a:cubicBezTo>
                  <a:close/>
                  <a:moveTo>
                    <a:pt x="131" y="37"/>
                  </a:moveTo>
                  <a:cubicBezTo>
                    <a:pt x="133" y="35"/>
                    <a:pt x="134" y="33"/>
                    <a:pt x="134" y="31"/>
                  </a:cubicBezTo>
                  <a:cubicBezTo>
                    <a:pt x="134" y="28"/>
                    <a:pt x="133" y="26"/>
                    <a:pt x="131" y="24"/>
                  </a:cubicBezTo>
                  <a:cubicBezTo>
                    <a:pt x="129" y="22"/>
                    <a:pt x="127" y="21"/>
                    <a:pt x="125" y="21"/>
                  </a:cubicBezTo>
                  <a:cubicBezTo>
                    <a:pt x="122" y="21"/>
                    <a:pt x="120" y="22"/>
                    <a:pt x="118" y="24"/>
                  </a:cubicBezTo>
                  <a:cubicBezTo>
                    <a:pt x="116" y="26"/>
                    <a:pt x="115" y="28"/>
                    <a:pt x="115" y="31"/>
                  </a:cubicBezTo>
                  <a:cubicBezTo>
                    <a:pt x="115" y="33"/>
                    <a:pt x="116" y="35"/>
                    <a:pt x="118" y="37"/>
                  </a:cubicBezTo>
                  <a:cubicBezTo>
                    <a:pt x="120" y="39"/>
                    <a:pt x="122" y="40"/>
                    <a:pt x="125" y="40"/>
                  </a:cubicBezTo>
                  <a:cubicBezTo>
                    <a:pt x="127" y="40"/>
                    <a:pt x="129" y="39"/>
                    <a:pt x="13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0" name="Freeform 282">
              <a:extLst>
                <a:ext uri="{FF2B5EF4-FFF2-40B4-BE49-F238E27FC236}">
                  <a16:creationId xmlns:a16="http://schemas.microsoft.com/office/drawing/2014/main" id="{795918DF-C2B5-4C88-A52B-E22CB2B8E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244" y="3736686"/>
              <a:ext cx="171744" cy="124904"/>
            </a:xfrm>
            <a:custGeom>
              <a:avLst/>
              <a:gdLst>
                <a:gd name="T0" fmla="*/ 165 w 166"/>
                <a:gd name="T1" fmla="*/ 49 h 121"/>
                <a:gd name="T2" fmla="*/ 149 w 166"/>
                <a:gd name="T3" fmla="*/ 121 h 121"/>
                <a:gd name="T4" fmla="*/ 118 w 166"/>
                <a:gd name="T5" fmla="*/ 121 h 121"/>
                <a:gd name="T6" fmla="*/ 135 w 166"/>
                <a:gd name="T7" fmla="*/ 43 h 121"/>
                <a:gd name="T8" fmla="*/ 133 w 166"/>
                <a:gd name="T9" fmla="*/ 34 h 121"/>
                <a:gd name="T10" fmla="*/ 125 w 166"/>
                <a:gd name="T11" fmla="*/ 31 h 121"/>
                <a:gd name="T12" fmla="*/ 109 w 166"/>
                <a:gd name="T13" fmla="*/ 31 h 121"/>
                <a:gd name="T14" fmla="*/ 90 w 166"/>
                <a:gd name="T15" fmla="*/ 121 h 121"/>
                <a:gd name="T16" fmla="*/ 59 w 166"/>
                <a:gd name="T17" fmla="*/ 121 h 121"/>
                <a:gd name="T18" fmla="*/ 78 w 166"/>
                <a:gd name="T19" fmla="*/ 31 h 121"/>
                <a:gd name="T20" fmla="*/ 51 w 166"/>
                <a:gd name="T21" fmla="*/ 31 h 121"/>
                <a:gd name="T22" fmla="*/ 31 w 166"/>
                <a:gd name="T23" fmla="*/ 121 h 121"/>
                <a:gd name="T24" fmla="*/ 0 w 166"/>
                <a:gd name="T25" fmla="*/ 121 h 121"/>
                <a:gd name="T26" fmla="*/ 19 w 166"/>
                <a:gd name="T27" fmla="*/ 31 h 121"/>
                <a:gd name="T28" fmla="*/ 5 w 166"/>
                <a:gd name="T29" fmla="*/ 0 h 121"/>
                <a:gd name="T30" fmla="*/ 125 w 166"/>
                <a:gd name="T31" fmla="*/ 0 h 121"/>
                <a:gd name="T32" fmla="*/ 143 w 166"/>
                <a:gd name="T33" fmla="*/ 4 h 121"/>
                <a:gd name="T34" fmla="*/ 157 w 166"/>
                <a:gd name="T35" fmla="*/ 15 h 121"/>
                <a:gd name="T36" fmla="*/ 165 w 166"/>
                <a:gd name="T37" fmla="*/ 31 h 121"/>
                <a:gd name="T38" fmla="*/ 165 w 166"/>
                <a:gd name="T39" fmla="*/ 4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6" h="121">
                  <a:moveTo>
                    <a:pt x="165" y="49"/>
                  </a:moveTo>
                  <a:cubicBezTo>
                    <a:pt x="149" y="121"/>
                    <a:pt x="149" y="121"/>
                    <a:pt x="149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5" y="39"/>
                    <a:pt x="135" y="36"/>
                    <a:pt x="133" y="34"/>
                  </a:cubicBezTo>
                  <a:cubicBezTo>
                    <a:pt x="132" y="32"/>
                    <a:pt x="129" y="31"/>
                    <a:pt x="125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90" y="121"/>
                    <a:pt x="90" y="121"/>
                    <a:pt x="90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2" y="0"/>
                    <a:pt x="138" y="2"/>
                    <a:pt x="143" y="4"/>
                  </a:cubicBezTo>
                  <a:cubicBezTo>
                    <a:pt x="149" y="7"/>
                    <a:pt x="154" y="10"/>
                    <a:pt x="157" y="15"/>
                  </a:cubicBezTo>
                  <a:cubicBezTo>
                    <a:pt x="161" y="20"/>
                    <a:pt x="164" y="25"/>
                    <a:pt x="165" y="31"/>
                  </a:cubicBezTo>
                  <a:cubicBezTo>
                    <a:pt x="166" y="37"/>
                    <a:pt x="166" y="43"/>
                    <a:pt x="165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1" name="Freeform 283">
              <a:extLst>
                <a:ext uri="{FF2B5EF4-FFF2-40B4-BE49-F238E27FC236}">
                  <a16:creationId xmlns:a16="http://schemas.microsoft.com/office/drawing/2014/main" id="{607B71E2-A1F4-4B06-8BAC-4FA85E825F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3388" y="3724195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09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09 w 146"/>
                <a:gd name="T23" fmla="*/ 10 h 146"/>
                <a:gd name="T24" fmla="*/ 136 w 146"/>
                <a:gd name="T25" fmla="*/ 36 h 146"/>
                <a:gd name="T26" fmla="*/ 86 w 146"/>
                <a:gd name="T27" fmla="*/ 120 h 146"/>
                <a:gd name="T28" fmla="*/ 96 w 146"/>
                <a:gd name="T29" fmla="*/ 110 h 146"/>
                <a:gd name="T30" fmla="*/ 98 w 146"/>
                <a:gd name="T31" fmla="*/ 106 h 146"/>
                <a:gd name="T32" fmla="*/ 96 w 146"/>
                <a:gd name="T33" fmla="*/ 102 h 146"/>
                <a:gd name="T34" fmla="*/ 67 w 146"/>
                <a:gd name="T35" fmla="*/ 73 h 146"/>
                <a:gd name="T36" fmla="*/ 96 w 146"/>
                <a:gd name="T37" fmla="*/ 44 h 146"/>
                <a:gd name="T38" fmla="*/ 98 w 146"/>
                <a:gd name="T39" fmla="*/ 40 h 146"/>
                <a:gd name="T40" fmla="*/ 96 w 146"/>
                <a:gd name="T41" fmla="*/ 35 h 146"/>
                <a:gd name="T42" fmla="*/ 86 w 146"/>
                <a:gd name="T43" fmla="*/ 26 h 146"/>
                <a:gd name="T44" fmla="*/ 82 w 146"/>
                <a:gd name="T45" fmla="*/ 24 h 146"/>
                <a:gd name="T46" fmla="*/ 78 w 146"/>
                <a:gd name="T47" fmla="*/ 26 h 146"/>
                <a:gd name="T48" fmla="*/ 35 w 146"/>
                <a:gd name="T49" fmla="*/ 69 h 146"/>
                <a:gd name="T50" fmla="*/ 33 w 146"/>
                <a:gd name="T51" fmla="*/ 73 h 146"/>
                <a:gd name="T52" fmla="*/ 35 w 146"/>
                <a:gd name="T53" fmla="*/ 77 h 146"/>
                <a:gd name="T54" fmla="*/ 78 w 146"/>
                <a:gd name="T55" fmla="*/ 120 h 146"/>
                <a:gd name="T56" fmla="*/ 82 w 146"/>
                <a:gd name="T57" fmla="*/ 122 h 146"/>
                <a:gd name="T58" fmla="*/ 86 w 146"/>
                <a:gd name="T59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0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0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86" y="120"/>
                  </a:moveTo>
                  <a:cubicBezTo>
                    <a:pt x="96" y="110"/>
                    <a:pt x="96" y="110"/>
                    <a:pt x="96" y="110"/>
                  </a:cubicBezTo>
                  <a:cubicBezTo>
                    <a:pt x="97" y="109"/>
                    <a:pt x="98" y="108"/>
                    <a:pt x="98" y="106"/>
                  </a:cubicBezTo>
                  <a:cubicBezTo>
                    <a:pt x="98" y="105"/>
                    <a:pt x="97" y="103"/>
                    <a:pt x="96" y="102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7" y="43"/>
                    <a:pt x="98" y="41"/>
                    <a:pt x="98" y="40"/>
                  </a:cubicBezTo>
                  <a:cubicBezTo>
                    <a:pt x="98" y="38"/>
                    <a:pt x="97" y="37"/>
                    <a:pt x="96" y="35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25"/>
                    <a:pt x="84" y="24"/>
                    <a:pt x="82" y="24"/>
                  </a:cubicBezTo>
                  <a:cubicBezTo>
                    <a:pt x="80" y="24"/>
                    <a:pt x="79" y="25"/>
                    <a:pt x="78" y="26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4" y="70"/>
                    <a:pt x="33" y="71"/>
                    <a:pt x="33" y="73"/>
                  </a:cubicBezTo>
                  <a:cubicBezTo>
                    <a:pt x="33" y="75"/>
                    <a:pt x="34" y="76"/>
                    <a:pt x="35" y="77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79" y="121"/>
                    <a:pt x="80" y="122"/>
                    <a:pt x="82" y="122"/>
                  </a:cubicBezTo>
                  <a:cubicBezTo>
                    <a:pt x="84" y="122"/>
                    <a:pt x="85" y="121"/>
                    <a:pt x="86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2" name="Freeform 284">
              <a:extLst>
                <a:ext uri="{FF2B5EF4-FFF2-40B4-BE49-F238E27FC236}">
                  <a16:creationId xmlns:a16="http://schemas.microsoft.com/office/drawing/2014/main" id="{643BD628-DAFC-4CA5-A634-56AF9F6F1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8551" y="3724195"/>
              <a:ext cx="149885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6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68 w 145"/>
                <a:gd name="T27" fmla="*/ 120 h 146"/>
                <a:gd name="T28" fmla="*/ 110 w 145"/>
                <a:gd name="T29" fmla="*/ 77 h 146"/>
                <a:gd name="T30" fmla="*/ 112 w 145"/>
                <a:gd name="T31" fmla="*/ 73 h 146"/>
                <a:gd name="T32" fmla="*/ 110 w 145"/>
                <a:gd name="T33" fmla="*/ 69 h 146"/>
                <a:gd name="T34" fmla="*/ 68 w 145"/>
                <a:gd name="T35" fmla="*/ 26 h 146"/>
                <a:gd name="T36" fmla="*/ 63 w 145"/>
                <a:gd name="T37" fmla="*/ 24 h 146"/>
                <a:gd name="T38" fmla="*/ 59 w 145"/>
                <a:gd name="T39" fmla="*/ 26 h 146"/>
                <a:gd name="T40" fmla="*/ 49 w 145"/>
                <a:gd name="T41" fmla="*/ 35 h 146"/>
                <a:gd name="T42" fmla="*/ 48 w 145"/>
                <a:gd name="T43" fmla="*/ 40 h 146"/>
                <a:gd name="T44" fmla="*/ 49 w 145"/>
                <a:gd name="T45" fmla="*/ 44 h 146"/>
                <a:gd name="T46" fmla="*/ 78 w 145"/>
                <a:gd name="T47" fmla="*/ 73 h 146"/>
                <a:gd name="T48" fmla="*/ 49 w 145"/>
                <a:gd name="T49" fmla="*/ 102 h 146"/>
                <a:gd name="T50" fmla="*/ 48 w 145"/>
                <a:gd name="T51" fmla="*/ 106 h 146"/>
                <a:gd name="T52" fmla="*/ 49 w 145"/>
                <a:gd name="T53" fmla="*/ 110 h 146"/>
                <a:gd name="T54" fmla="*/ 59 w 145"/>
                <a:gd name="T55" fmla="*/ 120 h 146"/>
                <a:gd name="T56" fmla="*/ 63 w 145"/>
                <a:gd name="T57" fmla="*/ 122 h 146"/>
                <a:gd name="T58" fmla="*/ 68 w 145"/>
                <a:gd name="T59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6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6"/>
                  </a:cubicBezTo>
                  <a:close/>
                  <a:moveTo>
                    <a:pt x="68" y="120"/>
                  </a:moveTo>
                  <a:cubicBezTo>
                    <a:pt x="110" y="77"/>
                    <a:pt x="110" y="77"/>
                    <a:pt x="110" y="77"/>
                  </a:cubicBezTo>
                  <a:cubicBezTo>
                    <a:pt x="112" y="76"/>
                    <a:pt x="112" y="75"/>
                    <a:pt x="112" y="73"/>
                  </a:cubicBezTo>
                  <a:cubicBezTo>
                    <a:pt x="112" y="71"/>
                    <a:pt x="112" y="70"/>
                    <a:pt x="110" y="69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5"/>
                    <a:pt x="65" y="24"/>
                    <a:pt x="63" y="24"/>
                  </a:cubicBezTo>
                  <a:cubicBezTo>
                    <a:pt x="62" y="24"/>
                    <a:pt x="60" y="25"/>
                    <a:pt x="59" y="26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7"/>
                    <a:pt x="48" y="38"/>
                    <a:pt x="48" y="40"/>
                  </a:cubicBezTo>
                  <a:cubicBezTo>
                    <a:pt x="48" y="41"/>
                    <a:pt x="48" y="43"/>
                    <a:pt x="49" y="44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8" y="103"/>
                    <a:pt x="48" y="105"/>
                    <a:pt x="48" y="106"/>
                  </a:cubicBezTo>
                  <a:cubicBezTo>
                    <a:pt x="48" y="108"/>
                    <a:pt x="48" y="109"/>
                    <a:pt x="49" y="11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60" y="121"/>
                    <a:pt x="62" y="122"/>
                    <a:pt x="63" y="122"/>
                  </a:cubicBezTo>
                  <a:cubicBezTo>
                    <a:pt x="65" y="122"/>
                    <a:pt x="66" y="121"/>
                    <a:pt x="6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3" name="Freeform 285">
              <a:extLst>
                <a:ext uri="{FF2B5EF4-FFF2-40B4-BE49-F238E27FC236}">
                  <a16:creationId xmlns:a16="http://schemas.microsoft.com/office/drawing/2014/main" id="{EF355871-1FFE-4044-A049-E6E8E4392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03715" y="3724195"/>
              <a:ext cx="149885" cy="151447"/>
            </a:xfrm>
            <a:custGeom>
              <a:avLst/>
              <a:gdLst>
                <a:gd name="T0" fmla="*/ 136 w 145"/>
                <a:gd name="T1" fmla="*/ 36 h 146"/>
                <a:gd name="T2" fmla="*/ 145 w 145"/>
                <a:gd name="T3" fmla="*/ 73 h 146"/>
                <a:gd name="T4" fmla="*/ 136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6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6 w 145"/>
                <a:gd name="T25" fmla="*/ 36 h 146"/>
                <a:gd name="T26" fmla="*/ 110 w 145"/>
                <a:gd name="T27" fmla="*/ 96 h 146"/>
                <a:gd name="T28" fmla="*/ 120 w 145"/>
                <a:gd name="T29" fmla="*/ 86 h 146"/>
                <a:gd name="T30" fmla="*/ 122 w 145"/>
                <a:gd name="T31" fmla="*/ 82 h 146"/>
                <a:gd name="T32" fmla="*/ 120 w 145"/>
                <a:gd name="T33" fmla="*/ 78 h 146"/>
                <a:gd name="T34" fmla="*/ 77 w 145"/>
                <a:gd name="T35" fmla="*/ 35 h 146"/>
                <a:gd name="T36" fmla="*/ 73 w 145"/>
                <a:gd name="T37" fmla="*/ 33 h 146"/>
                <a:gd name="T38" fmla="*/ 68 w 145"/>
                <a:gd name="T39" fmla="*/ 35 h 146"/>
                <a:gd name="T40" fmla="*/ 25 w 145"/>
                <a:gd name="T41" fmla="*/ 78 h 146"/>
                <a:gd name="T42" fmla="*/ 24 w 145"/>
                <a:gd name="T43" fmla="*/ 82 h 146"/>
                <a:gd name="T44" fmla="*/ 25 w 145"/>
                <a:gd name="T45" fmla="*/ 86 h 146"/>
                <a:gd name="T46" fmla="*/ 35 w 145"/>
                <a:gd name="T47" fmla="*/ 96 h 146"/>
                <a:gd name="T48" fmla="*/ 39 w 145"/>
                <a:gd name="T49" fmla="*/ 98 h 146"/>
                <a:gd name="T50" fmla="*/ 44 w 145"/>
                <a:gd name="T51" fmla="*/ 96 h 146"/>
                <a:gd name="T52" fmla="*/ 73 w 145"/>
                <a:gd name="T53" fmla="*/ 67 h 146"/>
                <a:gd name="T54" fmla="*/ 102 w 145"/>
                <a:gd name="T55" fmla="*/ 96 h 146"/>
                <a:gd name="T56" fmla="*/ 106 w 145"/>
                <a:gd name="T57" fmla="*/ 98 h 146"/>
                <a:gd name="T58" fmla="*/ 110 w 145"/>
                <a:gd name="T59" fmla="*/ 9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46">
                  <a:moveTo>
                    <a:pt x="136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6"/>
                  </a:cubicBezTo>
                  <a:close/>
                  <a:moveTo>
                    <a:pt x="110" y="96"/>
                  </a:moveTo>
                  <a:cubicBezTo>
                    <a:pt x="120" y="86"/>
                    <a:pt x="120" y="86"/>
                    <a:pt x="120" y="86"/>
                  </a:cubicBezTo>
                  <a:cubicBezTo>
                    <a:pt x="121" y="85"/>
                    <a:pt x="122" y="84"/>
                    <a:pt x="122" y="82"/>
                  </a:cubicBezTo>
                  <a:cubicBezTo>
                    <a:pt x="122" y="80"/>
                    <a:pt x="121" y="79"/>
                    <a:pt x="120" y="78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4"/>
                    <a:pt x="74" y="33"/>
                    <a:pt x="73" y="33"/>
                  </a:cubicBezTo>
                  <a:cubicBezTo>
                    <a:pt x="71" y="33"/>
                    <a:pt x="70" y="34"/>
                    <a:pt x="68" y="35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4" y="79"/>
                    <a:pt x="24" y="80"/>
                    <a:pt x="24" y="82"/>
                  </a:cubicBezTo>
                  <a:cubicBezTo>
                    <a:pt x="24" y="84"/>
                    <a:pt x="24" y="85"/>
                    <a:pt x="25" y="8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6" y="97"/>
                    <a:pt x="38" y="98"/>
                    <a:pt x="39" y="98"/>
                  </a:cubicBezTo>
                  <a:cubicBezTo>
                    <a:pt x="41" y="98"/>
                    <a:pt x="42" y="97"/>
                    <a:pt x="44" y="96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3" y="97"/>
                    <a:pt x="104" y="98"/>
                    <a:pt x="106" y="98"/>
                  </a:cubicBezTo>
                  <a:cubicBezTo>
                    <a:pt x="108" y="98"/>
                    <a:pt x="109" y="97"/>
                    <a:pt x="110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4" name="Freeform 286">
              <a:extLst>
                <a:ext uri="{FF2B5EF4-FFF2-40B4-BE49-F238E27FC236}">
                  <a16:creationId xmlns:a16="http://schemas.microsoft.com/office/drawing/2014/main" id="{F642A6A5-D877-44A9-9B95-F34D267DD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317" y="3724195"/>
              <a:ext cx="151447" cy="151447"/>
            </a:xfrm>
            <a:custGeom>
              <a:avLst/>
              <a:gdLst>
                <a:gd name="T0" fmla="*/ 136 w 146"/>
                <a:gd name="T1" fmla="*/ 36 h 146"/>
                <a:gd name="T2" fmla="*/ 146 w 146"/>
                <a:gd name="T3" fmla="*/ 73 h 146"/>
                <a:gd name="T4" fmla="*/ 136 w 146"/>
                <a:gd name="T5" fmla="*/ 109 h 146"/>
                <a:gd name="T6" fmla="*/ 109 w 146"/>
                <a:gd name="T7" fmla="*/ 136 h 146"/>
                <a:gd name="T8" fmla="*/ 73 w 146"/>
                <a:gd name="T9" fmla="*/ 146 h 146"/>
                <a:gd name="T10" fmla="*/ 37 w 146"/>
                <a:gd name="T11" fmla="*/ 136 h 146"/>
                <a:gd name="T12" fmla="*/ 10 w 146"/>
                <a:gd name="T13" fmla="*/ 109 h 146"/>
                <a:gd name="T14" fmla="*/ 0 w 146"/>
                <a:gd name="T15" fmla="*/ 73 h 146"/>
                <a:gd name="T16" fmla="*/ 10 w 146"/>
                <a:gd name="T17" fmla="*/ 36 h 146"/>
                <a:gd name="T18" fmla="*/ 37 w 146"/>
                <a:gd name="T19" fmla="*/ 10 h 146"/>
                <a:gd name="T20" fmla="*/ 73 w 146"/>
                <a:gd name="T21" fmla="*/ 0 h 146"/>
                <a:gd name="T22" fmla="*/ 109 w 146"/>
                <a:gd name="T23" fmla="*/ 10 h 146"/>
                <a:gd name="T24" fmla="*/ 136 w 146"/>
                <a:gd name="T25" fmla="*/ 36 h 146"/>
                <a:gd name="T26" fmla="*/ 77 w 146"/>
                <a:gd name="T27" fmla="*/ 111 h 146"/>
                <a:gd name="T28" fmla="*/ 120 w 146"/>
                <a:gd name="T29" fmla="*/ 68 h 146"/>
                <a:gd name="T30" fmla="*/ 122 w 146"/>
                <a:gd name="T31" fmla="*/ 64 h 146"/>
                <a:gd name="T32" fmla="*/ 120 w 146"/>
                <a:gd name="T33" fmla="*/ 60 h 146"/>
                <a:gd name="T34" fmla="*/ 110 w 146"/>
                <a:gd name="T35" fmla="*/ 50 h 146"/>
                <a:gd name="T36" fmla="*/ 106 w 146"/>
                <a:gd name="T37" fmla="*/ 48 h 146"/>
                <a:gd name="T38" fmla="*/ 102 w 146"/>
                <a:gd name="T39" fmla="*/ 50 h 146"/>
                <a:gd name="T40" fmla="*/ 73 w 146"/>
                <a:gd name="T41" fmla="*/ 79 h 146"/>
                <a:gd name="T42" fmla="*/ 44 w 146"/>
                <a:gd name="T43" fmla="*/ 50 h 146"/>
                <a:gd name="T44" fmla="*/ 40 w 146"/>
                <a:gd name="T45" fmla="*/ 48 h 146"/>
                <a:gd name="T46" fmla="*/ 35 w 146"/>
                <a:gd name="T47" fmla="*/ 50 h 146"/>
                <a:gd name="T48" fmla="*/ 26 w 146"/>
                <a:gd name="T49" fmla="*/ 60 h 146"/>
                <a:gd name="T50" fmla="*/ 24 w 146"/>
                <a:gd name="T51" fmla="*/ 64 h 146"/>
                <a:gd name="T52" fmla="*/ 26 w 146"/>
                <a:gd name="T53" fmla="*/ 68 h 146"/>
                <a:gd name="T54" fmla="*/ 69 w 146"/>
                <a:gd name="T55" fmla="*/ 111 h 146"/>
                <a:gd name="T56" fmla="*/ 73 w 146"/>
                <a:gd name="T57" fmla="*/ 113 h 146"/>
                <a:gd name="T58" fmla="*/ 77 w 146"/>
                <a:gd name="T59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0"/>
                    <a:pt x="121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7" y="136"/>
                  </a:cubicBezTo>
                  <a:cubicBezTo>
                    <a:pt x="25" y="129"/>
                    <a:pt x="17" y="120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7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1" y="17"/>
                    <a:pt x="129" y="25"/>
                    <a:pt x="136" y="36"/>
                  </a:cubicBezTo>
                  <a:close/>
                  <a:moveTo>
                    <a:pt x="77" y="111"/>
                  </a:moveTo>
                  <a:cubicBezTo>
                    <a:pt x="120" y="68"/>
                    <a:pt x="120" y="68"/>
                    <a:pt x="120" y="68"/>
                  </a:cubicBezTo>
                  <a:cubicBezTo>
                    <a:pt x="121" y="67"/>
                    <a:pt x="122" y="65"/>
                    <a:pt x="122" y="64"/>
                  </a:cubicBezTo>
                  <a:cubicBezTo>
                    <a:pt x="122" y="62"/>
                    <a:pt x="121" y="61"/>
                    <a:pt x="120" y="6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9" y="49"/>
                    <a:pt x="108" y="48"/>
                    <a:pt x="106" y="48"/>
                  </a:cubicBezTo>
                  <a:cubicBezTo>
                    <a:pt x="105" y="48"/>
                    <a:pt x="103" y="49"/>
                    <a:pt x="102" y="5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49"/>
                    <a:pt x="41" y="48"/>
                    <a:pt x="40" y="48"/>
                  </a:cubicBezTo>
                  <a:cubicBezTo>
                    <a:pt x="38" y="48"/>
                    <a:pt x="37" y="49"/>
                    <a:pt x="35" y="5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5" y="61"/>
                    <a:pt x="24" y="62"/>
                    <a:pt x="24" y="64"/>
                  </a:cubicBezTo>
                  <a:cubicBezTo>
                    <a:pt x="24" y="65"/>
                    <a:pt x="25" y="67"/>
                    <a:pt x="26" y="68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70" y="112"/>
                    <a:pt x="71" y="113"/>
                    <a:pt x="73" y="113"/>
                  </a:cubicBezTo>
                  <a:cubicBezTo>
                    <a:pt x="75" y="113"/>
                    <a:pt x="76" y="112"/>
                    <a:pt x="77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5" name="Freeform 287">
              <a:extLst>
                <a:ext uri="{FF2B5EF4-FFF2-40B4-BE49-F238E27FC236}">
                  <a16:creationId xmlns:a16="http://schemas.microsoft.com/office/drawing/2014/main" id="{55A57A5B-5828-46FD-99DB-21B2F479A6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4042" y="3724195"/>
              <a:ext cx="137395" cy="157692"/>
            </a:xfrm>
            <a:custGeom>
              <a:avLst/>
              <a:gdLst>
                <a:gd name="T0" fmla="*/ 0 w 88"/>
                <a:gd name="T1" fmla="*/ 0 h 101"/>
                <a:gd name="T2" fmla="*/ 88 w 88"/>
                <a:gd name="T3" fmla="*/ 0 h 101"/>
                <a:gd name="T4" fmla="*/ 80 w 88"/>
                <a:gd name="T5" fmla="*/ 90 h 101"/>
                <a:gd name="T6" fmla="*/ 44 w 88"/>
                <a:gd name="T7" fmla="*/ 101 h 101"/>
                <a:gd name="T8" fmla="*/ 8 w 88"/>
                <a:gd name="T9" fmla="*/ 90 h 101"/>
                <a:gd name="T10" fmla="*/ 0 w 88"/>
                <a:gd name="T11" fmla="*/ 0 h 101"/>
                <a:gd name="T12" fmla="*/ 71 w 88"/>
                <a:gd name="T13" fmla="*/ 30 h 101"/>
                <a:gd name="T14" fmla="*/ 71 w 88"/>
                <a:gd name="T15" fmla="*/ 19 h 101"/>
                <a:gd name="T16" fmla="*/ 16 w 88"/>
                <a:gd name="T17" fmla="*/ 19 h 101"/>
                <a:gd name="T18" fmla="*/ 19 w 88"/>
                <a:gd name="T19" fmla="*/ 52 h 101"/>
                <a:gd name="T20" fmla="*/ 57 w 88"/>
                <a:gd name="T21" fmla="*/ 52 h 101"/>
                <a:gd name="T22" fmla="*/ 56 w 88"/>
                <a:gd name="T23" fmla="*/ 66 h 101"/>
                <a:gd name="T24" fmla="*/ 44 w 88"/>
                <a:gd name="T25" fmla="*/ 70 h 101"/>
                <a:gd name="T26" fmla="*/ 32 w 88"/>
                <a:gd name="T27" fmla="*/ 66 h 101"/>
                <a:gd name="T28" fmla="*/ 30 w 88"/>
                <a:gd name="T29" fmla="*/ 58 h 101"/>
                <a:gd name="T30" fmla="*/ 20 w 88"/>
                <a:gd name="T31" fmla="*/ 58 h 101"/>
                <a:gd name="T32" fmla="*/ 21 w 88"/>
                <a:gd name="T33" fmla="*/ 75 h 101"/>
                <a:gd name="T34" fmla="*/ 44 w 88"/>
                <a:gd name="T35" fmla="*/ 82 h 101"/>
                <a:gd name="T36" fmla="*/ 44 w 88"/>
                <a:gd name="T37" fmla="*/ 82 h 101"/>
                <a:gd name="T38" fmla="*/ 44 w 88"/>
                <a:gd name="T39" fmla="*/ 82 h 101"/>
                <a:gd name="T40" fmla="*/ 66 w 88"/>
                <a:gd name="T41" fmla="*/ 75 h 101"/>
                <a:gd name="T42" fmla="*/ 69 w 88"/>
                <a:gd name="T43" fmla="*/ 41 h 101"/>
                <a:gd name="T44" fmla="*/ 29 w 88"/>
                <a:gd name="T45" fmla="*/ 41 h 101"/>
                <a:gd name="T46" fmla="*/ 28 w 88"/>
                <a:gd name="T47" fmla="*/ 30 h 101"/>
                <a:gd name="T48" fmla="*/ 71 w 88"/>
                <a:gd name="T49" fmla="*/ 3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8" h="101">
                  <a:moveTo>
                    <a:pt x="0" y="0"/>
                  </a:moveTo>
                  <a:lnTo>
                    <a:pt x="88" y="0"/>
                  </a:lnTo>
                  <a:lnTo>
                    <a:pt x="80" y="90"/>
                  </a:lnTo>
                  <a:lnTo>
                    <a:pt x="44" y="101"/>
                  </a:lnTo>
                  <a:lnTo>
                    <a:pt x="8" y="90"/>
                  </a:lnTo>
                  <a:lnTo>
                    <a:pt x="0" y="0"/>
                  </a:lnTo>
                  <a:close/>
                  <a:moveTo>
                    <a:pt x="71" y="30"/>
                  </a:moveTo>
                  <a:lnTo>
                    <a:pt x="71" y="19"/>
                  </a:lnTo>
                  <a:lnTo>
                    <a:pt x="16" y="19"/>
                  </a:lnTo>
                  <a:lnTo>
                    <a:pt x="19" y="52"/>
                  </a:lnTo>
                  <a:lnTo>
                    <a:pt x="57" y="52"/>
                  </a:lnTo>
                  <a:lnTo>
                    <a:pt x="56" y="66"/>
                  </a:lnTo>
                  <a:lnTo>
                    <a:pt x="44" y="70"/>
                  </a:lnTo>
                  <a:lnTo>
                    <a:pt x="32" y="66"/>
                  </a:lnTo>
                  <a:lnTo>
                    <a:pt x="30" y="58"/>
                  </a:lnTo>
                  <a:lnTo>
                    <a:pt x="20" y="58"/>
                  </a:lnTo>
                  <a:lnTo>
                    <a:pt x="21" y="75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44" y="82"/>
                  </a:lnTo>
                  <a:lnTo>
                    <a:pt x="66" y="75"/>
                  </a:lnTo>
                  <a:lnTo>
                    <a:pt x="69" y="41"/>
                  </a:lnTo>
                  <a:lnTo>
                    <a:pt x="29" y="41"/>
                  </a:lnTo>
                  <a:lnTo>
                    <a:pt x="28" y="30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6" name="Freeform 288">
              <a:extLst>
                <a:ext uri="{FF2B5EF4-FFF2-40B4-BE49-F238E27FC236}">
                  <a16:creationId xmlns:a16="http://schemas.microsoft.com/office/drawing/2014/main" id="{AD8E15C4-86C8-4362-B106-77F86474C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14" y="3724195"/>
              <a:ext cx="173306" cy="157692"/>
            </a:xfrm>
            <a:custGeom>
              <a:avLst/>
              <a:gdLst>
                <a:gd name="T0" fmla="*/ 17 w 111"/>
                <a:gd name="T1" fmla="*/ 0 h 101"/>
                <a:gd name="T2" fmla="*/ 111 w 111"/>
                <a:gd name="T3" fmla="*/ 0 h 101"/>
                <a:gd name="T4" fmla="*/ 94 w 111"/>
                <a:gd name="T5" fmla="*/ 84 h 101"/>
                <a:gd name="T6" fmla="*/ 44 w 111"/>
                <a:gd name="T7" fmla="*/ 101 h 101"/>
                <a:gd name="T8" fmla="*/ 0 w 111"/>
                <a:gd name="T9" fmla="*/ 84 h 101"/>
                <a:gd name="T10" fmla="*/ 5 w 111"/>
                <a:gd name="T11" fmla="*/ 62 h 101"/>
                <a:gd name="T12" fmla="*/ 23 w 111"/>
                <a:gd name="T13" fmla="*/ 62 h 101"/>
                <a:gd name="T14" fmla="*/ 21 w 111"/>
                <a:gd name="T15" fmla="*/ 71 h 101"/>
                <a:gd name="T16" fmla="*/ 48 w 111"/>
                <a:gd name="T17" fmla="*/ 81 h 101"/>
                <a:gd name="T18" fmla="*/ 78 w 111"/>
                <a:gd name="T19" fmla="*/ 71 h 101"/>
                <a:gd name="T20" fmla="*/ 82 w 111"/>
                <a:gd name="T21" fmla="*/ 50 h 101"/>
                <a:gd name="T22" fmla="*/ 7 w 111"/>
                <a:gd name="T23" fmla="*/ 50 h 101"/>
                <a:gd name="T24" fmla="*/ 11 w 111"/>
                <a:gd name="T25" fmla="*/ 31 h 101"/>
                <a:gd name="T26" fmla="*/ 86 w 111"/>
                <a:gd name="T27" fmla="*/ 31 h 101"/>
                <a:gd name="T28" fmla="*/ 89 w 111"/>
                <a:gd name="T29" fmla="*/ 19 h 101"/>
                <a:gd name="T30" fmla="*/ 13 w 111"/>
                <a:gd name="T31" fmla="*/ 19 h 101"/>
                <a:gd name="T32" fmla="*/ 17 w 111"/>
                <a:gd name="T3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01">
                  <a:moveTo>
                    <a:pt x="17" y="0"/>
                  </a:moveTo>
                  <a:lnTo>
                    <a:pt x="111" y="0"/>
                  </a:lnTo>
                  <a:lnTo>
                    <a:pt x="94" y="84"/>
                  </a:lnTo>
                  <a:lnTo>
                    <a:pt x="44" y="101"/>
                  </a:lnTo>
                  <a:lnTo>
                    <a:pt x="0" y="84"/>
                  </a:lnTo>
                  <a:lnTo>
                    <a:pt x="5" y="62"/>
                  </a:lnTo>
                  <a:lnTo>
                    <a:pt x="23" y="62"/>
                  </a:lnTo>
                  <a:lnTo>
                    <a:pt x="21" y="71"/>
                  </a:lnTo>
                  <a:lnTo>
                    <a:pt x="48" y="81"/>
                  </a:lnTo>
                  <a:lnTo>
                    <a:pt x="78" y="71"/>
                  </a:lnTo>
                  <a:lnTo>
                    <a:pt x="82" y="50"/>
                  </a:lnTo>
                  <a:lnTo>
                    <a:pt x="7" y="50"/>
                  </a:lnTo>
                  <a:lnTo>
                    <a:pt x="11" y="31"/>
                  </a:lnTo>
                  <a:lnTo>
                    <a:pt x="86" y="31"/>
                  </a:lnTo>
                  <a:lnTo>
                    <a:pt x="89" y="19"/>
                  </a:lnTo>
                  <a:lnTo>
                    <a:pt x="13" y="19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7" name="Freeform 289">
              <a:extLst>
                <a:ext uri="{FF2B5EF4-FFF2-40B4-BE49-F238E27FC236}">
                  <a16:creationId xmlns:a16="http://schemas.microsoft.com/office/drawing/2014/main" id="{AA827B69-094C-4ABD-A9E3-AC1BE7AC4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95297" y="3711705"/>
              <a:ext cx="176428" cy="174866"/>
            </a:xfrm>
            <a:custGeom>
              <a:avLst/>
              <a:gdLst>
                <a:gd name="T0" fmla="*/ 170 w 170"/>
                <a:gd name="T1" fmla="*/ 145 h 168"/>
                <a:gd name="T2" fmla="*/ 167 w 170"/>
                <a:gd name="T3" fmla="*/ 148 h 168"/>
                <a:gd name="T4" fmla="*/ 156 w 170"/>
                <a:gd name="T5" fmla="*/ 139 h 168"/>
                <a:gd name="T6" fmla="*/ 85 w 170"/>
                <a:gd name="T7" fmla="*/ 168 h 168"/>
                <a:gd name="T8" fmla="*/ 14 w 170"/>
                <a:gd name="T9" fmla="*/ 139 h 168"/>
                <a:gd name="T10" fmla="*/ 3 w 170"/>
                <a:gd name="T11" fmla="*/ 148 h 168"/>
                <a:gd name="T12" fmla="*/ 0 w 170"/>
                <a:gd name="T13" fmla="*/ 145 h 168"/>
                <a:gd name="T14" fmla="*/ 1 w 170"/>
                <a:gd name="T15" fmla="*/ 110 h 168"/>
                <a:gd name="T16" fmla="*/ 37 w 170"/>
                <a:gd name="T17" fmla="*/ 109 h 168"/>
                <a:gd name="T18" fmla="*/ 39 w 170"/>
                <a:gd name="T19" fmla="*/ 114 h 168"/>
                <a:gd name="T20" fmla="*/ 47 w 170"/>
                <a:gd name="T21" fmla="*/ 138 h 168"/>
                <a:gd name="T22" fmla="*/ 73 w 170"/>
                <a:gd name="T23" fmla="*/ 85 h 168"/>
                <a:gd name="T24" fmla="*/ 51 w 170"/>
                <a:gd name="T25" fmla="*/ 83 h 168"/>
                <a:gd name="T26" fmla="*/ 49 w 170"/>
                <a:gd name="T27" fmla="*/ 67 h 168"/>
                <a:gd name="T28" fmla="*/ 55 w 170"/>
                <a:gd name="T29" fmla="*/ 61 h 168"/>
                <a:gd name="T30" fmla="*/ 73 w 170"/>
                <a:gd name="T31" fmla="*/ 45 h 168"/>
                <a:gd name="T32" fmla="*/ 61 w 170"/>
                <a:gd name="T33" fmla="*/ 24 h 168"/>
                <a:gd name="T34" fmla="*/ 85 w 170"/>
                <a:gd name="T35" fmla="*/ 0 h 168"/>
                <a:gd name="T36" fmla="*/ 109 w 170"/>
                <a:gd name="T37" fmla="*/ 24 h 168"/>
                <a:gd name="T38" fmla="*/ 97 w 170"/>
                <a:gd name="T39" fmla="*/ 45 h 168"/>
                <a:gd name="T40" fmla="*/ 115 w 170"/>
                <a:gd name="T41" fmla="*/ 61 h 168"/>
                <a:gd name="T42" fmla="*/ 121 w 170"/>
                <a:gd name="T43" fmla="*/ 67 h 168"/>
                <a:gd name="T44" fmla="*/ 120 w 170"/>
                <a:gd name="T45" fmla="*/ 83 h 168"/>
                <a:gd name="T46" fmla="*/ 97 w 170"/>
                <a:gd name="T47" fmla="*/ 85 h 168"/>
                <a:gd name="T48" fmla="*/ 123 w 170"/>
                <a:gd name="T49" fmla="*/ 138 h 168"/>
                <a:gd name="T50" fmla="*/ 131 w 170"/>
                <a:gd name="T51" fmla="*/ 114 h 168"/>
                <a:gd name="T52" fmla="*/ 134 w 170"/>
                <a:gd name="T53" fmla="*/ 109 h 168"/>
                <a:gd name="T54" fmla="*/ 169 w 170"/>
                <a:gd name="T55" fmla="*/ 110 h 168"/>
                <a:gd name="T56" fmla="*/ 89 w 170"/>
                <a:gd name="T57" fmla="*/ 29 h 168"/>
                <a:gd name="T58" fmla="*/ 89 w 170"/>
                <a:gd name="T59" fmla="*/ 20 h 168"/>
                <a:gd name="T60" fmla="*/ 81 w 170"/>
                <a:gd name="T61" fmla="*/ 20 h 168"/>
                <a:gd name="T62" fmla="*/ 81 w 170"/>
                <a:gd name="T63" fmla="*/ 29 h 168"/>
                <a:gd name="T64" fmla="*/ 89 w 170"/>
                <a:gd name="T65" fmla="*/ 2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168">
                  <a:moveTo>
                    <a:pt x="170" y="112"/>
                  </a:moveTo>
                  <a:cubicBezTo>
                    <a:pt x="170" y="145"/>
                    <a:pt x="170" y="145"/>
                    <a:pt x="170" y="145"/>
                  </a:cubicBezTo>
                  <a:cubicBezTo>
                    <a:pt x="170" y="147"/>
                    <a:pt x="169" y="148"/>
                    <a:pt x="168" y="148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166" y="148"/>
                    <a:pt x="165" y="148"/>
                    <a:pt x="165" y="148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48" y="148"/>
                    <a:pt x="138" y="155"/>
                    <a:pt x="126" y="160"/>
                  </a:cubicBezTo>
                  <a:cubicBezTo>
                    <a:pt x="113" y="165"/>
                    <a:pt x="100" y="168"/>
                    <a:pt x="85" y="168"/>
                  </a:cubicBezTo>
                  <a:cubicBezTo>
                    <a:pt x="71" y="168"/>
                    <a:pt x="57" y="165"/>
                    <a:pt x="44" y="160"/>
                  </a:cubicBezTo>
                  <a:cubicBezTo>
                    <a:pt x="32" y="155"/>
                    <a:pt x="22" y="148"/>
                    <a:pt x="14" y="139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5" y="148"/>
                    <a:pt x="4" y="148"/>
                    <a:pt x="3" y="148"/>
                  </a:cubicBezTo>
                  <a:cubicBezTo>
                    <a:pt x="3" y="148"/>
                    <a:pt x="3" y="148"/>
                    <a:pt x="2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1"/>
                    <a:pt x="1" y="111"/>
                    <a:pt x="1" y="110"/>
                  </a:cubicBezTo>
                  <a:cubicBezTo>
                    <a:pt x="2" y="109"/>
                    <a:pt x="3" y="109"/>
                    <a:pt x="3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8" y="109"/>
                    <a:pt x="39" y="110"/>
                    <a:pt x="40" y="111"/>
                  </a:cubicBezTo>
                  <a:cubicBezTo>
                    <a:pt x="40" y="112"/>
                    <a:pt x="40" y="113"/>
                    <a:pt x="39" y="11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34" y="130"/>
                    <a:pt x="40" y="134"/>
                    <a:pt x="47" y="138"/>
                  </a:cubicBezTo>
                  <a:cubicBezTo>
                    <a:pt x="55" y="142"/>
                    <a:pt x="64" y="145"/>
                    <a:pt x="73" y="14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5"/>
                    <a:pt x="52" y="84"/>
                    <a:pt x="51" y="83"/>
                  </a:cubicBezTo>
                  <a:cubicBezTo>
                    <a:pt x="49" y="82"/>
                    <a:pt x="49" y="81"/>
                    <a:pt x="49" y="79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5"/>
                    <a:pt x="49" y="64"/>
                    <a:pt x="51" y="63"/>
                  </a:cubicBezTo>
                  <a:cubicBezTo>
                    <a:pt x="52" y="61"/>
                    <a:pt x="53" y="61"/>
                    <a:pt x="55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3"/>
                    <a:pt x="66" y="40"/>
                    <a:pt x="64" y="37"/>
                  </a:cubicBezTo>
                  <a:cubicBezTo>
                    <a:pt x="62" y="33"/>
                    <a:pt x="61" y="29"/>
                    <a:pt x="61" y="24"/>
                  </a:cubicBezTo>
                  <a:cubicBezTo>
                    <a:pt x="61" y="18"/>
                    <a:pt x="63" y="12"/>
                    <a:pt x="68" y="7"/>
                  </a:cubicBezTo>
                  <a:cubicBezTo>
                    <a:pt x="73" y="3"/>
                    <a:pt x="78" y="0"/>
                    <a:pt x="85" y="0"/>
                  </a:cubicBezTo>
                  <a:cubicBezTo>
                    <a:pt x="92" y="0"/>
                    <a:pt x="97" y="3"/>
                    <a:pt x="102" y="7"/>
                  </a:cubicBezTo>
                  <a:cubicBezTo>
                    <a:pt x="107" y="12"/>
                    <a:pt x="109" y="18"/>
                    <a:pt x="109" y="24"/>
                  </a:cubicBezTo>
                  <a:cubicBezTo>
                    <a:pt x="109" y="29"/>
                    <a:pt x="108" y="33"/>
                    <a:pt x="106" y="37"/>
                  </a:cubicBezTo>
                  <a:cubicBezTo>
                    <a:pt x="104" y="40"/>
                    <a:pt x="101" y="43"/>
                    <a:pt x="97" y="45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7" y="61"/>
                    <a:pt x="118" y="61"/>
                    <a:pt x="120" y="63"/>
                  </a:cubicBezTo>
                  <a:cubicBezTo>
                    <a:pt x="121" y="64"/>
                    <a:pt x="121" y="65"/>
                    <a:pt x="121" y="67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81"/>
                    <a:pt x="121" y="82"/>
                    <a:pt x="120" y="83"/>
                  </a:cubicBezTo>
                  <a:cubicBezTo>
                    <a:pt x="118" y="84"/>
                    <a:pt x="117" y="85"/>
                    <a:pt x="115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107" y="145"/>
                    <a:pt x="115" y="142"/>
                    <a:pt x="123" y="138"/>
                  </a:cubicBezTo>
                  <a:cubicBezTo>
                    <a:pt x="131" y="134"/>
                    <a:pt x="137" y="130"/>
                    <a:pt x="141" y="124"/>
                  </a:cubicBezTo>
                  <a:cubicBezTo>
                    <a:pt x="131" y="114"/>
                    <a:pt x="131" y="114"/>
                    <a:pt x="131" y="114"/>
                  </a:cubicBezTo>
                  <a:cubicBezTo>
                    <a:pt x="130" y="113"/>
                    <a:pt x="130" y="112"/>
                    <a:pt x="131" y="111"/>
                  </a:cubicBezTo>
                  <a:cubicBezTo>
                    <a:pt x="131" y="110"/>
                    <a:pt x="132" y="109"/>
                    <a:pt x="134" y="109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8" y="109"/>
                    <a:pt x="168" y="109"/>
                    <a:pt x="169" y="110"/>
                  </a:cubicBezTo>
                  <a:cubicBezTo>
                    <a:pt x="170" y="111"/>
                    <a:pt x="170" y="111"/>
                    <a:pt x="170" y="112"/>
                  </a:cubicBezTo>
                  <a:close/>
                  <a:moveTo>
                    <a:pt x="89" y="29"/>
                  </a:moveTo>
                  <a:cubicBezTo>
                    <a:pt x="91" y="27"/>
                    <a:pt x="91" y="26"/>
                    <a:pt x="91" y="24"/>
                  </a:cubicBezTo>
                  <a:cubicBezTo>
                    <a:pt x="91" y="23"/>
                    <a:pt x="91" y="21"/>
                    <a:pt x="89" y="20"/>
                  </a:cubicBezTo>
                  <a:cubicBezTo>
                    <a:pt x="88" y="19"/>
                    <a:pt x="87" y="18"/>
                    <a:pt x="85" y="18"/>
                  </a:cubicBezTo>
                  <a:cubicBezTo>
                    <a:pt x="83" y="18"/>
                    <a:pt x="82" y="19"/>
                    <a:pt x="81" y="20"/>
                  </a:cubicBezTo>
                  <a:cubicBezTo>
                    <a:pt x="80" y="21"/>
                    <a:pt x="79" y="23"/>
                    <a:pt x="79" y="24"/>
                  </a:cubicBezTo>
                  <a:cubicBezTo>
                    <a:pt x="79" y="26"/>
                    <a:pt x="80" y="27"/>
                    <a:pt x="81" y="29"/>
                  </a:cubicBezTo>
                  <a:cubicBezTo>
                    <a:pt x="82" y="30"/>
                    <a:pt x="83" y="30"/>
                    <a:pt x="85" y="30"/>
                  </a:cubicBezTo>
                  <a:cubicBezTo>
                    <a:pt x="87" y="30"/>
                    <a:pt x="88" y="30"/>
                    <a:pt x="8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8" name="Freeform 290">
              <a:extLst>
                <a:ext uri="{FF2B5EF4-FFF2-40B4-BE49-F238E27FC236}">
                  <a16:creationId xmlns:a16="http://schemas.microsoft.com/office/drawing/2014/main" id="{C069B0D3-C648-4025-B4EB-4C8AE7699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42" y="3711705"/>
              <a:ext cx="113976" cy="149885"/>
            </a:xfrm>
            <a:custGeom>
              <a:avLst/>
              <a:gdLst>
                <a:gd name="T0" fmla="*/ 100 w 109"/>
                <a:gd name="T1" fmla="*/ 73 h 145"/>
                <a:gd name="T2" fmla="*/ 106 w 109"/>
                <a:gd name="T3" fmla="*/ 75 h 145"/>
                <a:gd name="T4" fmla="*/ 109 w 109"/>
                <a:gd name="T5" fmla="*/ 82 h 145"/>
                <a:gd name="T6" fmla="*/ 109 w 109"/>
                <a:gd name="T7" fmla="*/ 136 h 145"/>
                <a:gd name="T8" fmla="*/ 106 w 109"/>
                <a:gd name="T9" fmla="*/ 143 h 145"/>
                <a:gd name="T10" fmla="*/ 100 w 109"/>
                <a:gd name="T11" fmla="*/ 145 h 145"/>
                <a:gd name="T12" fmla="*/ 9 w 109"/>
                <a:gd name="T13" fmla="*/ 145 h 145"/>
                <a:gd name="T14" fmla="*/ 3 w 109"/>
                <a:gd name="T15" fmla="*/ 143 h 145"/>
                <a:gd name="T16" fmla="*/ 0 w 109"/>
                <a:gd name="T17" fmla="*/ 136 h 145"/>
                <a:gd name="T18" fmla="*/ 0 w 109"/>
                <a:gd name="T19" fmla="*/ 82 h 145"/>
                <a:gd name="T20" fmla="*/ 3 w 109"/>
                <a:gd name="T21" fmla="*/ 75 h 145"/>
                <a:gd name="T22" fmla="*/ 9 w 109"/>
                <a:gd name="T23" fmla="*/ 73 h 145"/>
                <a:gd name="T24" fmla="*/ 12 w 109"/>
                <a:gd name="T25" fmla="*/ 73 h 145"/>
                <a:gd name="T26" fmla="*/ 12 w 109"/>
                <a:gd name="T27" fmla="*/ 43 h 145"/>
                <a:gd name="T28" fmla="*/ 24 w 109"/>
                <a:gd name="T29" fmla="*/ 13 h 145"/>
                <a:gd name="T30" fmla="*/ 54 w 109"/>
                <a:gd name="T31" fmla="*/ 0 h 145"/>
                <a:gd name="T32" fmla="*/ 84 w 109"/>
                <a:gd name="T33" fmla="*/ 13 h 145"/>
                <a:gd name="T34" fmla="*/ 97 w 109"/>
                <a:gd name="T35" fmla="*/ 43 h 145"/>
                <a:gd name="T36" fmla="*/ 95 w 109"/>
                <a:gd name="T37" fmla="*/ 47 h 145"/>
                <a:gd name="T38" fmla="*/ 91 w 109"/>
                <a:gd name="T39" fmla="*/ 49 h 145"/>
                <a:gd name="T40" fmla="*/ 85 w 109"/>
                <a:gd name="T41" fmla="*/ 49 h 145"/>
                <a:gd name="T42" fmla="*/ 80 w 109"/>
                <a:gd name="T43" fmla="*/ 47 h 145"/>
                <a:gd name="T44" fmla="*/ 79 w 109"/>
                <a:gd name="T45" fmla="*/ 43 h 145"/>
                <a:gd name="T46" fmla="*/ 71 w 109"/>
                <a:gd name="T47" fmla="*/ 25 h 145"/>
                <a:gd name="T48" fmla="*/ 54 w 109"/>
                <a:gd name="T49" fmla="*/ 18 h 145"/>
                <a:gd name="T50" fmla="*/ 37 w 109"/>
                <a:gd name="T51" fmla="*/ 25 h 145"/>
                <a:gd name="T52" fmla="*/ 30 w 109"/>
                <a:gd name="T53" fmla="*/ 43 h 145"/>
                <a:gd name="T54" fmla="*/ 30 w 109"/>
                <a:gd name="T55" fmla="*/ 73 h 145"/>
                <a:gd name="T56" fmla="*/ 100 w 109"/>
                <a:gd name="T57" fmla="*/ 7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145">
                  <a:moveTo>
                    <a:pt x="100" y="73"/>
                  </a:moveTo>
                  <a:cubicBezTo>
                    <a:pt x="102" y="73"/>
                    <a:pt x="104" y="74"/>
                    <a:pt x="106" y="75"/>
                  </a:cubicBezTo>
                  <a:cubicBezTo>
                    <a:pt x="108" y="77"/>
                    <a:pt x="109" y="79"/>
                    <a:pt x="109" y="82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9"/>
                    <a:pt x="108" y="141"/>
                    <a:pt x="106" y="143"/>
                  </a:cubicBezTo>
                  <a:cubicBezTo>
                    <a:pt x="104" y="145"/>
                    <a:pt x="102" y="145"/>
                    <a:pt x="100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6" y="145"/>
                    <a:pt x="4" y="145"/>
                    <a:pt x="3" y="143"/>
                  </a:cubicBezTo>
                  <a:cubicBezTo>
                    <a:pt x="1" y="141"/>
                    <a:pt x="0" y="139"/>
                    <a:pt x="0" y="13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79"/>
                    <a:pt x="1" y="77"/>
                    <a:pt x="3" y="75"/>
                  </a:cubicBezTo>
                  <a:cubicBezTo>
                    <a:pt x="4" y="74"/>
                    <a:pt x="6" y="73"/>
                    <a:pt x="9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31"/>
                    <a:pt x="16" y="21"/>
                    <a:pt x="24" y="13"/>
                  </a:cubicBezTo>
                  <a:cubicBezTo>
                    <a:pt x="33" y="4"/>
                    <a:pt x="43" y="0"/>
                    <a:pt x="54" y="0"/>
                  </a:cubicBezTo>
                  <a:cubicBezTo>
                    <a:pt x="66" y="0"/>
                    <a:pt x="76" y="4"/>
                    <a:pt x="84" y="13"/>
                  </a:cubicBezTo>
                  <a:cubicBezTo>
                    <a:pt x="93" y="21"/>
                    <a:pt x="97" y="31"/>
                    <a:pt x="97" y="43"/>
                  </a:cubicBezTo>
                  <a:cubicBezTo>
                    <a:pt x="97" y="44"/>
                    <a:pt x="96" y="46"/>
                    <a:pt x="95" y="47"/>
                  </a:cubicBezTo>
                  <a:cubicBezTo>
                    <a:pt x="94" y="48"/>
                    <a:pt x="92" y="49"/>
                    <a:pt x="91" y="49"/>
                  </a:cubicBezTo>
                  <a:cubicBezTo>
                    <a:pt x="85" y="49"/>
                    <a:pt x="85" y="49"/>
                    <a:pt x="85" y="49"/>
                  </a:cubicBezTo>
                  <a:cubicBezTo>
                    <a:pt x="83" y="49"/>
                    <a:pt x="82" y="48"/>
                    <a:pt x="80" y="47"/>
                  </a:cubicBezTo>
                  <a:cubicBezTo>
                    <a:pt x="79" y="46"/>
                    <a:pt x="79" y="44"/>
                    <a:pt x="79" y="43"/>
                  </a:cubicBezTo>
                  <a:cubicBezTo>
                    <a:pt x="79" y="36"/>
                    <a:pt x="76" y="30"/>
                    <a:pt x="71" y="25"/>
                  </a:cubicBezTo>
                  <a:cubicBezTo>
                    <a:pt x="67" y="21"/>
                    <a:pt x="61" y="18"/>
                    <a:pt x="54" y="18"/>
                  </a:cubicBezTo>
                  <a:cubicBezTo>
                    <a:pt x="48" y="18"/>
                    <a:pt x="42" y="21"/>
                    <a:pt x="37" y="25"/>
                  </a:cubicBezTo>
                  <a:cubicBezTo>
                    <a:pt x="33" y="30"/>
                    <a:pt x="30" y="36"/>
                    <a:pt x="30" y="43"/>
                  </a:cubicBezTo>
                  <a:cubicBezTo>
                    <a:pt x="30" y="73"/>
                    <a:pt x="30" y="73"/>
                    <a:pt x="30" y="73"/>
                  </a:cubicBezTo>
                  <a:lnTo>
                    <a:pt x="10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9" name="Freeform 291">
              <a:extLst>
                <a:ext uri="{FF2B5EF4-FFF2-40B4-BE49-F238E27FC236}">
                  <a16:creationId xmlns:a16="http://schemas.microsoft.com/office/drawing/2014/main" id="{F1D43F36-FE2C-4CD8-9C98-13754FC538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133" y="3724195"/>
              <a:ext cx="149885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3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6 h 146"/>
                <a:gd name="T18" fmla="*/ 36 w 145"/>
                <a:gd name="T19" fmla="*/ 10 h 146"/>
                <a:gd name="T20" fmla="*/ 73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128 w 145"/>
                <a:gd name="T27" fmla="*/ 96 h 146"/>
                <a:gd name="T28" fmla="*/ 133 w 145"/>
                <a:gd name="T29" fmla="*/ 73 h 146"/>
                <a:gd name="T30" fmla="*/ 128 w 145"/>
                <a:gd name="T31" fmla="*/ 49 h 146"/>
                <a:gd name="T32" fmla="*/ 115 w 145"/>
                <a:gd name="T33" fmla="*/ 30 h 146"/>
                <a:gd name="T34" fmla="*/ 96 w 145"/>
                <a:gd name="T35" fmla="*/ 17 h 146"/>
                <a:gd name="T36" fmla="*/ 73 w 145"/>
                <a:gd name="T37" fmla="*/ 12 h 146"/>
                <a:gd name="T38" fmla="*/ 49 w 145"/>
                <a:gd name="T39" fmla="*/ 17 h 146"/>
                <a:gd name="T40" fmla="*/ 30 w 145"/>
                <a:gd name="T41" fmla="*/ 30 h 146"/>
                <a:gd name="T42" fmla="*/ 17 w 145"/>
                <a:gd name="T43" fmla="*/ 49 h 146"/>
                <a:gd name="T44" fmla="*/ 12 w 145"/>
                <a:gd name="T45" fmla="*/ 73 h 146"/>
                <a:gd name="T46" fmla="*/ 17 w 145"/>
                <a:gd name="T47" fmla="*/ 96 h 146"/>
                <a:gd name="T48" fmla="*/ 30 w 145"/>
                <a:gd name="T49" fmla="*/ 116 h 146"/>
                <a:gd name="T50" fmla="*/ 49 w 145"/>
                <a:gd name="T51" fmla="*/ 129 h 146"/>
                <a:gd name="T52" fmla="*/ 73 w 145"/>
                <a:gd name="T53" fmla="*/ 133 h 146"/>
                <a:gd name="T54" fmla="*/ 96 w 145"/>
                <a:gd name="T55" fmla="*/ 129 h 146"/>
                <a:gd name="T56" fmla="*/ 115 w 145"/>
                <a:gd name="T57" fmla="*/ 116 h 146"/>
                <a:gd name="T58" fmla="*/ 128 w 145"/>
                <a:gd name="T59" fmla="*/ 96 h 146"/>
                <a:gd name="T60" fmla="*/ 107 w 145"/>
                <a:gd name="T61" fmla="*/ 39 h 146"/>
                <a:gd name="T62" fmla="*/ 121 w 145"/>
                <a:gd name="T63" fmla="*/ 73 h 146"/>
                <a:gd name="T64" fmla="*/ 107 w 145"/>
                <a:gd name="T65" fmla="*/ 107 h 146"/>
                <a:gd name="T66" fmla="*/ 73 w 145"/>
                <a:gd name="T67" fmla="*/ 121 h 146"/>
                <a:gd name="T68" fmla="*/ 38 w 145"/>
                <a:gd name="T69" fmla="*/ 107 h 146"/>
                <a:gd name="T70" fmla="*/ 24 w 145"/>
                <a:gd name="T71" fmla="*/ 73 h 146"/>
                <a:gd name="T72" fmla="*/ 38 w 145"/>
                <a:gd name="T73" fmla="*/ 39 h 146"/>
                <a:gd name="T74" fmla="*/ 73 w 145"/>
                <a:gd name="T75" fmla="*/ 25 h 146"/>
                <a:gd name="T76" fmla="*/ 107 w 145"/>
                <a:gd name="T77" fmla="*/ 39 h 146"/>
                <a:gd name="T78" fmla="*/ 98 w 145"/>
                <a:gd name="T79" fmla="*/ 99 h 146"/>
                <a:gd name="T80" fmla="*/ 109 w 145"/>
                <a:gd name="T81" fmla="*/ 73 h 146"/>
                <a:gd name="T82" fmla="*/ 98 w 145"/>
                <a:gd name="T83" fmla="*/ 47 h 146"/>
                <a:gd name="T84" fmla="*/ 73 w 145"/>
                <a:gd name="T85" fmla="*/ 37 h 146"/>
                <a:gd name="T86" fmla="*/ 47 w 145"/>
                <a:gd name="T87" fmla="*/ 47 h 146"/>
                <a:gd name="T88" fmla="*/ 36 w 145"/>
                <a:gd name="T89" fmla="*/ 73 h 146"/>
                <a:gd name="T90" fmla="*/ 47 w 145"/>
                <a:gd name="T91" fmla="*/ 99 h 146"/>
                <a:gd name="T92" fmla="*/ 73 w 145"/>
                <a:gd name="T93" fmla="*/ 109 h 146"/>
                <a:gd name="T94" fmla="*/ 98 w 145"/>
                <a:gd name="T95" fmla="*/ 99 h 146"/>
                <a:gd name="T96" fmla="*/ 90 w 145"/>
                <a:gd name="T97" fmla="*/ 56 h 146"/>
                <a:gd name="T98" fmla="*/ 97 w 145"/>
                <a:gd name="T99" fmla="*/ 73 h 146"/>
                <a:gd name="T100" fmla="*/ 90 w 145"/>
                <a:gd name="T101" fmla="*/ 90 h 146"/>
                <a:gd name="T102" fmla="*/ 73 w 145"/>
                <a:gd name="T103" fmla="*/ 97 h 146"/>
                <a:gd name="T104" fmla="*/ 55 w 145"/>
                <a:gd name="T105" fmla="*/ 90 h 146"/>
                <a:gd name="T106" fmla="*/ 48 w 145"/>
                <a:gd name="T107" fmla="*/ 73 h 146"/>
                <a:gd name="T108" fmla="*/ 55 w 145"/>
                <a:gd name="T109" fmla="*/ 56 h 146"/>
                <a:gd name="T110" fmla="*/ 73 w 145"/>
                <a:gd name="T111" fmla="*/ 49 h 146"/>
                <a:gd name="T112" fmla="*/ 90 w 145"/>
                <a:gd name="T113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6"/>
                  </a:cubicBezTo>
                  <a:close/>
                  <a:moveTo>
                    <a:pt x="128" y="96"/>
                  </a:moveTo>
                  <a:cubicBezTo>
                    <a:pt x="131" y="89"/>
                    <a:pt x="133" y="81"/>
                    <a:pt x="133" y="73"/>
                  </a:cubicBezTo>
                  <a:cubicBezTo>
                    <a:pt x="133" y="65"/>
                    <a:pt x="131" y="57"/>
                    <a:pt x="128" y="49"/>
                  </a:cubicBezTo>
                  <a:cubicBezTo>
                    <a:pt x="125" y="42"/>
                    <a:pt x="121" y="36"/>
                    <a:pt x="115" y="30"/>
                  </a:cubicBezTo>
                  <a:cubicBezTo>
                    <a:pt x="110" y="25"/>
                    <a:pt x="104" y="20"/>
                    <a:pt x="96" y="17"/>
                  </a:cubicBezTo>
                  <a:cubicBezTo>
                    <a:pt x="89" y="14"/>
                    <a:pt x="81" y="12"/>
                    <a:pt x="73" y="12"/>
                  </a:cubicBezTo>
                  <a:cubicBezTo>
                    <a:pt x="64" y="12"/>
                    <a:pt x="57" y="14"/>
                    <a:pt x="49" y="17"/>
                  </a:cubicBezTo>
                  <a:cubicBezTo>
                    <a:pt x="42" y="20"/>
                    <a:pt x="35" y="25"/>
                    <a:pt x="30" y="30"/>
                  </a:cubicBezTo>
                  <a:cubicBezTo>
                    <a:pt x="24" y="36"/>
                    <a:pt x="20" y="42"/>
                    <a:pt x="17" y="49"/>
                  </a:cubicBezTo>
                  <a:cubicBezTo>
                    <a:pt x="14" y="57"/>
                    <a:pt x="12" y="65"/>
                    <a:pt x="12" y="73"/>
                  </a:cubicBezTo>
                  <a:cubicBezTo>
                    <a:pt x="12" y="81"/>
                    <a:pt x="14" y="89"/>
                    <a:pt x="17" y="96"/>
                  </a:cubicBezTo>
                  <a:cubicBezTo>
                    <a:pt x="20" y="104"/>
                    <a:pt x="24" y="110"/>
                    <a:pt x="30" y="116"/>
                  </a:cubicBezTo>
                  <a:cubicBezTo>
                    <a:pt x="35" y="121"/>
                    <a:pt x="42" y="125"/>
                    <a:pt x="49" y="129"/>
                  </a:cubicBezTo>
                  <a:cubicBezTo>
                    <a:pt x="57" y="132"/>
                    <a:pt x="64" y="133"/>
                    <a:pt x="73" y="133"/>
                  </a:cubicBezTo>
                  <a:cubicBezTo>
                    <a:pt x="81" y="133"/>
                    <a:pt x="89" y="132"/>
                    <a:pt x="96" y="129"/>
                  </a:cubicBezTo>
                  <a:cubicBezTo>
                    <a:pt x="104" y="125"/>
                    <a:pt x="110" y="121"/>
                    <a:pt x="115" y="116"/>
                  </a:cubicBezTo>
                  <a:cubicBezTo>
                    <a:pt x="121" y="110"/>
                    <a:pt x="125" y="104"/>
                    <a:pt x="128" y="96"/>
                  </a:cubicBezTo>
                  <a:close/>
                  <a:moveTo>
                    <a:pt x="107" y="39"/>
                  </a:moveTo>
                  <a:cubicBezTo>
                    <a:pt x="116" y="48"/>
                    <a:pt x="121" y="60"/>
                    <a:pt x="121" y="73"/>
                  </a:cubicBezTo>
                  <a:cubicBezTo>
                    <a:pt x="121" y="86"/>
                    <a:pt x="116" y="98"/>
                    <a:pt x="107" y="107"/>
                  </a:cubicBezTo>
                  <a:cubicBezTo>
                    <a:pt x="97" y="117"/>
                    <a:pt x="86" y="121"/>
                    <a:pt x="73" y="121"/>
                  </a:cubicBezTo>
                  <a:cubicBezTo>
                    <a:pt x="59" y="121"/>
                    <a:pt x="48" y="117"/>
                    <a:pt x="38" y="107"/>
                  </a:cubicBezTo>
                  <a:cubicBezTo>
                    <a:pt x="29" y="98"/>
                    <a:pt x="24" y="86"/>
                    <a:pt x="24" y="73"/>
                  </a:cubicBezTo>
                  <a:cubicBezTo>
                    <a:pt x="24" y="60"/>
                    <a:pt x="29" y="48"/>
                    <a:pt x="38" y="39"/>
                  </a:cubicBezTo>
                  <a:cubicBezTo>
                    <a:pt x="48" y="29"/>
                    <a:pt x="59" y="25"/>
                    <a:pt x="73" y="25"/>
                  </a:cubicBezTo>
                  <a:cubicBezTo>
                    <a:pt x="86" y="25"/>
                    <a:pt x="97" y="29"/>
                    <a:pt x="107" y="39"/>
                  </a:cubicBezTo>
                  <a:close/>
                  <a:moveTo>
                    <a:pt x="98" y="99"/>
                  </a:moveTo>
                  <a:cubicBezTo>
                    <a:pt x="105" y="91"/>
                    <a:pt x="109" y="83"/>
                    <a:pt x="109" y="73"/>
                  </a:cubicBezTo>
                  <a:cubicBezTo>
                    <a:pt x="109" y="63"/>
                    <a:pt x="105" y="54"/>
                    <a:pt x="98" y="47"/>
                  </a:cubicBezTo>
                  <a:cubicBezTo>
                    <a:pt x="91" y="40"/>
                    <a:pt x="83" y="37"/>
                    <a:pt x="73" y="37"/>
                  </a:cubicBezTo>
                  <a:cubicBezTo>
                    <a:pt x="63" y="37"/>
                    <a:pt x="54" y="40"/>
                    <a:pt x="47" y="47"/>
                  </a:cubicBezTo>
                  <a:cubicBezTo>
                    <a:pt x="40" y="54"/>
                    <a:pt x="36" y="63"/>
                    <a:pt x="36" y="73"/>
                  </a:cubicBezTo>
                  <a:cubicBezTo>
                    <a:pt x="36" y="83"/>
                    <a:pt x="40" y="91"/>
                    <a:pt x="47" y="99"/>
                  </a:cubicBezTo>
                  <a:cubicBezTo>
                    <a:pt x="54" y="106"/>
                    <a:pt x="63" y="109"/>
                    <a:pt x="73" y="109"/>
                  </a:cubicBezTo>
                  <a:cubicBezTo>
                    <a:pt x="83" y="109"/>
                    <a:pt x="91" y="106"/>
                    <a:pt x="98" y="99"/>
                  </a:cubicBezTo>
                  <a:close/>
                  <a:moveTo>
                    <a:pt x="90" y="56"/>
                  </a:moveTo>
                  <a:cubicBezTo>
                    <a:pt x="94" y="61"/>
                    <a:pt x="97" y="66"/>
                    <a:pt x="97" y="73"/>
                  </a:cubicBezTo>
                  <a:cubicBezTo>
                    <a:pt x="97" y="80"/>
                    <a:pt x="94" y="85"/>
                    <a:pt x="90" y="90"/>
                  </a:cubicBezTo>
                  <a:cubicBezTo>
                    <a:pt x="85" y="95"/>
                    <a:pt x="79" y="97"/>
                    <a:pt x="73" y="97"/>
                  </a:cubicBezTo>
                  <a:cubicBezTo>
                    <a:pt x="66" y="97"/>
                    <a:pt x="60" y="95"/>
                    <a:pt x="55" y="90"/>
                  </a:cubicBezTo>
                  <a:cubicBezTo>
                    <a:pt x="51" y="85"/>
                    <a:pt x="48" y="80"/>
                    <a:pt x="48" y="73"/>
                  </a:cubicBezTo>
                  <a:cubicBezTo>
                    <a:pt x="48" y="66"/>
                    <a:pt x="51" y="61"/>
                    <a:pt x="55" y="56"/>
                  </a:cubicBezTo>
                  <a:cubicBezTo>
                    <a:pt x="60" y="51"/>
                    <a:pt x="66" y="49"/>
                    <a:pt x="73" y="49"/>
                  </a:cubicBezTo>
                  <a:cubicBezTo>
                    <a:pt x="79" y="49"/>
                    <a:pt x="85" y="51"/>
                    <a:pt x="90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0" name="Freeform 292">
              <a:extLst>
                <a:ext uri="{FF2B5EF4-FFF2-40B4-BE49-F238E27FC236}">
                  <a16:creationId xmlns:a16="http://schemas.microsoft.com/office/drawing/2014/main" id="{810FD33C-55A7-4D27-8321-945C4EBAC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297" y="3775719"/>
              <a:ext cx="137395" cy="35911"/>
            </a:xfrm>
            <a:custGeom>
              <a:avLst/>
              <a:gdLst>
                <a:gd name="T0" fmla="*/ 37 w 133"/>
                <a:gd name="T1" fmla="*/ 9 h 36"/>
                <a:gd name="T2" fmla="*/ 37 w 133"/>
                <a:gd name="T3" fmla="*/ 27 h 36"/>
                <a:gd name="T4" fmla="*/ 34 w 133"/>
                <a:gd name="T5" fmla="*/ 33 h 36"/>
                <a:gd name="T6" fmla="*/ 27 w 133"/>
                <a:gd name="T7" fmla="*/ 36 h 36"/>
                <a:gd name="T8" fmla="*/ 9 w 133"/>
                <a:gd name="T9" fmla="*/ 36 h 36"/>
                <a:gd name="T10" fmla="*/ 3 w 133"/>
                <a:gd name="T11" fmla="*/ 33 h 36"/>
                <a:gd name="T12" fmla="*/ 0 w 133"/>
                <a:gd name="T13" fmla="*/ 27 h 36"/>
                <a:gd name="T14" fmla="*/ 0 w 133"/>
                <a:gd name="T15" fmla="*/ 9 h 36"/>
                <a:gd name="T16" fmla="*/ 3 w 133"/>
                <a:gd name="T17" fmla="*/ 2 h 36"/>
                <a:gd name="T18" fmla="*/ 9 w 133"/>
                <a:gd name="T19" fmla="*/ 0 h 36"/>
                <a:gd name="T20" fmla="*/ 27 w 133"/>
                <a:gd name="T21" fmla="*/ 0 h 36"/>
                <a:gd name="T22" fmla="*/ 34 w 133"/>
                <a:gd name="T23" fmla="*/ 2 h 36"/>
                <a:gd name="T24" fmla="*/ 37 w 133"/>
                <a:gd name="T25" fmla="*/ 9 h 36"/>
                <a:gd name="T26" fmla="*/ 85 w 133"/>
                <a:gd name="T27" fmla="*/ 9 h 36"/>
                <a:gd name="T28" fmla="*/ 85 w 133"/>
                <a:gd name="T29" fmla="*/ 27 h 36"/>
                <a:gd name="T30" fmla="*/ 82 w 133"/>
                <a:gd name="T31" fmla="*/ 33 h 36"/>
                <a:gd name="T32" fmla="*/ 76 w 133"/>
                <a:gd name="T33" fmla="*/ 36 h 36"/>
                <a:gd name="T34" fmla="*/ 58 w 133"/>
                <a:gd name="T35" fmla="*/ 36 h 36"/>
                <a:gd name="T36" fmla="*/ 51 w 133"/>
                <a:gd name="T37" fmla="*/ 33 h 36"/>
                <a:gd name="T38" fmla="*/ 49 w 133"/>
                <a:gd name="T39" fmla="*/ 27 h 36"/>
                <a:gd name="T40" fmla="*/ 49 w 133"/>
                <a:gd name="T41" fmla="*/ 9 h 36"/>
                <a:gd name="T42" fmla="*/ 51 w 133"/>
                <a:gd name="T43" fmla="*/ 2 h 36"/>
                <a:gd name="T44" fmla="*/ 58 w 133"/>
                <a:gd name="T45" fmla="*/ 0 h 36"/>
                <a:gd name="T46" fmla="*/ 76 w 133"/>
                <a:gd name="T47" fmla="*/ 0 h 36"/>
                <a:gd name="T48" fmla="*/ 82 w 133"/>
                <a:gd name="T49" fmla="*/ 2 h 36"/>
                <a:gd name="T50" fmla="*/ 85 w 133"/>
                <a:gd name="T51" fmla="*/ 9 h 36"/>
                <a:gd name="T52" fmla="*/ 133 w 133"/>
                <a:gd name="T53" fmla="*/ 9 h 36"/>
                <a:gd name="T54" fmla="*/ 133 w 133"/>
                <a:gd name="T55" fmla="*/ 27 h 36"/>
                <a:gd name="T56" fmla="*/ 131 w 133"/>
                <a:gd name="T57" fmla="*/ 33 h 36"/>
                <a:gd name="T58" fmla="*/ 124 w 133"/>
                <a:gd name="T59" fmla="*/ 36 h 36"/>
                <a:gd name="T60" fmla="*/ 106 w 133"/>
                <a:gd name="T61" fmla="*/ 36 h 36"/>
                <a:gd name="T62" fmla="*/ 100 w 133"/>
                <a:gd name="T63" fmla="*/ 33 h 36"/>
                <a:gd name="T64" fmla="*/ 97 w 133"/>
                <a:gd name="T65" fmla="*/ 27 h 36"/>
                <a:gd name="T66" fmla="*/ 97 w 133"/>
                <a:gd name="T67" fmla="*/ 9 h 36"/>
                <a:gd name="T68" fmla="*/ 100 w 133"/>
                <a:gd name="T69" fmla="*/ 2 h 36"/>
                <a:gd name="T70" fmla="*/ 106 w 133"/>
                <a:gd name="T71" fmla="*/ 0 h 36"/>
                <a:gd name="T72" fmla="*/ 124 w 133"/>
                <a:gd name="T73" fmla="*/ 0 h 36"/>
                <a:gd name="T74" fmla="*/ 131 w 133"/>
                <a:gd name="T75" fmla="*/ 2 h 36"/>
                <a:gd name="T76" fmla="*/ 133 w 133"/>
                <a:gd name="T77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36">
                  <a:moveTo>
                    <a:pt x="37" y="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9"/>
                    <a:pt x="36" y="32"/>
                    <a:pt x="34" y="33"/>
                  </a:cubicBezTo>
                  <a:cubicBezTo>
                    <a:pt x="32" y="35"/>
                    <a:pt x="30" y="36"/>
                    <a:pt x="27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6"/>
                    <a:pt x="5" y="35"/>
                    <a:pt x="3" y="33"/>
                  </a:cubicBezTo>
                  <a:cubicBezTo>
                    <a:pt x="1" y="32"/>
                    <a:pt x="0" y="29"/>
                    <a:pt x="0" y="2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3" y="2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2" y="1"/>
                    <a:pt x="34" y="2"/>
                  </a:cubicBezTo>
                  <a:cubicBezTo>
                    <a:pt x="36" y="4"/>
                    <a:pt x="37" y="6"/>
                    <a:pt x="37" y="9"/>
                  </a:cubicBezTo>
                  <a:close/>
                  <a:moveTo>
                    <a:pt x="85" y="9"/>
                  </a:moveTo>
                  <a:cubicBezTo>
                    <a:pt x="85" y="27"/>
                    <a:pt x="85" y="27"/>
                    <a:pt x="85" y="27"/>
                  </a:cubicBezTo>
                  <a:cubicBezTo>
                    <a:pt x="85" y="29"/>
                    <a:pt x="84" y="32"/>
                    <a:pt x="82" y="33"/>
                  </a:cubicBezTo>
                  <a:cubicBezTo>
                    <a:pt x="81" y="35"/>
                    <a:pt x="78" y="36"/>
                    <a:pt x="76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3" y="35"/>
                    <a:pt x="51" y="33"/>
                  </a:cubicBezTo>
                  <a:cubicBezTo>
                    <a:pt x="50" y="32"/>
                    <a:pt x="49" y="29"/>
                    <a:pt x="49" y="27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6"/>
                    <a:pt x="50" y="4"/>
                    <a:pt x="51" y="2"/>
                  </a:cubicBezTo>
                  <a:cubicBezTo>
                    <a:pt x="53" y="1"/>
                    <a:pt x="55" y="0"/>
                    <a:pt x="58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8" y="0"/>
                    <a:pt x="81" y="1"/>
                    <a:pt x="82" y="2"/>
                  </a:cubicBezTo>
                  <a:cubicBezTo>
                    <a:pt x="84" y="4"/>
                    <a:pt x="85" y="6"/>
                    <a:pt x="85" y="9"/>
                  </a:cubicBezTo>
                  <a:close/>
                  <a:moveTo>
                    <a:pt x="133" y="9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3" y="29"/>
                    <a:pt x="132" y="32"/>
                    <a:pt x="131" y="33"/>
                  </a:cubicBezTo>
                  <a:cubicBezTo>
                    <a:pt x="129" y="35"/>
                    <a:pt x="127" y="36"/>
                    <a:pt x="124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1" y="35"/>
                    <a:pt x="100" y="33"/>
                  </a:cubicBezTo>
                  <a:cubicBezTo>
                    <a:pt x="98" y="32"/>
                    <a:pt x="97" y="29"/>
                    <a:pt x="97" y="2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97" y="6"/>
                    <a:pt x="98" y="4"/>
                    <a:pt x="100" y="2"/>
                  </a:cubicBezTo>
                  <a:cubicBezTo>
                    <a:pt x="101" y="1"/>
                    <a:pt x="104" y="0"/>
                    <a:pt x="106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7" y="0"/>
                    <a:pt x="129" y="1"/>
                    <a:pt x="131" y="2"/>
                  </a:cubicBezTo>
                  <a:cubicBezTo>
                    <a:pt x="132" y="4"/>
                    <a:pt x="133" y="6"/>
                    <a:pt x="13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1" name="Freeform 293">
              <a:extLst>
                <a:ext uri="{FF2B5EF4-FFF2-40B4-BE49-F238E27FC236}">
                  <a16:creationId xmlns:a16="http://schemas.microsoft.com/office/drawing/2014/main" id="{623F4649-B7B1-41C3-B0E0-27123C9F87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9408" y="3724195"/>
              <a:ext cx="39033" cy="137395"/>
            </a:xfrm>
            <a:custGeom>
              <a:avLst/>
              <a:gdLst>
                <a:gd name="T0" fmla="*/ 37 w 37"/>
                <a:gd name="T1" fmla="*/ 9 h 133"/>
                <a:gd name="T2" fmla="*/ 37 w 37"/>
                <a:gd name="T3" fmla="*/ 28 h 133"/>
                <a:gd name="T4" fmla="*/ 34 w 37"/>
                <a:gd name="T5" fmla="*/ 34 h 133"/>
                <a:gd name="T6" fmla="*/ 28 w 37"/>
                <a:gd name="T7" fmla="*/ 37 h 133"/>
                <a:gd name="T8" fmla="*/ 10 w 37"/>
                <a:gd name="T9" fmla="*/ 37 h 133"/>
                <a:gd name="T10" fmla="*/ 3 w 37"/>
                <a:gd name="T11" fmla="*/ 34 h 133"/>
                <a:gd name="T12" fmla="*/ 0 w 37"/>
                <a:gd name="T13" fmla="*/ 28 h 133"/>
                <a:gd name="T14" fmla="*/ 0 w 37"/>
                <a:gd name="T15" fmla="*/ 9 h 133"/>
                <a:gd name="T16" fmla="*/ 3 w 37"/>
                <a:gd name="T17" fmla="*/ 3 h 133"/>
                <a:gd name="T18" fmla="*/ 10 w 37"/>
                <a:gd name="T19" fmla="*/ 0 h 133"/>
                <a:gd name="T20" fmla="*/ 28 w 37"/>
                <a:gd name="T21" fmla="*/ 0 h 133"/>
                <a:gd name="T22" fmla="*/ 34 w 37"/>
                <a:gd name="T23" fmla="*/ 3 h 133"/>
                <a:gd name="T24" fmla="*/ 37 w 37"/>
                <a:gd name="T25" fmla="*/ 9 h 133"/>
                <a:gd name="T26" fmla="*/ 37 w 37"/>
                <a:gd name="T27" fmla="*/ 58 h 133"/>
                <a:gd name="T28" fmla="*/ 37 w 37"/>
                <a:gd name="T29" fmla="*/ 76 h 133"/>
                <a:gd name="T30" fmla="*/ 34 w 37"/>
                <a:gd name="T31" fmla="*/ 82 h 133"/>
                <a:gd name="T32" fmla="*/ 28 w 37"/>
                <a:gd name="T33" fmla="*/ 85 h 133"/>
                <a:gd name="T34" fmla="*/ 10 w 37"/>
                <a:gd name="T35" fmla="*/ 85 h 133"/>
                <a:gd name="T36" fmla="*/ 3 w 37"/>
                <a:gd name="T37" fmla="*/ 82 h 133"/>
                <a:gd name="T38" fmla="*/ 0 w 37"/>
                <a:gd name="T39" fmla="*/ 76 h 133"/>
                <a:gd name="T40" fmla="*/ 0 w 37"/>
                <a:gd name="T41" fmla="*/ 58 h 133"/>
                <a:gd name="T42" fmla="*/ 3 w 37"/>
                <a:gd name="T43" fmla="*/ 51 h 133"/>
                <a:gd name="T44" fmla="*/ 10 w 37"/>
                <a:gd name="T45" fmla="*/ 49 h 133"/>
                <a:gd name="T46" fmla="*/ 28 w 37"/>
                <a:gd name="T47" fmla="*/ 49 h 133"/>
                <a:gd name="T48" fmla="*/ 34 w 37"/>
                <a:gd name="T49" fmla="*/ 51 h 133"/>
                <a:gd name="T50" fmla="*/ 37 w 37"/>
                <a:gd name="T51" fmla="*/ 58 h 133"/>
                <a:gd name="T52" fmla="*/ 37 w 37"/>
                <a:gd name="T53" fmla="*/ 106 h 133"/>
                <a:gd name="T54" fmla="*/ 37 w 37"/>
                <a:gd name="T55" fmla="*/ 124 h 133"/>
                <a:gd name="T56" fmla="*/ 34 w 37"/>
                <a:gd name="T57" fmla="*/ 131 h 133"/>
                <a:gd name="T58" fmla="*/ 28 w 37"/>
                <a:gd name="T59" fmla="*/ 133 h 133"/>
                <a:gd name="T60" fmla="*/ 10 w 37"/>
                <a:gd name="T61" fmla="*/ 133 h 133"/>
                <a:gd name="T62" fmla="*/ 3 w 37"/>
                <a:gd name="T63" fmla="*/ 131 h 133"/>
                <a:gd name="T64" fmla="*/ 0 w 37"/>
                <a:gd name="T65" fmla="*/ 124 h 133"/>
                <a:gd name="T66" fmla="*/ 0 w 37"/>
                <a:gd name="T67" fmla="*/ 106 h 133"/>
                <a:gd name="T68" fmla="*/ 3 w 37"/>
                <a:gd name="T69" fmla="*/ 100 h 133"/>
                <a:gd name="T70" fmla="*/ 10 w 37"/>
                <a:gd name="T71" fmla="*/ 97 h 133"/>
                <a:gd name="T72" fmla="*/ 28 w 37"/>
                <a:gd name="T73" fmla="*/ 97 h 133"/>
                <a:gd name="T74" fmla="*/ 34 w 37"/>
                <a:gd name="T75" fmla="*/ 100 h 133"/>
                <a:gd name="T76" fmla="*/ 37 w 37"/>
                <a:gd name="T77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133">
                  <a:moveTo>
                    <a:pt x="37" y="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7" y="30"/>
                    <a:pt x="36" y="32"/>
                    <a:pt x="34" y="34"/>
                  </a:cubicBezTo>
                  <a:cubicBezTo>
                    <a:pt x="32" y="36"/>
                    <a:pt x="30" y="37"/>
                    <a:pt x="28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7" y="37"/>
                    <a:pt x="5" y="36"/>
                    <a:pt x="3" y="34"/>
                  </a:cubicBezTo>
                  <a:cubicBezTo>
                    <a:pt x="1" y="32"/>
                    <a:pt x="0" y="30"/>
                    <a:pt x="0" y="2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4" y="3"/>
                  </a:cubicBezTo>
                  <a:cubicBezTo>
                    <a:pt x="36" y="5"/>
                    <a:pt x="37" y="7"/>
                    <a:pt x="37" y="9"/>
                  </a:cubicBezTo>
                  <a:close/>
                  <a:moveTo>
                    <a:pt x="37" y="58"/>
                  </a:moveTo>
                  <a:cubicBezTo>
                    <a:pt x="37" y="76"/>
                    <a:pt x="37" y="76"/>
                    <a:pt x="37" y="76"/>
                  </a:cubicBezTo>
                  <a:cubicBezTo>
                    <a:pt x="37" y="78"/>
                    <a:pt x="36" y="81"/>
                    <a:pt x="34" y="82"/>
                  </a:cubicBezTo>
                  <a:cubicBezTo>
                    <a:pt x="32" y="84"/>
                    <a:pt x="30" y="85"/>
                    <a:pt x="28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4"/>
                    <a:pt x="3" y="82"/>
                  </a:cubicBezTo>
                  <a:cubicBezTo>
                    <a:pt x="1" y="81"/>
                    <a:pt x="0" y="78"/>
                    <a:pt x="0" y="7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1" y="53"/>
                    <a:pt x="3" y="51"/>
                  </a:cubicBezTo>
                  <a:cubicBezTo>
                    <a:pt x="5" y="50"/>
                    <a:pt x="7" y="49"/>
                    <a:pt x="10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49"/>
                    <a:pt x="32" y="50"/>
                    <a:pt x="34" y="51"/>
                  </a:cubicBezTo>
                  <a:cubicBezTo>
                    <a:pt x="36" y="53"/>
                    <a:pt x="37" y="55"/>
                    <a:pt x="37" y="58"/>
                  </a:cubicBezTo>
                  <a:close/>
                  <a:moveTo>
                    <a:pt x="37" y="106"/>
                  </a:moveTo>
                  <a:cubicBezTo>
                    <a:pt x="37" y="124"/>
                    <a:pt x="37" y="124"/>
                    <a:pt x="37" y="124"/>
                  </a:cubicBezTo>
                  <a:cubicBezTo>
                    <a:pt x="37" y="127"/>
                    <a:pt x="36" y="129"/>
                    <a:pt x="34" y="131"/>
                  </a:cubicBezTo>
                  <a:cubicBezTo>
                    <a:pt x="32" y="133"/>
                    <a:pt x="30" y="133"/>
                    <a:pt x="28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7" y="133"/>
                    <a:pt x="5" y="133"/>
                    <a:pt x="3" y="131"/>
                  </a:cubicBezTo>
                  <a:cubicBezTo>
                    <a:pt x="1" y="129"/>
                    <a:pt x="0" y="127"/>
                    <a:pt x="0" y="12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4"/>
                    <a:pt x="1" y="102"/>
                    <a:pt x="3" y="100"/>
                  </a:cubicBezTo>
                  <a:cubicBezTo>
                    <a:pt x="5" y="98"/>
                    <a:pt x="7" y="97"/>
                    <a:pt x="10" y="9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30" y="97"/>
                    <a:pt x="32" y="98"/>
                    <a:pt x="34" y="100"/>
                  </a:cubicBezTo>
                  <a:cubicBezTo>
                    <a:pt x="36" y="102"/>
                    <a:pt x="37" y="104"/>
                    <a:pt x="37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2" name="Freeform 294">
              <a:extLst>
                <a:ext uri="{FF2B5EF4-FFF2-40B4-BE49-F238E27FC236}">
                  <a16:creationId xmlns:a16="http://schemas.microsoft.com/office/drawing/2014/main" id="{C52B8B7B-9C32-4B5F-A754-B1893D2E7E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33719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18 w 145"/>
                <a:gd name="T27" fmla="*/ 118 h 146"/>
                <a:gd name="T28" fmla="*/ 112 w 145"/>
                <a:gd name="T29" fmla="*/ 90 h 146"/>
                <a:gd name="T30" fmla="*/ 99 w 145"/>
                <a:gd name="T31" fmla="*/ 66 h 146"/>
                <a:gd name="T32" fmla="*/ 80 w 145"/>
                <a:gd name="T33" fmla="*/ 46 h 146"/>
                <a:gd name="T34" fmla="*/ 55 w 145"/>
                <a:gd name="T35" fmla="*/ 33 h 146"/>
                <a:gd name="T36" fmla="*/ 27 w 145"/>
                <a:gd name="T37" fmla="*/ 28 h 146"/>
                <a:gd name="T38" fmla="*/ 25 w 145"/>
                <a:gd name="T39" fmla="*/ 28 h 146"/>
                <a:gd name="T40" fmla="*/ 24 w 145"/>
                <a:gd name="T41" fmla="*/ 31 h 146"/>
                <a:gd name="T42" fmla="*/ 24 w 145"/>
                <a:gd name="T43" fmla="*/ 43 h 146"/>
                <a:gd name="T44" fmla="*/ 25 w 145"/>
                <a:gd name="T45" fmla="*/ 45 h 146"/>
                <a:gd name="T46" fmla="*/ 27 w 145"/>
                <a:gd name="T47" fmla="*/ 46 h 146"/>
                <a:gd name="T48" fmla="*/ 63 w 145"/>
                <a:gd name="T49" fmla="*/ 56 h 146"/>
                <a:gd name="T50" fmla="*/ 89 w 145"/>
                <a:gd name="T51" fmla="*/ 83 h 146"/>
                <a:gd name="T52" fmla="*/ 100 w 145"/>
                <a:gd name="T53" fmla="*/ 118 h 146"/>
                <a:gd name="T54" fmla="*/ 101 w 145"/>
                <a:gd name="T55" fmla="*/ 120 h 146"/>
                <a:gd name="T56" fmla="*/ 103 w 145"/>
                <a:gd name="T57" fmla="*/ 121 h 146"/>
                <a:gd name="T58" fmla="*/ 115 w 145"/>
                <a:gd name="T59" fmla="*/ 121 h 146"/>
                <a:gd name="T60" fmla="*/ 117 w 145"/>
                <a:gd name="T61" fmla="*/ 120 h 146"/>
                <a:gd name="T62" fmla="*/ 118 w 145"/>
                <a:gd name="T63" fmla="*/ 118 h 146"/>
                <a:gd name="T64" fmla="*/ 81 w 145"/>
                <a:gd name="T65" fmla="*/ 118 h 146"/>
                <a:gd name="T66" fmla="*/ 65 w 145"/>
                <a:gd name="T67" fmla="*/ 81 h 146"/>
                <a:gd name="T68" fmla="*/ 27 w 145"/>
                <a:gd name="T69" fmla="*/ 64 h 146"/>
                <a:gd name="T70" fmla="*/ 25 w 145"/>
                <a:gd name="T71" fmla="*/ 65 h 146"/>
                <a:gd name="T72" fmla="*/ 24 w 145"/>
                <a:gd name="T73" fmla="*/ 67 h 146"/>
                <a:gd name="T74" fmla="*/ 24 w 145"/>
                <a:gd name="T75" fmla="*/ 79 h 146"/>
                <a:gd name="T76" fmla="*/ 25 w 145"/>
                <a:gd name="T77" fmla="*/ 81 h 146"/>
                <a:gd name="T78" fmla="*/ 27 w 145"/>
                <a:gd name="T79" fmla="*/ 82 h 146"/>
                <a:gd name="T80" fmla="*/ 52 w 145"/>
                <a:gd name="T81" fmla="*/ 94 h 146"/>
                <a:gd name="T82" fmla="*/ 63 w 145"/>
                <a:gd name="T83" fmla="*/ 118 h 146"/>
                <a:gd name="T84" fmla="*/ 64 w 145"/>
                <a:gd name="T85" fmla="*/ 121 h 146"/>
                <a:gd name="T86" fmla="*/ 66 w 145"/>
                <a:gd name="T87" fmla="*/ 121 h 146"/>
                <a:gd name="T88" fmla="*/ 78 w 145"/>
                <a:gd name="T89" fmla="*/ 121 h 146"/>
                <a:gd name="T90" fmla="*/ 81 w 145"/>
                <a:gd name="T91" fmla="*/ 120 h 146"/>
                <a:gd name="T92" fmla="*/ 81 w 145"/>
                <a:gd name="T93" fmla="*/ 118 h 146"/>
                <a:gd name="T94" fmla="*/ 45 w 145"/>
                <a:gd name="T95" fmla="*/ 118 h 146"/>
                <a:gd name="T96" fmla="*/ 48 w 145"/>
                <a:gd name="T97" fmla="*/ 109 h 146"/>
                <a:gd name="T98" fmla="*/ 45 w 145"/>
                <a:gd name="T99" fmla="*/ 101 h 146"/>
                <a:gd name="T100" fmla="*/ 36 w 145"/>
                <a:gd name="T101" fmla="*/ 97 h 146"/>
                <a:gd name="T102" fmla="*/ 28 w 145"/>
                <a:gd name="T103" fmla="*/ 101 h 146"/>
                <a:gd name="T104" fmla="*/ 24 w 145"/>
                <a:gd name="T105" fmla="*/ 109 h 146"/>
                <a:gd name="T106" fmla="*/ 28 w 145"/>
                <a:gd name="T107" fmla="*/ 118 h 146"/>
                <a:gd name="T108" fmla="*/ 36 w 145"/>
                <a:gd name="T109" fmla="*/ 121 h 146"/>
                <a:gd name="T110" fmla="*/ 45 w 145"/>
                <a:gd name="T111" fmla="*/ 11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2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118" y="118"/>
                  </a:moveTo>
                  <a:cubicBezTo>
                    <a:pt x="117" y="109"/>
                    <a:pt x="116" y="99"/>
                    <a:pt x="112" y="90"/>
                  </a:cubicBezTo>
                  <a:cubicBezTo>
                    <a:pt x="109" y="81"/>
                    <a:pt x="105" y="73"/>
                    <a:pt x="99" y="66"/>
                  </a:cubicBezTo>
                  <a:cubicBezTo>
                    <a:pt x="94" y="58"/>
                    <a:pt x="87" y="52"/>
                    <a:pt x="80" y="46"/>
                  </a:cubicBezTo>
                  <a:cubicBezTo>
                    <a:pt x="73" y="41"/>
                    <a:pt x="64" y="36"/>
                    <a:pt x="55" y="33"/>
                  </a:cubicBezTo>
                  <a:cubicBezTo>
                    <a:pt x="46" y="30"/>
                    <a:pt x="37" y="28"/>
                    <a:pt x="27" y="28"/>
                  </a:cubicBezTo>
                  <a:cubicBezTo>
                    <a:pt x="26" y="28"/>
                    <a:pt x="26" y="28"/>
                    <a:pt x="25" y="28"/>
                  </a:cubicBezTo>
                  <a:cubicBezTo>
                    <a:pt x="24" y="29"/>
                    <a:pt x="24" y="30"/>
                    <a:pt x="24" y="31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4"/>
                    <a:pt x="24" y="44"/>
                    <a:pt x="25" y="45"/>
                  </a:cubicBezTo>
                  <a:cubicBezTo>
                    <a:pt x="25" y="45"/>
                    <a:pt x="26" y="46"/>
                    <a:pt x="27" y="46"/>
                  </a:cubicBezTo>
                  <a:cubicBezTo>
                    <a:pt x="40" y="46"/>
                    <a:pt x="52" y="50"/>
                    <a:pt x="63" y="56"/>
                  </a:cubicBezTo>
                  <a:cubicBezTo>
                    <a:pt x="74" y="63"/>
                    <a:pt x="82" y="72"/>
                    <a:pt x="89" y="83"/>
                  </a:cubicBezTo>
                  <a:cubicBezTo>
                    <a:pt x="96" y="94"/>
                    <a:pt x="99" y="106"/>
                    <a:pt x="100" y="118"/>
                  </a:cubicBezTo>
                  <a:cubicBezTo>
                    <a:pt x="100" y="119"/>
                    <a:pt x="100" y="120"/>
                    <a:pt x="101" y="120"/>
                  </a:cubicBezTo>
                  <a:cubicBezTo>
                    <a:pt x="101" y="121"/>
                    <a:pt x="102" y="121"/>
                    <a:pt x="103" y="121"/>
                  </a:cubicBezTo>
                  <a:cubicBezTo>
                    <a:pt x="115" y="121"/>
                    <a:pt x="115" y="121"/>
                    <a:pt x="115" y="121"/>
                  </a:cubicBezTo>
                  <a:cubicBezTo>
                    <a:pt x="116" y="121"/>
                    <a:pt x="116" y="121"/>
                    <a:pt x="117" y="120"/>
                  </a:cubicBezTo>
                  <a:cubicBezTo>
                    <a:pt x="118" y="120"/>
                    <a:pt x="118" y="119"/>
                    <a:pt x="118" y="118"/>
                  </a:cubicBezTo>
                  <a:close/>
                  <a:moveTo>
                    <a:pt x="81" y="118"/>
                  </a:moveTo>
                  <a:cubicBezTo>
                    <a:pt x="81" y="103"/>
                    <a:pt x="75" y="91"/>
                    <a:pt x="65" y="81"/>
                  </a:cubicBezTo>
                  <a:cubicBezTo>
                    <a:pt x="54" y="70"/>
                    <a:pt x="42" y="65"/>
                    <a:pt x="27" y="64"/>
                  </a:cubicBezTo>
                  <a:cubicBezTo>
                    <a:pt x="26" y="64"/>
                    <a:pt x="26" y="64"/>
                    <a:pt x="25" y="65"/>
                  </a:cubicBezTo>
                  <a:cubicBezTo>
                    <a:pt x="24" y="65"/>
                    <a:pt x="24" y="66"/>
                    <a:pt x="24" y="67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80"/>
                    <a:pt x="24" y="81"/>
                    <a:pt x="25" y="81"/>
                  </a:cubicBezTo>
                  <a:cubicBezTo>
                    <a:pt x="25" y="82"/>
                    <a:pt x="26" y="82"/>
                    <a:pt x="27" y="82"/>
                  </a:cubicBezTo>
                  <a:cubicBezTo>
                    <a:pt x="37" y="83"/>
                    <a:pt x="45" y="87"/>
                    <a:pt x="52" y="94"/>
                  </a:cubicBezTo>
                  <a:cubicBezTo>
                    <a:pt x="59" y="100"/>
                    <a:pt x="63" y="109"/>
                    <a:pt x="63" y="118"/>
                  </a:cubicBezTo>
                  <a:cubicBezTo>
                    <a:pt x="63" y="119"/>
                    <a:pt x="64" y="120"/>
                    <a:pt x="64" y="121"/>
                  </a:cubicBezTo>
                  <a:cubicBezTo>
                    <a:pt x="65" y="121"/>
                    <a:pt x="65" y="121"/>
                    <a:pt x="66" y="121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9" y="121"/>
                    <a:pt x="80" y="121"/>
                    <a:pt x="81" y="120"/>
                  </a:cubicBezTo>
                  <a:cubicBezTo>
                    <a:pt x="81" y="120"/>
                    <a:pt x="81" y="119"/>
                    <a:pt x="81" y="118"/>
                  </a:cubicBezTo>
                  <a:close/>
                  <a:moveTo>
                    <a:pt x="45" y="118"/>
                  </a:moveTo>
                  <a:cubicBezTo>
                    <a:pt x="47" y="115"/>
                    <a:pt x="48" y="113"/>
                    <a:pt x="48" y="109"/>
                  </a:cubicBezTo>
                  <a:cubicBezTo>
                    <a:pt x="48" y="106"/>
                    <a:pt x="47" y="103"/>
                    <a:pt x="45" y="101"/>
                  </a:cubicBezTo>
                  <a:cubicBezTo>
                    <a:pt x="42" y="98"/>
                    <a:pt x="39" y="97"/>
                    <a:pt x="36" y="97"/>
                  </a:cubicBezTo>
                  <a:cubicBezTo>
                    <a:pt x="33" y="97"/>
                    <a:pt x="30" y="98"/>
                    <a:pt x="28" y="101"/>
                  </a:cubicBezTo>
                  <a:cubicBezTo>
                    <a:pt x="25" y="103"/>
                    <a:pt x="24" y="106"/>
                    <a:pt x="24" y="109"/>
                  </a:cubicBezTo>
                  <a:cubicBezTo>
                    <a:pt x="24" y="113"/>
                    <a:pt x="25" y="115"/>
                    <a:pt x="28" y="118"/>
                  </a:cubicBezTo>
                  <a:cubicBezTo>
                    <a:pt x="30" y="120"/>
                    <a:pt x="33" y="121"/>
                    <a:pt x="36" y="121"/>
                  </a:cubicBezTo>
                  <a:cubicBezTo>
                    <a:pt x="39" y="121"/>
                    <a:pt x="42" y="120"/>
                    <a:pt x="45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3" name="Freeform 295">
              <a:extLst>
                <a:ext uri="{FF2B5EF4-FFF2-40B4-BE49-F238E27FC236}">
                  <a16:creationId xmlns:a16="http://schemas.microsoft.com/office/drawing/2014/main" id="{87757177-86B9-49D7-B8B0-F52B9D7752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321" y="3724195"/>
              <a:ext cx="149885" cy="151447"/>
            </a:xfrm>
            <a:custGeom>
              <a:avLst/>
              <a:gdLst>
                <a:gd name="T0" fmla="*/ 36 w 145"/>
                <a:gd name="T1" fmla="*/ 10 h 146"/>
                <a:gd name="T2" fmla="*/ 73 w 145"/>
                <a:gd name="T3" fmla="*/ 0 h 146"/>
                <a:gd name="T4" fmla="*/ 109 w 145"/>
                <a:gd name="T5" fmla="*/ 10 h 146"/>
                <a:gd name="T6" fmla="*/ 136 w 145"/>
                <a:gd name="T7" fmla="*/ 36 h 146"/>
                <a:gd name="T8" fmla="*/ 145 w 145"/>
                <a:gd name="T9" fmla="*/ 73 h 146"/>
                <a:gd name="T10" fmla="*/ 136 w 145"/>
                <a:gd name="T11" fmla="*/ 109 h 146"/>
                <a:gd name="T12" fmla="*/ 109 w 145"/>
                <a:gd name="T13" fmla="*/ 136 h 146"/>
                <a:gd name="T14" fmla="*/ 73 w 145"/>
                <a:gd name="T15" fmla="*/ 146 h 146"/>
                <a:gd name="T16" fmla="*/ 36 w 145"/>
                <a:gd name="T17" fmla="*/ 136 h 146"/>
                <a:gd name="T18" fmla="*/ 10 w 145"/>
                <a:gd name="T19" fmla="*/ 109 h 146"/>
                <a:gd name="T20" fmla="*/ 0 w 145"/>
                <a:gd name="T21" fmla="*/ 73 h 146"/>
                <a:gd name="T22" fmla="*/ 10 w 145"/>
                <a:gd name="T23" fmla="*/ 36 h 146"/>
                <a:gd name="T24" fmla="*/ 36 w 145"/>
                <a:gd name="T25" fmla="*/ 10 h 146"/>
                <a:gd name="T26" fmla="*/ 109 w 145"/>
                <a:gd name="T27" fmla="*/ 78 h 146"/>
                <a:gd name="T28" fmla="*/ 112 w 145"/>
                <a:gd name="T29" fmla="*/ 73 h 146"/>
                <a:gd name="T30" fmla="*/ 109 w 145"/>
                <a:gd name="T31" fmla="*/ 68 h 146"/>
                <a:gd name="T32" fmla="*/ 58 w 145"/>
                <a:gd name="T33" fmla="*/ 37 h 146"/>
                <a:gd name="T34" fmla="*/ 52 w 145"/>
                <a:gd name="T35" fmla="*/ 37 h 146"/>
                <a:gd name="T36" fmla="*/ 49 w 145"/>
                <a:gd name="T37" fmla="*/ 43 h 146"/>
                <a:gd name="T38" fmla="*/ 49 w 145"/>
                <a:gd name="T39" fmla="*/ 103 h 146"/>
                <a:gd name="T40" fmla="*/ 52 w 145"/>
                <a:gd name="T41" fmla="*/ 108 h 146"/>
                <a:gd name="T42" fmla="*/ 55 w 145"/>
                <a:gd name="T43" fmla="*/ 109 h 146"/>
                <a:gd name="T44" fmla="*/ 58 w 145"/>
                <a:gd name="T45" fmla="*/ 108 h 146"/>
                <a:gd name="T46" fmla="*/ 109 w 145"/>
                <a:gd name="T47" fmla="*/ 7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5" h="146">
                  <a:moveTo>
                    <a:pt x="36" y="10"/>
                  </a:moveTo>
                  <a:cubicBezTo>
                    <a:pt x="47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6"/>
                  </a:cubicBez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6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6"/>
                  </a:cubicBezTo>
                  <a:cubicBezTo>
                    <a:pt x="16" y="25"/>
                    <a:pt x="25" y="17"/>
                    <a:pt x="36" y="10"/>
                  </a:cubicBezTo>
                  <a:close/>
                  <a:moveTo>
                    <a:pt x="109" y="78"/>
                  </a:moveTo>
                  <a:cubicBezTo>
                    <a:pt x="111" y="77"/>
                    <a:pt x="112" y="75"/>
                    <a:pt x="112" y="73"/>
                  </a:cubicBezTo>
                  <a:cubicBezTo>
                    <a:pt x="112" y="71"/>
                    <a:pt x="111" y="69"/>
                    <a:pt x="109" y="6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6"/>
                    <a:pt x="54" y="36"/>
                    <a:pt x="52" y="37"/>
                  </a:cubicBezTo>
                  <a:cubicBezTo>
                    <a:pt x="50" y="39"/>
                    <a:pt x="49" y="40"/>
                    <a:pt x="49" y="4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9" y="106"/>
                    <a:pt x="50" y="107"/>
                    <a:pt x="52" y="108"/>
                  </a:cubicBezTo>
                  <a:cubicBezTo>
                    <a:pt x="53" y="109"/>
                    <a:pt x="54" y="109"/>
                    <a:pt x="55" y="109"/>
                  </a:cubicBezTo>
                  <a:cubicBezTo>
                    <a:pt x="56" y="109"/>
                    <a:pt x="57" y="109"/>
                    <a:pt x="58" y="108"/>
                  </a:cubicBezTo>
                  <a:lnTo>
                    <a:pt x="10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4" name="Freeform 296">
              <a:extLst>
                <a:ext uri="{FF2B5EF4-FFF2-40B4-BE49-F238E27FC236}">
                  <a16:creationId xmlns:a16="http://schemas.microsoft.com/office/drawing/2014/main" id="{39A92050-9BE7-47D3-B8D5-45C3DDFD3E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8729" y="3716389"/>
              <a:ext cx="163938" cy="167060"/>
            </a:xfrm>
            <a:custGeom>
              <a:avLst/>
              <a:gdLst>
                <a:gd name="T0" fmla="*/ 155 w 159"/>
                <a:gd name="T1" fmla="*/ 70 h 160"/>
                <a:gd name="T2" fmla="*/ 70 w 159"/>
                <a:gd name="T3" fmla="*/ 156 h 160"/>
                <a:gd name="T4" fmla="*/ 61 w 159"/>
                <a:gd name="T5" fmla="*/ 160 h 160"/>
                <a:gd name="T6" fmla="*/ 53 w 159"/>
                <a:gd name="T7" fmla="*/ 156 h 160"/>
                <a:gd name="T8" fmla="*/ 41 w 159"/>
                <a:gd name="T9" fmla="*/ 144 h 160"/>
                <a:gd name="T10" fmla="*/ 46 w 159"/>
                <a:gd name="T11" fmla="*/ 131 h 160"/>
                <a:gd name="T12" fmla="*/ 41 w 159"/>
                <a:gd name="T13" fmla="*/ 118 h 160"/>
                <a:gd name="T14" fmla="*/ 28 w 159"/>
                <a:gd name="T15" fmla="*/ 113 h 160"/>
                <a:gd name="T16" fmla="*/ 15 w 159"/>
                <a:gd name="T17" fmla="*/ 118 h 160"/>
                <a:gd name="T18" fmla="*/ 3 w 159"/>
                <a:gd name="T19" fmla="*/ 107 h 160"/>
                <a:gd name="T20" fmla="*/ 0 w 159"/>
                <a:gd name="T21" fmla="*/ 98 h 160"/>
                <a:gd name="T22" fmla="*/ 3 w 159"/>
                <a:gd name="T23" fmla="*/ 89 h 160"/>
                <a:gd name="T24" fmla="*/ 89 w 159"/>
                <a:gd name="T25" fmla="*/ 4 h 160"/>
                <a:gd name="T26" fmla="*/ 97 w 159"/>
                <a:gd name="T27" fmla="*/ 0 h 160"/>
                <a:gd name="T28" fmla="*/ 106 w 159"/>
                <a:gd name="T29" fmla="*/ 4 h 160"/>
                <a:gd name="T30" fmla="*/ 118 w 159"/>
                <a:gd name="T31" fmla="*/ 16 h 160"/>
                <a:gd name="T32" fmla="*/ 112 w 159"/>
                <a:gd name="T33" fmla="*/ 28 h 160"/>
                <a:gd name="T34" fmla="*/ 118 w 159"/>
                <a:gd name="T35" fmla="*/ 41 h 160"/>
                <a:gd name="T36" fmla="*/ 131 w 159"/>
                <a:gd name="T37" fmla="*/ 47 h 160"/>
                <a:gd name="T38" fmla="*/ 143 w 159"/>
                <a:gd name="T39" fmla="*/ 41 h 160"/>
                <a:gd name="T40" fmla="*/ 155 w 159"/>
                <a:gd name="T41" fmla="*/ 53 h 160"/>
                <a:gd name="T42" fmla="*/ 159 w 159"/>
                <a:gd name="T43" fmla="*/ 62 h 160"/>
                <a:gd name="T44" fmla="*/ 155 w 159"/>
                <a:gd name="T45" fmla="*/ 70 h 160"/>
                <a:gd name="T46" fmla="*/ 71 w 159"/>
                <a:gd name="T47" fmla="*/ 131 h 160"/>
                <a:gd name="T48" fmla="*/ 130 w 159"/>
                <a:gd name="T49" fmla="*/ 72 h 160"/>
                <a:gd name="T50" fmla="*/ 132 w 159"/>
                <a:gd name="T51" fmla="*/ 68 h 160"/>
                <a:gd name="T52" fmla="*/ 130 w 159"/>
                <a:gd name="T53" fmla="*/ 64 h 160"/>
                <a:gd name="T54" fmla="*/ 96 w 159"/>
                <a:gd name="T55" fmla="*/ 29 h 160"/>
                <a:gd name="T56" fmla="*/ 91 w 159"/>
                <a:gd name="T57" fmla="*/ 28 h 160"/>
                <a:gd name="T58" fmla="*/ 87 w 159"/>
                <a:gd name="T59" fmla="*/ 29 h 160"/>
                <a:gd name="T60" fmla="*/ 29 w 159"/>
                <a:gd name="T61" fmla="*/ 88 h 160"/>
                <a:gd name="T62" fmla="*/ 27 w 159"/>
                <a:gd name="T63" fmla="*/ 92 h 160"/>
                <a:gd name="T64" fmla="*/ 29 w 159"/>
                <a:gd name="T65" fmla="*/ 96 h 160"/>
                <a:gd name="T66" fmla="*/ 63 w 159"/>
                <a:gd name="T67" fmla="*/ 131 h 160"/>
                <a:gd name="T68" fmla="*/ 67 w 159"/>
                <a:gd name="T69" fmla="*/ 132 h 160"/>
                <a:gd name="T70" fmla="*/ 71 w 159"/>
                <a:gd name="T71" fmla="*/ 131 h 160"/>
                <a:gd name="T72" fmla="*/ 91 w 159"/>
                <a:gd name="T73" fmla="*/ 38 h 160"/>
                <a:gd name="T74" fmla="*/ 121 w 159"/>
                <a:gd name="T75" fmla="*/ 68 h 160"/>
                <a:gd name="T76" fmla="*/ 67 w 159"/>
                <a:gd name="T77" fmla="*/ 122 h 160"/>
                <a:gd name="T78" fmla="*/ 37 w 159"/>
                <a:gd name="T79" fmla="*/ 92 h 160"/>
                <a:gd name="T80" fmla="*/ 91 w 159"/>
                <a:gd name="T81" fmla="*/ 3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160">
                  <a:moveTo>
                    <a:pt x="155" y="70"/>
                  </a:moveTo>
                  <a:cubicBezTo>
                    <a:pt x="70" y="156"/>
                    <a:pt x="70" y="156"/>
                    <a:pt x="70" y="156"/>
                  </a:cubicBezTo>
                  <a:cubicBezTo>
                    <a:pt x="67" y="158"/>
                    <a:pt x="64" y="160"/>
                    <a:pt x="61" y="160"/>
                  </a:cubicBezTo>
                  <a:cubicBezTo>
                    <a:pt x="58" y="160"/>
                    <a:pt x="55" y="158"/>
                    <a:pt x="53" y="156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4" y="141"/>
                    <a:pt x="46" y="136"/>
                    <a:pt x="46" y="131"/>
                  </a:cubicBezTo>
                  <a:cubicBezTo>
                    <a:pt x="46" y="126"/>
                    <a:pt x="44" y="122"/>
                    <a:pt x="41" y="118"/>
                  </a:cubicBezTo>
                  <a:cubicBezTo>
                    <a:pt x="37" y="115"/>
                    <a:pt x="33" y="113"/>
                    <a:pt x="28" y="113"/>
                  </a:cubicBezTo>
                  <a:cubicBezTo>
                    <a:pt x="23" y="113"/>
                    <a:pt x="18" y="115"/>
                    <a:pt x="15" y="118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1" y="104"/>
                    <a:pt x="0" y="101"/>
                    <a:pt x="0" y="98"/>
                  </a:cubicBezTo>
                  <a:cubicBezTo>
                    <a:pt x="0" y="95"/>
                    <a:pt x="1" y="92"/>
                    <a:pt x="3" y="89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1"/>
                    <a:pt x="94" y="0"/>
                    <a:pt x="97" y="0"/>
                  </a:cubicBezTo>
                  <a:cubicBezTo>
                    <a:pt x="101" y="0"/>
                    <a:pt x="104" y="1"/>
                    <a:pt x="106" y="4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4" y="19"/>
                    <a:pt x="112" y="23"/>
                    <a:pt x="112" y="28"/>
                  </a:cubicBezTo>
                  <a:cubicBezTo>
                    <a:pt x="112" y="34"/>
                    <a:pt x="114" y="38"/>
                    <a:pt x="118" y="41"/>
                  </a:cubicBezTo>
                  <a:cubicBezTo>
                    <a:pt x="121" y="45"/>
                    <a:pt x="126" y="47"/>
                    <a:pt x="131" y="47"/>
                  </a:cubicBezTo>
                  <a:cubicBezTo>
                    <a:pt x="136" y="47"/>
                    <a:pt x="140" y="45"/>
                    <a:pt x="143" y="41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8" y="55"/>
                    <a:pt x="159" y="58"/>
                    <a:pt x="159" y="62"/>
                  </a:cubicBezTo>
                  <a:cubicBezTo>
                    <a:pt x="159" y="65"/>
                    <a:pt x="158" y="68"/>
                    <a:pt x="155" y="70"/>
                  </a:cubicBezTo>
                  <a:close/>
                  <a:moveTo>
                    <a:pt x="71" y="131"/>
                  </a:moveTo>
                  <a:cubicBezTo>
                    <a:pt x="130" y="72"/>
                    <a:pt x="130" y="72"/>
                    <a:pt x="130" y="72"/>
                  </a:cubicBezTo>
                  <a:cubicBezTo>
                    <a:pt x="131" y="71"/>
                    <a:pt x="132" y="69"/>
                    <a:pt x="132" y="68"/>
                  </a:cubicBezTo>
                  <a:cubicBezTo>
                    <a:pt x="132" y="66"/>
                    <a:pt x="131" y="65"/>
                    <a:pt x="130" y="64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4" y="28"/>
                    <a:pt x="93" y="28"/>
                    <a:pt x="91" y="28"/>
                  </a:cubicBezTo>
                  <a:cubicBezTo>
                    <a:pt x="90" y="28"/>
                    <a:pt x="88" y="28"/>
                    <a:pt x="87" y="2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27" y="89"/>
                    <a:pt x="27" y="90"/>
                    <a:pt x="27" y="92"/>
                  </a:cubicBezTo>
                  <a:cubicBezTo>
                    <a:pt x="27" y="94"/>
                    <a:pt x="27" y="95"/>
                    <a:pt x="29" y="96"/>
                  </a:cubicBezTo>
                  <a:cubicBezTo>
                    <a:pt x="63" y="131"/>
                    <a:pt x="63" y="131"/>
                    <a:pt x="63" y="131"/>
                  </a:cubicBezTo>
                  <a:cubicBezTo>
                    <a:pt x="64" y="132"/>
                    <a:pt x="65" y="132"/>
                    <a:pt x="67" y="132"/>
                  </a:cubicBezTo>
                  <a:cubicBezTo>
                    <a:pt x="69" y="132"/>
                    <a:pt x="70" y="132"/>
                    <a:pt x="71" y="131"/>
                  </a:cubicBezTo>
                  <a:close/>
                  <a:moveTo>
                    <a:pt x="91" y="38"/>
                  </a:moveTo>
                  <a:cubicBezTo>
                    <a:pt x="121" y="68"/>
                    <a:pt x="121" y="68"/>
                    <a:pt x="121" y="68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37" y="92"/>
                    <a:pt x="37" y="92"/>
                    <a:pt x="37" y="92"/>
                  </a:cubicBezTo>
                  <a:lnTo>
                    <a:pt x="91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5" name="Freeform 297">
              <a:extLst>
                <a:ext uri="{FF2B5EF4-FFF2-40B4-BE49-F238E27FC236}">
                  <a16:creationId xmlns:a16="http://schemas.microsoft.com/office/drawing/2014/main" id="{0B63F5FE-DB92-4AF2-807B-B6FE762CF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629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79 h 146"/>
                <a:gd name="T28" fmla="*/ 121 w 145"/>
                <a:gd name="T29" fmla="*/ 67 h 146"/>
                <a:gd name="T30" fmla="*/ 119 w 145"/>
                <a:gd name="T31" fmla="*/ 63 h 146"/>
                <a:gd name="T32" fmla="*/ 115 w 145"/>
                <a:gd name="T33" fmla="*/ 61 h 146"/>
                <a:gd name="T34" fmla="*/ 30 w 145"/>
                <a:gd name="T35" fmla="*/ 61 h 146"/>
                <a:gd name="T36" fmla="*/ 26 w 145"/>
                <a:gd name="T37" fmla="*/ 63 h 146"/>
                <a:gd name="T38" fmla="*/ 24 w 145"/>
                <a:gd name="T39" fmla="*/ 67 h 146"/>
                <a:gd name="T40" fmla="*/ 24 w 145"/>
                <a:gd name="T41" fmla="*/ 79 h 146"/>
                <a:gd name="T42" fmla="*/ 26 w 145"/>
                <a:gd name="T43" fmla="*/ 83 h 146"/>
                <a:gd name="T44" fmla="*/ 30 w 145"/>
                <a:gd name="T45" fmla="*/ 85 h 146"/>
                <a:gd name="T46" fmla="*/ 115 w 145"/>
                <a:gd name="T47" fmla="*/ 85 h 146"/>
                <a:gd name="T48" fmla="*/ 119 w 145"/>
                <a:gd name="T49" fmla="*/ 83 h 146"/>
                <a:gd name="T50" fmla="*/ 121 w 145"/>
                <a:gd name="T51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121" y="79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5"/>
                    <a:pt x="120" y="64"/>
                    <a:pt x="119" y="63"/>
                  </a:cubicBezTo>
                  <a:cubicBezTo>
                    <a:pt x="118" y="61"/>
                    <a:pt x="117" y="61"/>
                    <a:pt x="115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9" y="61"/>
                    <a:pt x="27" y="61"/>
                    <a:pt x="26" y="63"/>
                  </a:cubicBezTo>
                  <a:cubicBezTo>
                    <a:pt x="25" y="64"/>
                    <a:pt x="24" y="65"/>
                    <a:pt x="24" y="67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4" y="81"/>
                    <a:pt x="25" y="82"/>
                    <a:pt x="26" y="83"/>
                  </a:cubicBezTo>
                  <a:cubicBezTo>
                    <a:pt x="27" y="84"/>
                    <a:pt x="29" y="85"/>
                    <a:pt x="30" y="85"/>
                  </a:cubicBezTo>
                  <a:cubicBezTo>
                    <a:pt x="115" y="85"/>
                    <a:pt x="115" y="85"/>
                    <a:pt x="115" y="85"/>
                  </a:cubicBezTo>
                  <a:cubicBezTo>
                    <a:pt x="117" y="85"/>
                    <a:pt x="118" y="84"/>
                    <a:pt x="119" y="83"/>
                  </a:cubicBezTo>
                  <a:cubicBezTo>
                    <a:pt x="120" y="82"/>
                    <a:pt x="121" y="81"/>
                    <a:pt x="12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6" name="Freeform 298">
              <a:extLst>
                <a:ext uri="{FF2B5EF4-FFF2-40B4-BE49-F238E27FC236}">
                  <a16:creationId xmlns:a16="http://schemas.microsoft.com/office/drawing/2014/main" id="{0209E732-5738-4DE1-AEBD-01CA160C9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7791" y="3724195"/>
              <a:ext cx="137395" cy="137395"/>
            </a:xfrm>
            <a:custGeom>
              <a:avLst/>
              <a:gdLst>
                <a:gd name="T0" fmla="*/ 133 w 133"/>
                <a:gd name="T1" fmla="*/ 28 h 133"/>
                <a:gd name="T2" fmla="*/ 133 w 133"/>
                <a:gd name="T3" fmla="*/ 106 h 133"/>
                <a:gd name="T4" fmla="*/ 125 w 133"/>
                <a:gd name="T5" fmla="*/ 125 h 133"/>
                <a:gd name="T6" fmla="*/ 106 w 133"/>
                <a:gd name="T7" fmla="*/ 133 h 133"/>
                <a:gd name="T8" fmla="*/ 28 w 133"/>
                <a:gd name="T9" fmla="*/ 133 h 133"/>
                <a:gd name="T10" fmla="*/ 8 w 133"/>
                <a:gd name="T11" fmla="*/ 125 h 133"/>
                <a:gd name="T12" fmla="*/ 0 w 133"/>
                <a:gd name="T13" fmla="*/ 106 h 133"/>
                <a:gd name="T14" fmla="*/ 0 w 133"/>
                <a:gd name="T15" fmla="*/ 28 h 133"/>
                <a:gd name="T16" fmla="*/ 8 w 133"/>
                <a:gd name="T17" fmla="*/ 8 h 133"/>
                <a:gd name="T18" fmla="*/ 28 w 133"/>
                <a:gd name="T19" fmla="*/ 0 h 133"/>
                <a:gd name="T20" fmla="*/ 106 w 133"/>
                <a:gd name="T21" fmla="*/ 0 h 133"/>
                <a:gd name="T22" fmla="*/ 125 w 133"/>
                <a:gd name="T23" fmla="*/ 8 h 133"/>
                <a:gd name="T24" fmla="*/ 133 w 133"/>
                <a:gd name="T25" fmla="*/ 28 h 133"/>
                <a:gd name="T26" fmla="*/ 121 w 133"/>
                <a:gd name="T27" fmla="*/ 106 h 133"/>
                <a:gd name="T28" fmla="*/ 121 w 133"/>
                <a:gd name="T29" fmla="*/ 28 h 133"/>
                <a:gd name="T30" fmla="*/ 117 w 133"/>
                <a:gd name="T31" fmla="*/ 17 h 133"/>
                <a:gd name="T32" fmla="*/ 106 w 133"/>
                <a:gd name="T33" fmla="*/ 12 h 133"/>
                <a:gd name="T34" fmla="*/ 28 w 133"/>
                <a:gd name="T35" fmla="*/ 12 h 133"/>
                <a:gd name="T36" fmla="*/ 17 w 133"/>
                <a:gd name="T37" fmla="*/ 17 h 133"/>
                <a:gd name="T38" fmla="*/ 12 w 133"/>
                <a:gd name="T39" fmla="*/ 28 h 133"/>
                <a:gd name="T40" fmla="*/ 12 w 133"/>
                <a:gd name="T41" fmla="*/ 106 h 133"/>
                <a:gd name="T42" fmla="*/ 17 w 133"/>
                <a:gd name="T43" fmla="*/ 117 h 133"/>
                <a:gd name="T44" fmla="*/ 28 w 133"/>
                <a:gd name="T45" fmla="*/ 121 h 133"/>
                <a:gd name="T46" fmla="*/ 106 w 133"/>
                <a:gd name="T47" fmla="*/ 121 h 133"/>
                <a:gd name="T48" fmla="*/ 117 w 133"/>
                <a:gd name="T49" fmla="*/ 117 h 133"/>
                <a:gd name="T50" fmla="*/ 121 w 133"/>
                <a:gd name="T51" fmla="*/ 106 h 133"/>
                <a:gd name="T52" fmla="*/ 109 w 133"/>
                <a:gd name="T53" fmla="*/ 64 h 133"/>
                <a:gd name="T54" fmla="*/ 109 w 133"/>
                <a:gd name="T55" fmla="*/ 70 h 133"/>
                <a:gd name="T56" fmla="*/ 108 w 133"/>
                <a:gd name="T57" fmla="*/ 72 h 133"/>
                <a:gd name="T58" fmla="*/ 106 w 133"/>
                <a:gd name="T59" fmla="*/ 73 h 133"/>
                <a:gd name="T60" fmla="*/ 28 w 133"/>
                <a:gd name="T61" fmla="*/ 73 h 133"/>
                <a:gd name="T62" fmla="*/ 25 w 133"/>
                <a:gd name="T63" fmla="*/ 72 h 133"/>
                <a:gd name="T64" fmla="*/ 24 w 133"/>
                <a:gd name="T65" fmla="*/ 70 h 133"/>
                <a:gd name="T66" fmla="*/ 24 w 133"/>
                <a:gd name="T67" fmla="*/ 64 h 133"/>
                <a:gd name="T68" fmla="*/ 25 w 133"/>
                <a:gd name="T69" fmla="*/ 62 h 133"/>
                <a:gd name="T70" fmla="*/ 28 w 133"/>
                <a:gd name="T71" fmla="*/ 61 h 133"/>
                <a:gd name="T72" fmla="*/ 106 w 133"/>
                <a:gd name="T73" fmla="*/ 61 h 133"/>
                <a:gd name="T74" fmla="*/ 108 w 133"/>
                <a:gd name="T75" fmla="*/ 62 h 133"/>
                <a:gd name="T76" fmla="*/ 109 w 133"/>
                <a:gd name="T77" fmla="*/ 6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33">
                  <a:moveTo>
                    <a:pt x="133" y="28"/>
                  </a:moveTo>
                  <a:cubicBezTo>
                    <a:pt x="133" y="106"/>
                    <a:pt x="133" y="106"/>
                    <a:pt x="133" y="106"/>
                  </a:cubicBezTo>
                  <a:cubicBezTo>
                    <a:pt x="133" y="114"/>
                    <a:pt x="131" y="120"/>
                    <a:pt x="125" y="125"/>
                  </a:cubicBezTo>
                  <a:cubicBezTo>
                    <a:pt x="120" y="131"/>
                    <a:pt x="114" y="133"/>
                    <a:pt x="106" y="133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20" y="133"/>
                    <a:pt x="14" y="131"/>
                    <a:pt x="8" y="125"/>
                  </a:cubicBezTo>
                  <a:cubicBezTo>
                    <a:pt x="3" y="120"/>
                    <a:pt x="0" y="114"/>
                    <a:pt x="0" y="10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4" y="0"/>
                    <a:pt x="120" y="3"/>
                    <a:pt x="125" y="8"/>
                  </a:cubicBezTo>
                  <a:cubicBezTo>
                    <a:pt x="131" y="14"/>
                    <a:pt x="133" y="20"/>
                    <a:pt x="133" y="28"/>
                  </a:cubicBezTo>
                  <a:close/>
                  <a:moveTo>
                    <a:pt x="121" y="106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23"/>
                    <a:pt x="120" y="20"/>
                    <a:pt x="117" y="17"/>
                  </a:cubicBezTo>
                  <a:cubicBezTo>
                    <a:pt x="114" y="14"/>
                    <a:pt x="110" y="12"/>
                    <a:pt x="106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3" y="12"/>
                    <a:pt x="20" y="14"/>
                    <a:pt x="17" y="17"/>
                  </a:cubicBezTo>
                  <a:cubicBezTo>
                    <a:pt x="14" y="20"/>
                    <a:pt x="12" y="23"/>
                    <a:pt x="12" y="28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10"/>
                    <a:pt x="14" y="114"/>
                    <a:pt x="17" y="117"/>
                  </a:cubicBezTo>
                  <a:cubicBezTo>
                    <a:pt x="20" y="120"/>
                    <a:pt x="23" y="121"/>
                    <a:pt x="28" y="121"/>
                  </a:cubicBezTo>
                  <a:cubicBezTo>
                    <a:pt x="106" y="121"/>
                    <a:pt x="106" y="121"/>
                    <a:pt x="106" y="121"/>
                  </a:cubicBezTo>
                  <a:cubicBezTo>
                    <a:pt x="110" y="121"/>
                    <a:pt x="114" y="120"/>
                    <a:pt x="117" y="117"/>
                  </a:cubicBezTo>
                  <a:cubicBezTo>
                    <a:pt x="120" y="114"/>
                    <a:pt x="121" y="110"/>
                    <a:pt x="121" y="106"/>
                  </a:cubicBezTo>
                  <a:close/>
                  <a:moveTo>
                    <a:pt x="109" y="64"/>
                  </a:moveTo>
                  <a:cubicBezTo>
                    <a:pt x="109" y="70"/>
                    <a:pt x="109" y="70"/>
                    <a:pt x="109" y="70"/>
                  </a:cubicBezTo>
                  <a:cubicBezTo>
                    <a:pt x="109" y="71"/>
                    <a:pt x="109" y="72"/>
                    <a:pt x="108" y="72"/>
                  </a:cubicBezTo>
                  <a:cubicBezTo>
                    <a:pt x="108" y="73"/>
                    <a:pt x="107" y="73"/>
                    <a:pt x="106" y="73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7" y="73"/>
                    <a:pt x="26" y="73"/>
                    <a:pt x="25" y="72"/>
                  </a:cubicBezTo>
                  <a:cubicBezTo>
                    <a:pt x="25" y="72"/>
                    <a:pt x="24" y="71"/>
                    <a:pt x="24" y="7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3"/>
                    <a:pt x="25" y="62"/>
                    <a:pt x="25" y="62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106" y="61"/>
                    <a:pt x="106" y="61"/>
                    <a:pt x="106" y="61"/>
                  </a:cubicBezTo>
                  <a:cubicBezTo>
                    <a:pt x="107" y="61"/>
                    <a:pt x="108" y="61"/>
                    <a:pt x="108" y="62"/>
                  </a:cubicBezTo>
                  <a:cubicBezTo>
                    <a:pt x="109" y="62"/>
                    <a:pt x="109" y="63"/>
                    <a:pt x="10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7" name="Freeform 299">
              <a:extLst>
                <a:ext uri="{FF2B5EF4-FFF2-40B4-BE49-F238E27FC236}">
                  <a16:creationId xmlns:a16="http://schemas.microsoft.com/office/drawing/2014/main" id="{E98CC380-FA32-4025-A64E-16028353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465" y="3724195"/>
              <a:ext cx="101485" cy="137395"/>
            </a:xfrm>
            <a:custGeom>
              <a:avLst/>
              <a:gdLst>
                <a:gd name="T0" fmla="*/ 97 w 98"/>
                <a:gd name="T1" fmla="*/ 45 h 133"/>
                <a:gd name="T2" fmla="*/ 91 w 98"/>
                <a:gd name="T3" fmla="*/ 49 h 133"/>
                <a:gd name="T4" fmla="*/ 73 w 98"/>
                <a:gd name="T5" fmla="*/ 49 h 133"/>
                <a:gd name="T6" fmla="*/ 73 w 98"/>
                <a:gd name="T7" fmla="*/ 130 h 133"/>
                <a:gd name="T8" fmla="*/ 72 w 98"/>
                <a:gd name="T9" fmla="*/ 133 h 133"/>
                <a:gd name="T10" fmla="*/ 70 w 98"/>
                <a:gd name="T11" fmla="*/ 133 h 133"/>
                <a:gd name="T12" fmla="*/ 4 w 98"/>
                <a:gd name="T13" fmla="*/ 133 h 133"/>
                <a:gd name="T14" fmla="*/ 1 w 98"/>
                <a:gd name="T15" fmla="*/ 132 h 133"/>
                <a:gd name="T16" fmla="*/ 1 w 98"/>
                <a:gd name="T17" fmla="*/ 128 h 133"/>
                <a:gd name="T18" fmla="*/ 16 w 98"/>
                <a:gd name="T19" fmla="*/ 110 h 133"/>
                <a:gd name="T20" fmla="*/ 19 w 98"/>
                <a:gd name="T21" fmla="*/ 109 h 133"/>
                <a:gd name="T22" fmla="*/ 49 w 98"/>
                <a:gd name="T23" fmla="*/ 109 h 133"/>
                <a:gd name="T24" fmla="*/ 49 w 98"/>
                <a:gd name="T25" fmla="*/ 49 h 133"/>
                <a:gd name="T26" fmla="*/ 31 w 98"/>
                <a:gd name="T27" fmla="*/ 49 h 133"/>
                <a:gd name="T28" fmla="*/ 25 w 98"/>
                <a:gd name="T29" fmla="*/ 45 h 133"/>
                <a:gd name="T30" fmla="*/ 26 w 98"/>
                <a:gd name="T31" fmla="*/ 39 h 133"/>
                <a:gd name="T32" fmla="*/ 56 w 98"/>
                <a:gd name="T33" fmla="*/ 2 h 133"/>
                <a:gd name="T34" fmla="*/ 61 w 98"/>
                <a:gd name="T35" fmla="*/ 0 h 133"/>
                <a:gd name="T36" fmla="*/ 66 w 98"/>
                <a:gd name="T37" fmla="*/ 2 h 133"/>
                <a:gd name="T38" fmla="*/ 96 w 98"/>
                <a:gd name="T39" fmla="*/ 39 h 133"/>
                <a:gd name="T40" fmla="*/ 97 w 98"/>
                <a:gd name="T41" fmla="*/ 4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33">
                  <a:moveTo>
                    <a:pt x="97" y="45"/>
                  </a:moveTo>
                  <a:cubicBezTo>
                    <a:pt x="96" y="48"/>
                    <a:pt x="94" y="49"/>
                    <a:pt x="91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3" y="131"/>
                    <a:pt x="73" y="132"/>
                    <a:pt x="72" y="133"/>
                  </a:cubicBezTo>
                  <a:cubicBezTo>
                    <a:pt x="72" y="133"/>
                    <a:pt x="71" y="133"/>
                    <a:pt x="70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2" y="133"/>
                    <a:pt x="1" y="133"/>
                    <a:pt x="1" y="132"/>
                  </a:cubicBezTo>
                  <a:cubicBezTo>
                    <a:pt x="0" y="130"/>
                    <a:pt x="0" y="129"/>
                    <a:pt x="1" y="128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7" y="110"/>
                    <a:pt x="18" y="109"/>
                    <a:pt x="1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28" y="49"/>
                    <a:pt x="26" y="48"/>
                    <a:pt x="25" y="45"/>
                  </a:cubicBezTo>
                  <a:cubicBezTo>
                    <a:pt x="24" y="43"/>
                    <a:pt x="24" y="41"/>
                    <a:pt x="26" y="39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8" y="1"/>
                    <a:pt x="59" y="0"/>
                    <a:pt x="61" y="0"/>
                  </a:cubicBezTo>
                  <a:cubicBezTo>
                    <a:pt x="63" y="0"/>
                    <a:pt x="65" y="1"/>
                    <a:pt x="66" y="2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8" y="41"/>
                    <a:pt x="98" y="43"/>
                    <a:pt x="9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8" name="Freeform 300">
              <a:extLst>
                <a:ext uri="{FF2B5EF4-FFF2-40B4-BE49-F238E27FC236}">
                  <a16:creationId xmlns:a16="http://schemas.microsoft.com/office/drawing/2014/main" id="{E0AF66BE-6E48-46D6-B657-1ECD6AB0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105" y="3736686"/>
              <a:ext cx="101485" cy="138957"/>
            </a:xfrm>
            <a:custGeom>
              <a:avLst/>
              <a:gdLst>
                <a:gd name="T0" fmla="*/ 3 w 98"/>
                <a:gd name="T1" fmla="*/ 0 h 134"/>
                <a:gd name="T2" fmla="*/ 70 w 98"/>
                <a:gd name="T3" fmla="*/ 0 h 134"/>
                <a:gd name="T4" fmla="*/ 72 w 98"/>
                <a:gd name="T5" fmla="*/ 1 h 134"/>
                <a:gd name="T6" fmla="*/ 73 w 98"/>
                <a:gd name="T7" fmla="*/ 4 h 134"/>
                <a:gd name="T8" fmla="*/ 73 w 98"/>
                <a:gd name="T9" fmla="*/ 85 h 134"/>
                <a:gd name="T10" fmla="*/ 91 w 98"/>
                <a:gd name="T11" fmla="*/ 85 h 134"/>
                <a:gd name="T12" fmla="*/ 97 w 98"/>
                <a:gd name="T13" fmla="*/ 89 h 134"/>
                <a:gd name="T14" fmla="*/ 96 w 98"/>
                <a:gd name="T15" fmla="*/ 95 h 134"/>
                <a:gd name="T16" fmla="*/ 66 w 98"/>
                <a:gd name="T17" fmla="*/ 131 h 134"/>
                <a:gd name="T18" fmla="*/ 61 w 98"/>
                <a:gd name="T19" fmla="*/ 134 h 134"/>
                <a:gd name="T20" fmla="*/ 56 w 98"/>
                <a:gd name="T21" fmla="*/ 131 h 134"/>
                <a:gd name="T22" fmla="*/ 26 w 98"/>
                <a:gd name="T23" fmla="*/ 95 h 134"/>
                <a:gd name="T24" fmla="*/ 25 w 98"/>
                <a:gd name="T25" fmla="*/ 89 h 134"/>
                <a:gd name="T26" fmla="*/ 31 w 98"/>
                <a:gd name="T27" fmla="*/ 85 h 134"/>
                <a:gd name="T28" fmla="*/ 49 w 98"/>
                <a:gd name="T29" fmla="*/ 85 h 134"/>
                <a:gd name="T30" fmla="*/ 49 w 98"/>
                <a:gd name="T31" fmla="*/ 25 h 134"/>
                <a:gd name="T32" fmla="*/ 19 w 98"/>
                <a:gd name="T33" fmla="*/ 25 h 134"/>
                <a:gd name="T34" fmla="*/ 16 w 98"/>
                <a:gd name="T35" fmla="*/ 24 h 134"/>
                <a:gd name="T36" fmla="*/ 1 w 98"/>
                <a:gd name="T37" fmla="*/ 5 h 134"/>
                <a:gd name="T38" fmla="*/ 1 w 98"/>
                <a:gd name="T39" fmla="*/ 2 h 134"/>
                <a:gd name="T40" fmla="*/ 3 w 98"/>
                <a:gd name="T4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34">
                  <a:moveTo>
                    <a:pt x="3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1" y="0"/>
                    <a:pt x="72" y="1"/>
                    <a:pt x="72" y="1"/>
                  </a:cubicBezTo>
                  <a:cubicBezTo>
                    <a:pt x="73" y="2"/>
                    <a:pt x="73" y="3"/>
                    <a:pt x="73" y="4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4" y="85"/>
                    <a:pt x="96" y="86"/>
                    <a:pt x="97" y="89"/>
                  </a:cubicBezTo>
                  <a:cubicBezTo>
                    <a:pt x="98" y="91"/>
                    <a:pt x="98" y="93"/>
                    <a:pt x="96" y="95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64" y="133"/>
                    <a:pt x="63" y="134"/>
                    <a:pt x="61" y="134"/>
                  </a:cubicBezTo>
                  <a:cubicBezTo>
                    <a:pt x="59" y="134"/>
                    <a:pt x="57" y="133"/>
                    <a:pt x="56" y="131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4" y="93"/>
                    <a:pt x="24" y="91"/>
                    <a:pt x="25" y="89"/>
                  </a:cubicBezTo>
                  <a:cubicBezTo>
                    <a:pt x="26" y="86"/>
                    <a:pt x="28" y="85"/>
                    <a:pt x="31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7" y="24"/>
                    <a:pt x="16" y="2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9" name="Freeform 301">
              <a:extLst>
                <a:ext uri="{FF2B5EF4-FFF2-40B4-BE49-F238E27FC236}">
                  <a16:creationId xmlns:a16="http://schemas.microsoft.com/office/drawing/2014/main" id="{EBE6660E-DEAE-41EF-8339-C0CEB0CE1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306" y="3724195"/>
              <a:ext cx="151447" cy="151447"/>
            </a:xfrm>
            <a:custGeom>
              <a:avLst/>
              <a:gdLst>
                <a:gd name="T0" fmla="*/ 146 w 146"/>
                <a:gd name="T1" fmla="*/ 28 h 146"/>
                <a:gd name="T2" fmla="*/ 146 w 146"/>
                <a:gd name="T3" fmla="*/ 118 h 146"/>
                <a:gd name="T4" fmla="*/ 138 w 146"/>
                <a:gd name="T5" fmla="*/ 138 h 146"/>
                <a:gd name="T6" fmla="*/ 118 w 146"/>
                <a:gd name="T7" fmla="*/ 146 h 146"/>
                <a:gd name="T8" fmla="*/ 28 w 146"/>
                <a:gd name="T9" fmla="*/ 146 h 146"/>
                <a:gd name="T10" fmla="*/ 8 w 146"/>
                <a:gd name="T11" fmla="*/ 138 h 146"/>
                <a:gd name="T12" fmla="*/ 0 w 146"/>
                <a:gd name="T13" fmla="*/ 118 h 146"/>
                <a:gd name="T14" fmla="*/ 0 w 146"/>
                <a:gd name="T15" fmla="*/ 28 h 146"/>
                <a:gd name="T16" fmla="*/ 8 w 146"/>
                <a:gd name="T17" fmla="*/ 8 h 146"/>
                <a:gd name="T18" fmla="*/ 28 w 146"/>
                <a:gd name="T19" fmla="*/ 0 h 146"/>
                <a:gd name="T20" fmla="*/ 118 w 146"/>
                <a:gd name="T21" fmla="*/ 0 h 146"/>
                <a:gd name="T22" fmla="*/ 138 w 146"/>
                <a:gd name="T23" fmla="*/ 8 h 146"/>
                <a:gd name="T24" fmla="*/ 146 w 146"/>
                <a:gd name="T25" fmla="*/ 28 h 146"/>
                <a:gd name="T26" fmla="*/ 65 w 146"/>
                <a:gd name="T27" fmla="*/ 111 h 146"/>
                <a:gd name="T28" fmla="*/ 123 w 146"/>
                <a:gd name="T29" fmla="*/ 53 h 146"/>
                <a:gd name="T30" fmla="*/ 125 w 146"/>
                <a:gd name="T31" fmla="*/ 49 h 146"/>
                <a:gd name="T32" fmla="*/ 123 w 146"/>
                <a:gd name="T33" fmla="*/ 44 h 146"/>
                <a:gd name="T34" fmla="*/ 113 w 146"/>
                <a:gd name="T35" fmla="*/ 35 h 146"/>
                <a:gd name="T36" fmla="*/ 109 w 146"/>
                <a:gd name="T37" fmla="*/ 33 h 146"/>
                <a:gd name="T38" fmla="*/ 105 w 146"/>
                <a:gd name="T39" fmla="*/ 35 h 146"/>
                <a:gd name="T40" fmla="*/ 61 w 146"/>
                <a:gd name="T41" fmla="*/ 79 h 146"/>
                <a:gd name="T42" fmla="*/ 41 w 146"/>
                <a:gd name="T43" fmla="*/ 59 h 146"/>
                <a:gd name="T44" fmla="*/ 37 w 146"/>
                <a:gd name="T45" fmla="*/ 57 h 146"/>
                <a:gd name="T46" fmla="*/ 32 w 146"/>
                <a:gd name="T47" fmla="*/ 59 h 146"/>
                <a:gd name="T48" fmla="*/ 23 w 146"/>
                <a:gd name="T49" fmla="*/ 69 h 146"/>
                <a:gd name="T50" fmla="*/ 21 w 146"/>
                <a:gd name="T51" fmla="*/ 73 h 146"/>
                <a:gd name="T52" fmla="*/ 23 w 146"/>
                <a:gd name="T53" fmla="*/ 77 h 146"/>
                <a:gd name="T54" fmla="*/ 57 w 146"/>
                <a:gd name="T55" fmla="*/ 111 h 146"/>
                <a:gd name="T56" fmla="*/ 61 w 146"/>
                <a:gd name="T57" fmla="*/ 113 h 146"/>
                <a:gd name="T58" fmla="*/ 65 w 146"/>
                <a:gd name="T59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6" y="28"/>
                  </a:moveTo>
                  <a:cubicBezTo>
                    <a:pt x="146" y="118"/>
                    <a:pt x="146" y="118"/>
                    <a:pt x="146" y="118"/>
                  </a:cubicBezTo>
                  <a:cubicBezTo>
                    <a:pt x="146" y="126"/>
                    <a:pt x="143" y="132"/>
                    <a:pt x="138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8" y="8"/>
                  </a:cubicBezTo>
                  <a:cubicBezTo>
                    <a:pt x="143" y="14"/>
                    <a:pt x="146" y="20"/>
                    <a:pt x="146" y="28"/>
                  </a:cubicBezTo>
                  <a:close/>
                  <a:moveTo>
                    <a:pt x="65" y="111"/>
                  </a:moveTo>
                  <a:cubicBezTo>
                    <a:pt x="123" y="53"/>
                    <a:pt x="123" y="53"/>
                    <a:pt x="123" y="53"/>
                  </a:cubicBezTo>
                  <a:cubicBezTo>
                    <a:pt x="124" y="52"/>
                    <a:pt x="125" y="50"/>
                    <a:pt x="125" y="49"/>
                  </a:cubicBezTo>
                  <a:cubicBezTo>
                    <a:pt x="125" y="47"/>
                    <a:pt x="124" y="46"/>
                    <a:pt x="123" y="44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2" y="34"/>
                    <a:pt x="111" y="33"/>
                    <a:pt x="109" y="33"/>
                  </a:cubicBezTo>
                  <a:cubicBezTo>
                    <a:pt x="108" y="33"/>
                    <a:pt x="106" y="34"/>
                    <a:pt x="105" y="35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0" y="58"/>
                    <a:pt x="38" y="57"/>
                    <a:pt x="37" y="57"/>
                  </a:cubicBezTo>
                  <a:cubicBezTo>
                    <a:pt x="35" y="57"/>
                    <a:pt x="34" y="58"/>
                    <a:pt x="32" y="5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70"/>
                    <a:pt x="21" y="71"/>
                    <a:pt x="21" y="73"/>
                  </a:cubicBezTo>
                  <a:cubicBezTo>
                    <a:pt x="21" y="75"/>
                    <a:pt x="22" y="76"/>
                    <a:pt x="23" y="77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8" y="112"/>
                    <a:pt x="59" y="113"/>
                    <a:pt x="61" y="113"/>
                  </a:cubicBezTo>
                  <a:cubicBezTo>
                    <a:pt x="62" y="113"/>
                    <a:pt x="64" y="112"/>
                    <a:pt x="65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0" name="Freeform 302">
              <a:extLst>
                <a:ext uri="{FF2B5EF4-FFF2-40B4-BE49-F238E27FC236}">
                  <a16:creationId xmlns:a16="http://schemas.microsoft.com/office/drawing/2014/main" id="{303C02A8-67B7-47B4-A250-BA48ABBAF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6031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51 w 145"/>
                <a:gd name="T27" fmla="*/ 121 h 146"/>
                <a:gd name="T28" fmla="*/ 102 w 145"/>
                <a:gd name="T29" fmla="*/ 70 h 146"/>
                <a:gd name="T30" fmla="*/ 75 w 145"/>
                <a:gd name="T31" fmla="*/ 43 h 146"/>
                <a:gd name="T32" fmla="*/ 24 w 145"/>
                <a:gd name="T33" fmla="*/ 94 h 146"/>
                <a:gd name="T34" fmla="*/ 24 w 145"/>
                <a:gd name="T35" fmla="*/ 121 h 146"/>
                <a:gd name="T36" fmla="*/ 51 w 145"/>
                <a:gd name="T37" fmla="*/ 121 h 146"/>
                <a:gd name="T38" fmla="*/ 38 w 145"/>
                <a:gd name="T39" fmla="*/ 93 h 146"/>
                <a:gd name="T40" fmla="*/ 52 w 145"/>
                <a:gd name="T41" fmla="*/ 107 h 146"/>
                <a:gd name="T42" fmla="*/ 47 w 145"/>
                <a:gd name="T43" fmla="*/ 112 h 146"/>
                <a:gd name="T44" fmla="*/ 42 w 145"/>
                <a:gd name="T45" fmla="*/ 112 h 146"/>
                <a:gd name="T46" fmla="*/ 42 w 145"/>
                <a:gd name="T47" fmla="*/ 103 h 146"/>
                <a:gd name="T48" fmla="*/ 33 w 145"/>
                <a:gd name="T49" fmla="*/ 103 h 146"/>
                <a:gd name="T50" fmla="*/ 33 w 145"/>
                <a:gd name="T51" fmla="*/ 98 h 146"/>
                <a:gd name="T52" fmla="*/ 38 w 145"/>
                <a:gd name="T53" fmla="*/ 93 h 146"/>
                <a:gd name="T54" fmla="*/ 77 w 145"/>
                <a:gd name="T55" fmla="*/ 56 h 146"/>
                <a:gd name="T56" fmla="*/ 77 w 145"/>
                <a:gd name="T57" fmla="*/ 59 h 146"/>
                <a:gd name="T58" fmla="*/ 49 w 145"/>
                <a:gd name="T59" fmla="*/ 86 h 146"/>
                <a:gd name="T60" fmla="*/ 46 w 145"/>
                <a:gd name="T61" fmla="*/ 87 h 146"/>
                <a:gd name="T62" fmla="*/ 47 w 145"/>
                <a:gd name="T63" fmla="*/ 84 h 146"/>
                <a:gd name="T64" fmla="*/ 74 w 145"/>
                <a:gd name="T65" fmla="*/ 56 h 146"/>
                <a:gd name="T66" fmla="*/ 77 w 145"/>
                <a:gd name="T67" fmla="*/ 56 h 146"/>
                <a:gd name="T68" fmla="*/ 109 w 145"/>
                <a:gd name="T69" fmla="*/ 64 h 146"/>
                <a:gd name="T70" fmla="*/ 117 w 145"/>
                <a:gd name="T71" fmla="*/ 55 h 146"/>
                <a:gd name="T72" fmla="*/ 120 w 145"/>
                <a:gd name="T73" fmla="*/ 49 h 146"/>
                <a:gd name="T74" fmla="*/ 117 w 145"/>
                <a:gd name="T75" fmla="*/ 42 h 146"/>
                <a:gd name="T76" fmla="*/ 103 w 145"/>
                <a:gd name="T77" fmla="*/ 28 h 146"/>
                <a:gd name="T78" fmla="*/ 96 w 145"/>
                <a:gd name="T79" fmla="*/ 25 h 146"/>
                <a:gd name="T80" fmla="*/ 90 w 145"/>
                <a:gd name="T81" fmla="*/ 28 h 146"/>
                <a:gd name="T82" fmla="*/ 81 w 145"/>
                <a:gd name="T83" fmla="*/ 37 h 146"/>
                <a:gd name="T84" fmla="*/ 109 w 145"/>
                <a:gd name="T85" fmla="*/ 6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9" y="146"/>
                    <a:pt x="13" y="143"/>
                    <a:pt x="8" y="138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2" y="14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51" y="121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1"/>
                    <a:pt x="24" y="121"/>
                    <a:pt x="24" y="121"/>
                  </a:cubicBezTo>
                  <a:lnTo>
                    <a:pt x="51" y="121"/>
                  </a:lnTo>
                  <a:close/>
                  <a:moveTo>
                    <a:pt x="38" y="93"/>
                  </a:moveTo>
                  <a:cubicBezTo>
                    <a:pt x="52" y="107"/>
                    <a:pt x="52" y="107"/>
                    <a:pt x="52" y="107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38" y="93"/>
                  </a:lnTo>
                  <a:close/>
                  <a:moveTo>
                    <a:pt x="77" y="56"/>
                  </a:moveTo>
                  <a:cubicBezTo>
                    <a:pt x="78" y="57"/>
                    <a:pt x="78" y="58"/>
                    <a:pt x="77" y="59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8" y="88"/>
                    <a:pt x="47" y="88"/>
                    <a:pt x="46" y="87"/>
                  </a:cubicBezTo>
                  <a:cubicBezTo>
                    <a:pt x="45" y="86"/>
                    <a:pt x="46" y="85"/>
                    <a:pt x="47" y="8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5" y="55"/>
                    <a:pt x="76" y="55"/>
                    <a:pt x="77" y="56"/>
                  </a:cubicBezTo>
                  <a:close/>
                  <a:moveTo>
                    <a:pt x="109" y="64"/>
                  </a:moveTo>
                  <a:cubicBezTo>
                    <a:pt x="117" y="55"/>
                    <a:pt x="117" y="55"/>
                    <a:pt x="117" y="55"/>
                  </a:cubicBezTo>
                  <a:cubicBezTo>
                    <a:pt x="119" y="53"/>
                    <a:pt x="120" y="51"/>
                    <a:pt x="120" y="49"/>
                  </a:cubicBezTo>
                  <a:cubicBezTo>
                    <a:pt x="120" y="46"/>
                    <a:pt x="119" y="44"/>
                    <a:pt x="117" y="42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1" y="26"/>
                    <a:pt x="99" y="25"/>
                    <a:pt x="96" y="25"/>
                  </a:cubicBezTo>
                  <a:cubicBezTo>
                    <a:pt x="94" y="25"/>
                    <a:pt x="92" y="26"/>
                    <a:pt x="90" y="28"/>
                  </a:cubicBezTo>
                  <a:cubicBezTo>
                    <a:pt x="81" y="37"/>
                    <a:pt x="81" y="37"/>
                    <a:pt x="81" y="37"/>
                  </a:cubicBezTo>
                  <a:lnTo>
                    <a:pt x="10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1" name="Freeform 303">
              <a:extLst>
                <a:ext uri="{FF2B5EF4-FFF2-40B4-BE49-F238E27FC236}">
                  <a16:creationId xmlns:a16="http://schemas.microsoft.com/office/drawing/2014/main" id="{F3B4DF01-FA1D-4BB7-B7CB-6A23F15955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9633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76 h 146"/>
                <a:gd name="T28" fmla="*/ 121 w 145"/>
                <a:gd name="T29" fmla="*/ 31 h 146"/>
                <a:gd name="T30" fmla="*/ 119 w 145"/>
                <a:gd name="T31" fmla="*/ 26 h 146"/>
                <a:gd name="T32" fmla="*/ 115 w 145"/>
                <a:gd name="T33" fmla="*/ 25 h 146"/>
                <a:gd name="T34" fmla="*/ 70 w 145"/>
                <a:gd name="T35" fmla="*/ 25 h 146"/>
                <a:gd name="T36" fmla="*/ 64 w 145"/>
                <a:gd name="T37" fmla="*/ 28 h 146"/>
                <a:gd name="T38" fmla="*/ 65 w 145"/>
                <a:gd name="T39" fmla="*/ 35 h 146"/>
                <a:gd name="T40" fmla="*/ 79 w 145"/>
                <a:gd name="T41" fmla="*/ 48 h 146"/>
                <a:gd name="T42" fmla="*/ 28 w 145"/>
                <a:gd name="T43" fmla="*/ 99 h 146"/>
                <a:gd name="T44" fmla="*/ 27 w 145"/>
                <a:gd name="T45" fmla="*/ 103 h 146"/>
                <a:gd name="T46" fmla="*/ 28 w 145"/>
                <a:gd name="T47" fmla="*/ 107 h 146"/>
                <a:gd name="T48" fmla="*/ 38 w 145"/>
                <a:gd name="T49" fmla="*/ 117 h 146"/>
                <a:gd name="T50" fmla="*/ 42 w 145"/>
                <a:gd name="T51" fmla="*/ 119 h 146"/>
                <a:gd name="T52" fmla="*/ 47 w 145"/>
                <a:gd name="T53" fmla="*/ 117 h 146"/>
                <a:gd name="T54" fmla="*/ 97 w 145"/>
                <a:gd name="T55" fmla="*/ 67 h 146"/>
                <a:gd name="T56" fmla="*/ 111 w 145"/>
                <a:gd name="T57" fmla="*/ 80 h 146"/>
                <a:gd name="T58" fmla="*/ 115 w 145"/>
                <a:gd name="T59" fmla="*/ 82 h 146"/>
                <a:gd name="T60" fmla="*/ 117 w 145"/>
                <a:gd name="T61" fmla="*/ 82 h 146"/>
                <a:gd name="T62" fmla="*/ 121 w 145"/>
                <a:gd name="T63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121" y="76"/>
                  </a:moveTo>
                  <a:cubicBezTo>
                    <a:pt x="121" y="31"/>
                    <a:pt x="121" y="31"/>
                    <a:pt x="121" y="31"/>
                  </a:cubicBezTo>
                  <a:cubicBezTo>
                    <a:pt x="121" y="29"/>
                    <a:pt x="120" y="28"/>
                    <a:pt x="119" y="26"/>
                  </a:cubicBezTo>
                  <a:cubicBezTo>
                    <a:pt x="118" y="25"/>
                    <a:pt x="117" y="25"/>
                    <a:pt x="115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7" y="25"/>
                    <a:pt x="65" y="26"/>
                    <a:pt x="64" y="28"/>
                  </a:cubicBezTo>
                  <a:cubicBezTo>
                    <a:pt x="63" y="31"/>
                    <a:pt x="63" y="33"/>
                    <a:pt x="65" y="3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100"/>
                    <a:pt x="27" y="102"/>
                    <a:pt x="27" y="103"/>
                  </a:cubicBezTo>
                  <a:cubicBezTo>
                    <a:pt x="27" y="105"/>
                    <a:pt x="27" y="106"/>
                    <a:pt x="28" y="10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9" y="118"/>
                    <a:pt x="41" y="119"/>
                    <a:pt x="42" y="119"/>
                  </a:cubicBezTo>
                  <a:cubicBezTo>
                    <a:pt x="44" y="119"/>
                    <a:pt x="45" y="118"/>
                    <a:pt x="47" y="11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12" y="81"/>
                    <a:pt x="113" y="82"/>
                    <a:pt x="115" y="82"/>
                  </a:cubicBezTo>
                  <a:cubicBezTo>
                    <a:pt x="116" y="82"/>
                    <a:pt x="116" y="82"/>
                    <a:pt x="117" y="82"/>
                  </a:cubicBezTo>
                  <a:cubicBezTo>
                    <a:pt x="120" y="80"/>
                    <a:pt x="121" y="79"/>
                    <a:pt x="121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2" name="Freeform 304">
              <a:extLst>
                <a:ext uri="{FF2B5EF4-FFF2-40B4-BE49-F238E27FC236}">
                  <a16:creationId xmlns:a16="http://schemas.microsoft.com/office/drawing/2014/main" id="{46762A1C-B4EF-4F56-8E75-524F13B32D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4796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95 w 145"/>
                <a:gd name="T27" fmla="*/ 92 h 146"/>
                <a:gd name="T28" fmla="*/ 129 w 145"/>
                <a:gd name="T29" fmla="*/ 59 h 146"/>
                <a:gd name="T30" fmla="*/ 130 w 145"/>
                <a:gd name="T31" fmla="*/ 55 h 146"/>
                <a:gd name="T32" fmla="*/ 129 w 145"/>
                <a:gd name="T33" fmla="*/ 51 h 146"/>
                <a:gd name="T34" fmla="*/ 95 w 145"/>
                <a:gd name="T35" fmla="*/ 17 h 146"/>
                <a:gd name="T36" fmla="*/ 89 w 145"/>
                <a:gd name="T37" fmla="*/ 16 h 146"/>
                <a:gd name="T38" fmla="*/ 85 w 145"/>
                <a:gd name="T39" fmla="*/ 21 h 146"/>
                <a:gd name="T40" fmla="*/ 85 w 145"/>
                <a:gd name="T41" fmla="*/ 37 h 146"/>
                <a:gd name="T42" fmla="*/ 65 w 145"/>
                <a:gd name="T43" fmla="*/ 38 h 146"/>
                <a:gd name="T44" fmla="*/ 49 w 145"/>
                <a:gd name="T45" fmla="*/ 43 h 146"/>
                <a:gd name="T46" fmla="*/ 38 w 145"/>
                <a:gd name="T47" fmla="*/ 51 h 146"/>
                <a:gd name="T48" fmla="*/ 31 w 145"/>
                <a:gd name="T49" fmla="*/ 60 h 146"/>
                <a:gd name="T50" fmla="*/ 27 w 145"/>
                <a:gd name="T51" fmla="*/ 70 h 146"/>
                <a:gd name="T52" fmla="*/ 25 w 145"/>
                <a:gd name="T53" fmla="*/ 81 h 146"/>
                <a:gd name="T54" fmla="*/ 24 w 145"/>
                <a:gd name="T55" fmla="*/ 91 h 146"/>
                <a:gd name="T56" fmla="*/ 40 w 145"/>
                <a:gd name="T57" fmla="*/ 129 h 146"/>
                <a:gd name="T58" fmla="*/ 43 w 145"/>
                <a:gd name="T59" fmla="*/ 130 h 146"/>
                <a:gd name="T60" fmla="*/ 44 w 145"/>
                <a:gd name="T61" fmla="*/ 130 h 146"/>
                <a:gd name="T62" fmla="*/ 46 w 145"/>
                <a:gd name="T63" fmla="*/ 127 h 146"/>
                <a:gd name="T64" fmla="*/ 51 w 145"/>
                <a:gd name="T65" fmla="*/ 82 h 146"/>
                <a:gd name="T66" fmla="*/ 64 w 145"/>
                <a:gd name="T67" fmla="*/ 75 h 146"/>
                <a:gd name="T68" fmla="*/ 85 w 145"/>
                <a:gd name="T69" fmla="*/ 73 h 146"/>
                <a:gd name="T70" fmla="*/ 85 w 145"/>
                <a:gd name="T71" fmla="*/ 88 h 146"/>
                <a:gd name="T72" fmla="*/ 89 w 145"/>
                <a:gd name="T73" fmla="*/ 94 h 146"/>
                <a:gd name="T74" fmla="*/ 91 w 145"/>
                <a:gd name="T75" fmla="*/ 94 h 146"/>
                <a:gd name="T76" fmla="*/ 95 w 145"/>
                <a:gd name="T77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95" y="92"/>
                  </a:moveTo>
                  <a:cubicBezTo>
                    <a:pt x="129" y="59"/>
                    <a:pt x="129" y="59"/>
                    <a:pt x="129" y="59"/>
                  </a:cubicBezTo>
                  <a:cubicBezTo>
                    <a:pt x="130" y="58"/>
                    <a:pt x="130" y="56"/>
                    <a:pt x="130" y="55"/>
                  </a:cubicBezTo>
                  <a:cubicBezTo>
                    <a:pt x="130" y="53"/>
                    <a:pt x="130" y="52"/>
                    <a:pt x="129" y="51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3" y="15"/>
                    <a:pt x="91" y="15"/>
                    <a:pt x="89" y="16"/>
                  </a:cubicBezTo>
                  <a:cubicBezTo>
                    <a:pt x="86" y="17"/>
                    <a:pt x="85" y="19"/>
                    <a:pt x="85" y="2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77" y="37"/>
                    <a:pt x="71" y="37"/>
                    <a:pt x="65" y="38"/>
                  </a:cubicBezTo>
                  <a:cubicBezTo>
                    <a:pt x="58" y="40"/>
                    <a:pt x="53" y="41"/>
                    <a:pt x="49" y="43"/>
                  </a:cubicBezTo>
                  <a:cubicBezTo>
                    <a:pt x="45" y="45"/>
                    <a:pt x="41" y="48"/>
                    <a:pt x="38" y="51"/>
                  </a:cubicBezTo>
                  <a:cubicBezTo>
                    <a:pt x="35" y="54"/>
                    <a:pt x="33" y="57"/>
                    <a:pt x="31" y="60"/>
                  </a:cubicBezTo>
                  <a:cubicBezTo>
                    <a:pt x="29" y="63"/>
                    <a:pt x="28" y="66"/>
                    <a:pt x="27" y="70"/>
                  </a:cubicBezTo>
                  <a:cubicBezTo>
                    <a:pt x="26" y="74"/>
                    <a:pt x="25" y="77"/>
                    <a:pt x="25" y="81"/>
                  </a:cubicBezTo>
                  <a:cubicBezTo>
                    <a:pt x="25" y="84"/>
                    <a:pt x="24" y="87"/>
                    <a:pt x="24" y="91"/>
                  </a:cubicBezTo>
                  <a:cubicBezTo>
                    <a:pt x="24" y="102"/>
                    <a:pt x="30" y="115"/>
                    <a:pt x="40" y="129"/>
                  </a:cubicBezTo>
                  <a:cubicBezTo>
                    <a:pt x="41" y="130"/>
                    <a:pt x="42" y="130"/>
                    <a:pt x="43" y="130"/>
                  </a:cubicBezTo>
                  <a:cubicBezTo>
                    <a:pt x="43" y="130"/>
                    <a:pt x="43" y="130"/>
                    <a:pt x="44" y="130"/>
                  </a:cubicBezTo>
                  <a:cubicBezTo>
                    <a:pt x="45" y="130"/>
                    <a:pt x="46" y="129"/>
                    <a:pt x="46" y="127"/>
                  </a:cubicBezTo>
                  <a:cubicBezTo>
                    <a:pt x="43" y="105"/>
                    <a:pt x="45" y="90"/>
                    <a:pt x="51" y="82"/>
                  </a:cubicBezTo>
                  <a:cubicBezTo>
                    <a:pt x="54" y="79"/>
                    <a:pt x="58" y="77"/>
                    <a:pt x="64" y="75"/>
                  </a:cubicBezTo>
                  <a:cubicBezTo>
                    <a:pt x="69" y="74"/>
                    <a:pt x="76" y="73"/>
                    <a:pt x="85" y="73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5" y="91"/>
                    <a:pt x="86" y="93"/>
                    <a:pt x="89" y="94"/>
                  </a:cubicBezTo>
                  <a:cubicBezTo>
                    <a:pt x="89" y="94"/>
                    <a:pt x="90" y="94"/>
                    <a:pt x="91" y="94"/>
                  </a:cubicBezTo>
                  <a:cubicBezTo>
                    <a:pt x="93" y="94"/>
                    <a:pt x="94" y="94"/>
                    <a:pt x="95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3" name="Freeform 305">
              <a:extLst>
                <a:ext uri="{FF2B5EF4-FFF2-40B4-BE49-F238E27FC236}">
                  <a16:creationId xmlns:a16="http://schemas.microsoft.com/office/drawing/2014/main" id="{D566D7B5-AF54-46E5-A19C-F2D5B32158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89959" y="3724195"/>
              <a:ext cx="149885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6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117 w 145"/>
                <a:gd name="T27" fmla="*/ 99 h 146"/>
                <a:gd name="T28" fmla="*/ 124 w 145"/>
                <a:gd name="T29" fmla="*/ 73 h 146"/>
                <a:gd name="T30" fmla="*/ 117 w 145"/>
                <a:gd name="T31" fmla="*/ 47 h 146"/>
                <a:gd name="T32" fmla="*/ 98 w 145"/>
                <a:gd name="T33" fmla="*/ 28 h 146"/>
                <a:gd name="T34" fmla="*/ 72 w 145"/>
                <a:gd name="T35" fmla="*/ 21 h 146"/>
                <a:gd name="T36" fmla="*/ 46 w 145"/>
                <a:gd name="T37" fmla="*/ 28 h 146"/>
                <a:gd name="T38" fmla="*/ 28 w 145"/>
                <a:gd name="T39" fmla="*/ 47 h 146"/>
                <a:gd name="T40" fmla="*/ 21 w 145"/>
                <a:gd name="T41" fmla="*/ 73 h 146"/>
                <a:gd name="T42" fmla="*/ 28 w 145"/>
                <a:gd name="T43" fmla="*/ 99 h 146"/>
                <a:gd name="T44" fmla="*/ 46 w 145"/>
                <a:gd name="T45" fmla="*/ 117 h 146"/>
                <a:gd name="T46" fmla="*/ 72 w 145"/>
                <a:gd name="T47" fmla="*/ 124 h 146"/>
                <a:gd name="T48" fmla="*/ 98 w 145"/>
                <a:gd name="T49" fmla="*/ 117 h 146"/>
                <a:gd name="T50" fmla="*/ 117 w 145"/>
                <a:gd name="T51" fmla="*/ 99 h 146"/>
                <a:gd name="T52" fmla="*/ 96 w 145"/>
                <a:gd name="T53" fmla="*/ 35 h 146"/>
                <a:gd name="T54" fmla="*/ 96 w 145"/>
                <a:gd name="T55" fmla="*/ 86 h 146"/>
                <a:gd name="T56" fmla="*/ 48 w 145"/>
                <a:gd name="T57" fmla="*/ 111 h 146"/>
                <a:gd name="T58" fmla="*/ 48 w 145"/>
                <a:gd name="T59" fmla="*/ 59 h 146"/>
                <a:gd name="T60" fmla="*/ 96 w 145"/>
                <a:gd name="T61" fmla="*/ 35 h 146"/>
                <a:gd name="T62" fmla="*/ 60 w 145"/>
                <a:gd name="T63" fmla="*/ 91 h 146"/>
                <a:gd name="T64" fmla="*/ 84 w 145"/>
                <a:gd name="T65" fmla="*/ 79 h 146"/>
                <a:gd name="T66" fmla="*/ 60 w 145"/>
                <a:gd name="T67" fmla="*/ 67 h 146"/>
                <a:gd name="T68" fmla="*/ 60 w 145"/>
                <a:gd name="T69" fmla="*/ 9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7" y="142"/>
                    <a:pt x="85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5" y="0"/>
                    <a:pt x="97" y="4"/>
                    <a:pt x="109" y="10"/>
                  </a:cubicBezTo>
                  <a:cubicBezTo>
                    <a:pt x="120" y="17"/>
                    <a:pt x="129" y="25"/>
                    <a:pt x="135" y="36"/>
                  </a:cubicBezTo>
                  <a:close/>
                  <a:moveTo>
                    <a:pt x="117" y="99"/>
                  </a:moveTo>
                  <a:cubicBezTo>
                    <a:pt x="121" y="91"/>
                    <a:pt x="124" y="82"/>
                    <a:pt x="124" y="73"/>
                  </a:cubicBezTo>
                  <a:cubicBezTo>
                    <a:pt x="124" y="64"/>
                    <a:pt x="121" y="55"/>
                    <a:pt x="117" y="47"/>
                  </a:cubicBezTo>
                  <a:cubicBezTo>
                    <a:pt x="112" y="39"/>
                    <a:pt x="106" y="33"/>
                    <a:pt x="98" y="28"/>
                  </a:cubicBezTo>
                  <a:cubicBezTo>
                    <a:pt x="90" y="24"/>
                    <a:pt x="81" y="21"/>
                    <a:pt x="72" y="21"/>
                  </a:cubicBezTo>
                  <a:cubicBezTo>
                    <a:pt x="63" y="21"/>
                    <a:pt x="54" y="24"/>
                    <a:pt x="46" y="28"/>
                  </a:cubicBezTo>
                  <a:cubicBezTo>
                    <a:pt x="38" y="33"/>
                    <a:pt x="32" y="39"/>
                    <a:pt x="28" y="47"/>
                  </a:cubicBezTo>
                  <a:cubicBezTo>
                    <a:pt x="23" y="55"/>
                    <a:pt x="21" y="64"/>
                    <a:pt x="21" y="73"/>
                  </a:cubicBezTo>
                  <a:cubicBezTo>
                    <a:pt x="21" y="82"/>
                    <a:pt x="23" y="91"/>
                    <a:pt x="28" y="99"/>
                  </a:cubicBezTo>
                  <a:cubicBezTo>
                    <a:pt x="32" y="107"/>
                    <a:pt x="38" y="113"/>
                    <a:pt x="46" y="117"/>
                  </a:cubicBezTo>
                  <a:cubicBezTo>
                    <a:pt x="54" y="122"/>
                    <a:pt x="63" y="124"/>
                    <a:pt x="72" y="124"/>
                  </a:cubicBezTo>
                  <a:cubicBezTo>
                    <a:pt x="81" y="124"/>
                    <a:pt x="90" y="122"/>
                    <a:pt x="98" y="117"/>
                  </a:cubicBezTo>
                  <a:cubicBezTo>
                    <a:pt x="106" y="113"/>
                    <a:pt x="112" y="107"/>
                    <a:pt x="117" y="99"/>
                  </a:cubicBezTo>
                  <a:close/>
                  <a:moveTo>
                    <a:pt x="96" y="35"/>
                  </a:moveTo>
                  <a:cubicBezTo>
                    <a:pt x="96" y="86"/>
                    <a:pt x="96" y="86"/>
                    <a:pt x="96" y="86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96" y="35"/>
                  </a:lnTo>
                  <a:close/>
                  <a:moveTo>
                    <a:pt x="60" y="91"/>
                  </a:moveTo>
                  <a:cubicBezTo>
                    <a:pt x="84" y="79"/>
                    <a:pt x="84" y="79"/>
                    <a:pt x="84" y="79"/>
                  </a:cubicBezTo>
                  <a:cubicBezTo>
                    <a:pt x="60" y="67"/>
                    <a:pt x="60" y="67"/>
                    <a:pt x="60" y="67"/>
                  </a:cubicBezTo>
                  <a:lnTo>
                    <a:pt x="6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4" name="Freeform 306">
              <a:extLst>
                <a:ext uri="{FF2B5EF4-FFF2-40B4-BE49-F238E27FC236}">
                  <a16:creationId xmlns:a16="http://schemas.microsoft.com/office/drawing/2014/main" id="{DDA815BD-E33B-4EE3-84AA-F5D22AC4A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5123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118 h 146"/>
                <a:gd name="T28" fmla="*/ 121 w 145"/>
                <a:gd name="T29" fmla="*/ 28 h 146"/>
                <a:gd name="T30" fmla="*/ 120 w 145"/>
                <a:gd name="T31" fmla="*/ 25 h 146"/>
                <a:gd name="T32" fmla="*/ 118 w 145"/>
                <a:gd name="T33" fmla="*/ 25 h 146"/>
                <a:gd name="T34" fmla="*/ 27 w 145"/>
                <a:gd name="T35" fmla="*/ 25 h 146"/>
                <a:gd name="T36" fmla="*/ 25 w 145"/>
                <a:gd name="T37" fmla="*/ 25 h 146"/>
                <a:gd name="T38" fmla="*/ 24 w 145"/>
                <a:gd name="T39" fmla="*/ 28 h 146"/>
                <a:gd name="T40" fmla="*/ 24 w 145"/>
                <a:gd name="T41" fmla="*/ 118 h 146"/>
                <a:gd name="T42" fmla="*/ 25 w 145"/>
                <a:gd name="T43" fmla="*/ 120 h 146"/>
                <a:gd name="T44" fmla="*/ 27 w 145"/>
                <a:gd name="T45" fmla="*/ 121 h 146"/>
                <a:gd name="T46" fmla="*/ 118 w 145"/>
                <a:gd name="T47" fmla="*/ 121 h 146"/>
                <a:gd name="T48" fmla="*/ 120 w 145"/>
                <a:gd name="T49" fmla="*/ 120 h 146"/>
                <a:gd name="T50" fmla="*/ 121 w 145"/>
                <a:gd name="T51" fmla="*/ 118 h 146"/>
                <a:gd name="T52" fmla="*/ 108 w 145"/>
                <a:gd name="T53" fmla="*/ 52 h 146"/>
                <a:gd name="T54" fmla="*/ 108 w 145"/>
                <a:gd name="T55" fmla="*/ 58 h 146"/>
                <a:gd name="T56" fmla="*/ 77 w 145"/>
                <a:gd name="T57" fmla="*/ 101 h 146"/>
                <a:gd name="T58" fmla="*/ 72 w 145"/>
                <a:gd name="T59" fmla="*/ 103 h 146"/>
                <a:gd name="T60" fmla="*/ 68 w 145"/>
                <a:gd name="T61" fmla="*/ 101 h 146"/>
                <a:gd name="T62" fmla="*/ 37 w 145"/>
                <a:gd name="T63" fmla="*/ 58 h 146"/>
                <a:gd name="T64" fmla="*/ 37 w 145"/>
                <a:gd name="T65" fmla="*/ 52 h 146"/>
                <a:gd name="T66" fmla="*/ 42 w 145"/>
                <a:gd name="T67" fmla="*/ 49 h 146"/>
                <a:gd name="T68" fmla="*/ 103 w 145"/>
                <a:gd name="T69" fmla="*/ 49 h 146"/>
                <a:gd name="T70" fmla="*/ 108 w 145"/>
                <a:gd name="T71" fmla="*/ 5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121" y="118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27"/>
                    <a:pt x="121" y="26"/>
                    <a:pt x="120" y="25"/>
                  </a:cubicBezTo>
                  <a:cubicBezTo>
                    <a:pt x="119" y="25"/>
                    <a:pt x="119" y="25"/>
                    <a:pt x="11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5"/>
                    <a:pt x="26" y="25"/>
                    <a:pt x="25" y="25"/>
                  </a:cubicBezTo>
                  <a:cubicBezTo>
                    <a:pt x="24" y="26"/>
                    <a:pt x="24" y="27"/>
                    <a:pt x="24" y="2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19"/>
                    <a:pt x="24" y="120"/>
                    <a:pt x="25" y="120"/>
                  </a:cubicBezTo>
                  <a:cubicBezTo>
                    <a:pt x="26" y="121"/>
                    <a:pt x="26" y="121"/>
                    <a:pt x="27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9" y="121"/>
                    <a:pt x="119" y="121"/>
                    <a:pt x="120" y="120"/>
                  </a:cubicBezTo>
                  <a:cubicBezTo>
                    <a:pt x="121" y="120"/>
                    <a:pt x="121" y="119"/>
                    <a:pt x="121" y="118"/>
                  </a:cubicBezTo>
                  <a:close/>
                  <a:moveTo>
                    <a:pt x="108" y="52"/>
                  </a:moveTo>
                  <a:cubicBezTo>
                    <a:pt x="109" y="54"/>
                    <a:pt x="109" y="56"/>
                    <a:pt x="108" y="58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6" y="102"/>
                    <a:pt x="75" y="103"/>
                    <a:pt x="72" y="103"/>
                  </a:cubicBezTo>
                  <a:cubicBezTo>
                    <a:pt x="70" y="103"/>
                    <a:pt x="69" y="102"/>
                    <a:pt x="68" y="101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6"/>
                    <a:pt x="36" y="54"/>
                    <a:pt x="37" y="52"/>
                  </a:cubicBezTo>
                  <a:cubicBezTo>
                    <a:pt x="38" y="50"/>
                    <a:pt x="40" y="49"/>
                    <a:pt x="42" y="49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5" y="49"/>
                    <a:pt x="107" y="50"/>
                    <a:pt x="10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5" name="Freeform 307">
              <a:extLst>
                <a:ext uri="{FF2B5EF4-FFF2-40B4-BE49-F238E27FC236}">
                  <a16:creationId xmlns:a16="http://schemas.microsoft.com/office/drawing/2014/main" id="{7F49DA4E-E8DA-4CAE-9102-C02449EFE5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0286" y="3724195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7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7 w 145"/>
                <a:gd name="T23" fmla="*/ 8 h 146"/>
                <a:gd name="T24" fmla="*/ 145 w 145"/>
                <a:gd name="T25" fmla="*/ 28 h 146"/>
                <a:gd name="T26" fmla="*/ 121 w 145"/>
                <a:gd name="T27" fmla="*/ 118 h 146"/>
                <a:gd name="T28" fmla="*/ 121 w 145"/>
                <a:gd name="T29" fmla="*/ 28 h 146"/>
                <a:gd name="T30" fmla="*/ 120 w 145"/>
                <a:gd name="T31" fmla="*/ 25 h 146"/>
                <a:gd name="T32" fmla="*/ 118 w 145"/>
                <a:gd name="T33" fmla="*/ 25 h 146"/>
                <a:gd name="T34" fmla="*/ 27 w 145"/>
                <a:gd name="T35" fmla="*/ 25 h 146"/>
                <a:gd name="T36" fmla="*/ 25 w 145"/>
                <a:gd name="T37" fmla="*/ 25 h 146"/>
                <a:gd name="T38" fmla="*/ 24 w 145"/>
                <a:gd name="T39" fmla="*/ 28 h 146"/>
                <a:gd name="T40" fmla="*/ 24 w 145"/>
                <a:gd name="T41" fmla="*/ 118 h 146"/>
                <a:gd name="T42" fmla="*/ 25 w 145"/>
                <a:gd name="T43" fmla="*/ 120 h 146"/>
                <a:gd name="T44" fmla="*/ 27 w 145"/>
                <a:gd name="T45" fmla="*/ 121 h 146"/>
                <a:gd name="T46" fmla="*/ 118 w 145"/>
                <a:gd name="T47" fmla="*/ 121 h 146"/>
                <a:gd name="T48" fmla="*/ 120 w 145"/>
                <a:gd name="T49" fmla="*/ 120 h 146"/>
                <a:gd name="T50" fmla="*/ 121 w 145"/>
                <a:gd name="T51" fmla="*/ 118 h 146"/>
                <a:gd name="T52" fmla="*/ 108 w 145"/>
                <a:gd name="T53" fmla="*/ 94 h 146"/>
                <a:gd name="T54" fmla="*/ 103 w 145"/>
                <a:gd name="T55" fmla="*/ 97 h 146"/>
                <a:gd name="T56" fmla="*/ 43 w 145"/>
                <a:gd name="T57" fmla="*/ 97 h 146"/>
                <a:gd name="T58" fmla="*/ 37 w 145"/>
                <a:gd name="T59" fmla="*/ 94 h 146"/>
                <a:gd name="T60" fmla="*/ 38 w 145"/>
                <a:gd name="T61" fmla="*/ 88 h 146"/>
                <a:gd name="T62" fmla="*/ 68 w 145"/>
                <a:gd name="T63" fmla="*/ 45 h 146"/>
                <a:gd name="T64" fmla="*/ 73 w 145"/>
                <a:gd name="T65" fmla="*/ 43 h 146"/>
                <a:gd name="T66" fmla="*/ 78 w 145"/>
                <a:gd name="T67" fmla="*/ 45 h 146"/>
                <a:gd name="T68" fmla="*/ 108 w 145"/>
                <a:gd name="T69" fmla="*/ 88 h 146"/>
                <a:gd name="T70" fmla="*/ 108 w 145"/>
                <a:gd name="T71" fmla="*/ 9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3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3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121" y="118"/>
                  </a:moveTo>
                  <a:cubicBezTo>
                    <a:pt x="121" y="28"/>
                    <a:pt x="121" y="28"/>
                    <a:pt x="121" y="28"/>
                  </a:cubicBezTo>
                  <a:cubicBezTo>
                    <a:pt x="121" y="27"/>
                    <a:pt x="121" y="26"/>
                    <a:pt x="120" y="25"/>
                  </a:cubicBezTo>
                  <a:cubicBezTo>
                    <a:pt x="120" y="25"/>
                    <a:pt x="119" y="25"/>
                    <a:pt x="11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6" y="25"/>
                    <a:pt x="25" y="25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4" y="119"/>
                    <a:pt x="25" y="120"/>
                    <a:pt x="25" y="120"/>
                  </a:cubicBezTo>
                  <a:cubicBezTo>
                    <a:pt x="26" y="121"/>
                    <a:pt x="27" y="121"/>
                    <a:pt x="27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9" y="121"/>
                    <a:pt x="120" y="121"/>
                    <a:pt x="120" y="120"/>
                  </a:cubicBezTo>
                  <a:cubicBezTo>
                    <a:pt x="121" y="120"/>
                    <a:pt x="121" y="119"/>
                    <a:pt x="121" y="118"/>
                  </a:cubicBezTo>
                  <a:close/>
                  <a:moveTo>
                    <a:pt x="108" y="94"/>
                  </a:moveTo>
                  <a:cubicBezTo>
                    <a:pt x="107" y="96"/>
                    <a:pt x="106" y="97"/>
                    <a:pt x="10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0" y="97"/>
                    <a:pt x="38" y="96"/>
                    <a:pt x="37" y="94"/>
                  </a:cubicBezTo>
                  <a:cubicBezTo>
                    <a:pt x="36" y="92"/>
                    <a:pt x="36" y="90"/>
                    <a:pt x="38" y="88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71" y="43"/>
                    <a:pt x="73" y="43"/>
                  </a:cubicBezTo>
                  <a:cubicBezTo>
                    <a:pt x="75" y="43"/>
                    <a:pt x="77" y="44"/>
                    <a:pt x="78" y="45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9" y="90"/>
                    <a:pt x="110" y="92"/>
                    <a:pt x="10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6" name="Freeform 308">
              <a:extLst>
                <a:ext uri="{FF2B5EF4-FFF2-40B4-BE49-F238E27FC236}">
                  <a16:creationId xmlns:a16="http://schemas.microsoft.com/office/drawing/2014/main" id="{7C39DD58-2C42-4EF3-B65F-5545E9CFA8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3888" y="3724195"/>
              <a:ext cx="151447" cy="151447"/>
            </a:xfrm>
            <a:custGeom>
              <a:avLst/>
              <a:gdLst>
                <a:gd name="T0" fmla="*/ 146 w 146"/>
                <a:gd name="T1" fmla="*/ 28 h 146"/>
                <a:gd name="T2" fmla="*/ 146 w 146"/>
                <a:gd name="T3" fmla="*/ 118 h 146"/>
                <a:gd name="T4" fmla="*/ 138 w 146"/>
                <a:gd name="T5" fmla="*/ 138 h 146"/>
                <a:gd name="T6" fmla="*/ 118 w 146"/>
                <a:gd name="T7" fmla="*/ 146 h 146"/>
                <a:gd name="T8" fmla="*/ 28 w 146"/>
                <a:gd name="T9" fmla="*/ 146 h 146"/>
                <a:gd name="T10" fmla="*/ 8 w 146"/>
                <a:gd name="T11" fmla="*/ 138 h 146"/>
                <a:gd name="T12" fmla="*/ 0 w 146"/>
                <a:gd name="T13" fmla="*/ 118 h 146"/>
                <a:gd name="T14" fmla="*/ 0 w 146"/>
                <a:gd name="T15" fmla="*/ 28 h 146"/>
                <a:gd name="T16" fmla="*/ 8 w 146"/>
                <a:gd name="T17" fmla="*/ 8 h 146"/>
                <a:gd name="T18" fmla="*/ 28 w 146"/>
                <a:gd name="T19" fmla="*/ 0 h 146"/>
                <a:gd name="T20" fmla="*/ 118 w 146"/>
                <a:gd name="T21" fmla="*/ 0 h 146"/>
                <a:gd name="T22" fmla="*/ 138 w 146"/>
                <a:gd name="T23" fmla="*/ 8 h 146"/>
                <a:gd name="T24" fmla="*/ 146 w 146"/>
                <a:gd name="T25" fmla="*/ 28 h 146"/>
                <a:gd name="T26" fmla="*/ 122 w 146"/>
                <a:gd name="T27" fmla="*/ 118 h 146"/>
                <a:gd name="T28" fmla="*/ 122 w 146"/>
                <a:gd name="T29" fmla="*/ 28 h 146"/>
                <a:gd name="T30" fmla="*/ 121 w 146"/>
                <a:gd name="T31" fmla="*/ 25 h 146"/>
                <a:gd name="T32" fmla="*/ 118 w 146"/>
                <a:gd name="T33" fmla="*/ 25 h 146"/>
                <a:gd name="T34" fmla="*/ 28 w 146"/>
                <a:gd name="T35" fmla="*/ 25 h 146"/>
                <a:gd name="T36" fmla="*/ 26 w 146"/>
                <a:gd name="T37" fmla="*/ 25 h 146"/>
                <a:gd name="T38" fmla="*/ 25 w 146"/>
                <a:gd name="T39" fmla="*/ 28 h 146"/>
                <a:gd name="T40" fmla="*/ 25 w 146"/>
                <a:gd name="T41" fmla="*/ 118 h 146"/>
                <a:gd name="T42" fmla="*/ 26 w 146"/>
                <a:gd name="T43" fmla="*/ 120 h 146"/>
                <a:gd name="T44" fmla="*/ 28 w 146"/>
                <a:gd name="T45" fmla="*/ 121 h 146"/>
                <a:gd name="T46" fmla="*/ 118 w 146"/>
                <a:gd name="T47" fmla="*/ 121 h 146"/>
                <a:gd name="T48" fmla="*/ 121 w 146"/>
                <a:gd name="T49" fmla="*/ 120 h 146"/>
                <a:gd name="T50" fmla="*/ 122 w 146"/>
                <a:gd name="T51" fmla="*/ 118 h 146"/>
                <a:gd name="T52" fmla="*/ 103 w 146"/>
                <a:gd name="T53" fmla="*/ 73 h 146"/>
                <a:gd name="T54" fmla="*/ 101 w 146"/>
                <a:gd name="T55" fmla="*/ 78 h 146"/>
                <a:gd name="T56" fmla="*/ 58 w 146"/>
                <a:gd name="T57" fmla="*/ 108 h 146"/>
                <a:gd name="T58" fmla="*/ 52 w 146"/>
                <a:gd name="T59" fmla="*/ 109 h 146"/>
                <a:gd name="T60" fmla="*/ 49 w 146"/>
                <a:gd name="T61" fmla="*/ 103 h 146"/>
                <a:gd name="T62" fmla="*/ 49 w 146"/>
                <a:gd name="T63" fmla="*/ 43 h 146"/>
                <a:gd name="T64" fmla="*/ 52 w 146"/>
                <a:gd name="T65" fmla="*/ 37 h 146"/>
                <a:gd name="T66" fmla="*/ 58 w 146"/>
                <a:gd name="T67" fmla="*/ 38 h 146"/>
                <a:gd name="T68" fmla="*/ 101 w 146"/>
                <a:gd name="T69" fmla="*/ 68 h 146"/>
                <a:gd name="T70" fmla="*/ 103 w 146"/>
                <a:gd name="T71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146">
                  <a:moveTo>
                    <a:pt x="146" y="28"/>
                  </a:moveTo>
                  <a:cubicBezTo>
                    <a:pt x="146" y="118"/>
                    <a:pt x="146" y="118"/>
                    <a:pt x="146" y="118"/>
                  </a:cubicBezTo>
                  <a:cubicBezTo>
                    <a:pt x="146" y="126"/>
                    <a:pt x="143" y="132"/>
                    <a:pt x="138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8" y="8"/>
                  </a:cubicBezTo>
                  <a:cubicBezTo>
                    <a:pt x="143" y="14"/>
                    <a:pt x="146" y="20"/>
                    <a:pt x="146" y="28"/>
                  </a:cubicBezTo>
                  <a:close/>
                  <a:moveTo>
                    <a:pt x="122" y="11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7"/>
                    <a:pt x="121" y="26"/>
                    <a:pt x="121" y="25"/>
                  </a:cubicBezTo>
                  <a:cubicBezTo>
                    <a:pt x="120" y="25"/>
                    <a:pt x="119" y="25"/>
                    <a:pt x="11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6" y="25"/>
                    <a:pt x="26" y="25"/>
                  </a:cubicBezTo>
                  <a:cubicBezTo>
                    <a:pt x="25" y="26"/>
                    <a:pt x="25" y="27"/>
                    <a:pt x="25" y="2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5" y="119"/>
                    <a:pt x="25" y="120"/>
                    <a:pt x="26" y="120"/>
                  </a:cubicBezTo>
                  <a:cubicBezTo>
                    <a:pt x="26" y="121"/>
                    <a:pt x="27" y="121"/>
                    <a:pt x="28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9" y="121"/>
                    <a:pt x="120" y="121"/>
                    <a:pt x="121" y="120"/>
                  </a:cubicBezTo>
                  <a:cubicBezTo>
                    <a:pt x="121" y="120"/>
                    <a:pt x="122" y="119"/>
                    <a:pt x="122" y="118"/>
                  </a:cubicBezTo>
                  <a:close/>
                  <a:moveTo>
                    <a:pt x="103" y="73"/>
                  </a:moveTo>
                  <a:cubicBezTo>
                    <a:pt x="103" y="75"/>
                    <a:pt x="103" y="77"/>
                    <a:pt x="101" y="7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6" y="110"/>
                    <a:pt x="54" y="110"/>
                    <a:pt x="52" y="109"/>
                  </a:cubicBezTo>
                  <a:cubicBezTo>
                    <a:pt x="50" y="107"/>
                    <a:pt x="49" y="106"/>
                    <a:pt x="49" y="10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50" y="38"/>
                    <a:pt x="52" y="37"/>
                  </a:cubicBezTo>
                  <a:cubicBezTo>
                    <a:pt x="54" y="36"/>
                    <a:pt x="56" y="36"/>
                    <a:pt x="58" y="3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3" y="69"/>
                    <a:pt x="103" y="71"/>
                    <a:pt x="10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7" name="Freeform 309">
              <a:extLst>
                <a:ext uri="{FF2B5EF4-FFF2-40B4-BE49-F238E27FC236}">
                  <a16:creationId xmlns:a16="http://schemas.microsoft.com/office/drawing/2014/main" id="{19188AE9-AE61-4FC4-993E-A6A7DC4E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0613" y="3724195"/>
              <a:ext cx="98363" cy="137395"/>
            </a:xfrm>
            <a:custGeom>
              <a:avLst/>
              <a:gdLst>
                <a:gd name="T0" fmla="*/ 95 w 96"/>
                <a:gd name="T1" fmla="*/ 127 h 133"/>
                <a:gd name="T2" fmla="*/ 93 w 96"/>
                <a:gd name="T3" fmla="*/ 130 h 133"/>
                <a:gd name="T4" fmla="*/ 92 w 96"/>
                <a:gd name="T5" fmla="*/ 131 h 133"/>
                <a:gd name="T6" fmla="*/ 88 w 96"/>
                <a:gd name="T7" fmla="*/ 132 h 133"/>
                <a:gd name="T8" fmla="*/ 83 w 96"/>
                <a:gd name="T9" fmla="*/ 133 h 133"/>
                <a:gd name="T10" fmla="*/ 77 w 96"/>
                <a:gd name="T11" fmla="*/ 133 h 133"/>
                <a:gd name="T12" fmla="*/ 34 w 96"/>
                <a:gd name="T13" fmla="*/ 121 h 133"/>
                <a:gd name="T14" fmla="*/ 3 w 96"/>
                <a:gd name="T15" fmla="*/ 88 h 133"/>
                <a:gd name="T16" fmla="*/ 0 w 96"/>
                <a:gd name="T17" fmla="*/ 85 h 133"/>
                <a:gd name="T18" fmla="*/ 1 w 96"/>
                <a:gd name="T19" fmla="*/ 72 h 133"/>
                <a:gd name="T20" fmla="*/ 9 w 96"/>
                <a:gd name="T21" fmla="*/ 71 h 133"/>
                <a:gd name="T22" fmla="*/ 3 w 96"/>
                <a:gd name="T23" fmla="*/ 61 h 133"/>
                <a:gd name="T24" fmla="*/ 0 w 96"/>
                <a:gd name="T25" fmla="*/ 58 h 133"/>
                <a:gd name="T26" fmla="*/ 1 w 96"/>
                <a:gd name="T27" fmla="*/ 45 h 133"/>
                <a:gd name="T28" fmla="*/ 12 w 96"/>
                <a:gd name="T29" fmla="*/ 44 h 133"/>
                <a:gd name="T30" fmla="*/ 73 w 96"/>
                <a:gd name="T31" fmla="*/ 0 h 133"/>
                <a:gd name="T32" fmla="*/ 93 w 96"/>
                <a:gd name="T33" fmla="*/ 4 h 133"/>
                <a:gd name="T34" fmla="*/ 89 w 96"/>
                <a:gd name="T35" fmla="*/ 21 h 133"/>
                <a:gd name="T36" fmla="*/ 86 w 96"/>
                <a:gd name="T37" fmla="*/ 23 h 133"/>
                <a:gd name="T38" fmla="*/ 84 w 96"/>
                <a:gd name="T39" fmla="*/ 23 h 133"/>
                <a:gd name="T40" fmla="*/ 81 w 96"/>
                <a:gd name="T41" fmla="*/ 22 h 133"/>
                <a:gd name="T42" fmla="*/ 75 w 96"/>
                <a:gd name="T43" fmla="*/ 22 h 133"/>
                <a:gd name="T44" fmla="*/ 51 w 96"/>
                <a:gd name="T45" fmla="*/ 28 h 133"/>
                <a:gd name="T46" fmla="*/ 81 w 96"/>
                <a:gd name="T47" fmla="*/ 44 h 133"/>
                <a:gd name="T48" fmla="*/ 84 w 96"/>
                <a:gd name="T49" fmla="*/ 48 h 133"/>
                <a:gd name="T50" fmla="*/ 79 w 96"/>
                <a:gd name="T51" fmla="*/ 61 h 133"/>
                <a:gd name="T52" fmla="*/ 33 w 96"/>
                <a:gd name="T53" fmla="*/ 71 h 133"/>
                <a:gd name="T54" fmla="*/ 79 w 96"/>
                <a:gd name="T55" fmla="*/ 72 h 133"/>
                <a:gd name="T56" fmla="*/ 77 w 96"/>
                <a:gd name="T57" fmla="*/ 85 h 133"/>
                <a:gd name="T58" fmla="*/ 74 w 96"/>
                <a:gd name="T59" fmla="*/ 88 h 133"/>
                <a:gd name="T60" fmla="*/ 52 w 96"/>
                <a:gd name="T61" fmla="*/ 105 h 133"/>
                <a:gd name="T62" fmla="*/ 77 w 96"/>
                <a:gd name="T63" fmla="*/ 112 h 133"/>
                <a:gd name="T64" fmla="*/ 83 w 96"/>
                <a:gd name="T65" fmla="*/ 111 h 133"/>
                <a:gd name="T66" fmla="*/ 87 w 96"/>
                <a:gd name="T67" fmla="*/ 110 h 133"/>
                <a:gd name="T68" fmla="*/ 88 w 96"/>
                <a:gd name="T69" fmla="*/ 110 h 133"/>
                <a:gd name="T70" fmla="*/ 92 w 96"/>
                <a:gd name="T71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6" h="133">
                  <a:moveTo>
                    <a:pt x="92" y="112"/>
                  </a:moveTo>
                  <a:cubicBezTo>
                    <a:pt x="95" y="127"/>
                    <a:pt x="95" y="127"/>
                    <a:pt x="95" y="127"/>
                  </a:cubicBezTo>
                  <a:cubicBezTo>
                    <a:pt x="96" y="128"/>
                    <a:pt x="95" y="128"/>
                    <a:pt x="95" y="129"/>
                  </a:cubicBezTo>
                  <a:cubicBezTo>
                    <a:pt x="95" y="130"/>
                    <a:pt x="94" y="130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3" y="131"/>
                    <a:pt x="92" y="131"/>
                    <a:pt x="92" y="131"/>
                  </a:cubicBezTo>
                  <a:cubicBezTo>
                    <a:pt x="92" y="131"/>
                    <a:pt x="91" y="131"/>
                    <a:pt x="91" y="131"/>
                  </a:cubicBezTo>
                  <a:cubicBezTo>
                    <a:pt x="90" y="131"/>
                    <a:pt x="89" y="132"/>
                    <a:pt x="88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5" y="132"/>
                    <a:pt x="84" y="132"/>
                    <a:pt x="83" y="133"/>
                  </a:cubicBezTo>
                  <a:cubicBezTo>
                    <a:pt x="82" y="133"/>
                    <a:pt x="81" y="133"/>
                    <a:pt x="80" y="133"/>
                  </a:cubicBezTo>
                  <a:cubicBezTo>
                    <a:pt x="79" y="133"/>
                    <a:pt x="78" y="133"/>
                    <a:pt x="77" y="133"/>
                  </a:cubicBezTo>
                  <a:cubicBezTo>
                    <a:pt x="75" y="133"/>
                    <a:pt x="74" y="133"/>
                    <a:pt x="73" y="133"/>
                  </a:cubicBezTo>
                  <a:cubicBezTo>
                    <a:pt x="58" y="133"/>
                    <a:pt x="45" y="129"/>
                    <a:pt x="34" y="121"/>
                  </a:cubicBezTo>
                  <a:cubicBezTo>
                    <a:pt x="23" y="113"/>
                    <a:pt x="16" y="102"/>
                    <a:pt x="12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2" y="88"/>
                    <a:pt x="1" y="88"/>
                    <a:pt x="1" y="87"/>
                  </a:cubicBezTo>
                  <a:cubicBezTo>
                    <a:pt x="0" y="86"/>
                    <a:pt x="0" y="86"/>
                    <a:pt x="0" y="8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3"/>
                    <a:pt x="1" y="72"/>
                  </a:cubicBezTo>
                  <a:cubicBezTo>
                    <a:pt x="1" y="71"/>
                    <a:pt x="2" y="71"/>
                    <a:pt x="3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9" y="68"/>
                    <a:pt x="9" y="64"/>
                    <a:pt x="9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1"/>
                    <a:pt x="1" y="61"/>
                    <a:pt x="1" y="60"/>
                  </a:cubicBezTo>
                  <a:cubicBezTo>
                    <a:pt x="0" y="60"/>
                    <a:pt x="0" y="59"/>
                    <a:pt x="0" y="5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6"/>
                    <a:pt x="1" y="45"/>
                  </a:cubicBezTo>
                  <a:cubicBezTo>
                    <a:pt x="1" y="45"/>
                    <a:pt x="2" y="44"/>
                    <a:pt x="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6" y="31"/>
                    <a:pt x="24" y="20"/>
                    <a:pt x="35" y="12"/>
                  </a:cubicBezTo>
                  <a:cubicBezTo>
                    <a:pt x="46" y="4"/>
                    <a:pt x="59" y="0"/>
                    <a:pt x="73" y="0"/>
                  </a:cubicBezTo>
                  <a:cubicBezTo>
                    <a:pt x="79" y="0"/>
                    <a:pt x="86" y="1"/>
                    <a:pt x="91" y="2"/>
                  </a:cubicBezTo>
                  <a:cubicBezTo>
                    <a:pt x="92" y="3"/>
                    <a:pt x="93" y="3"/>
                    <a:pt x="93" y="4"/>
                  </a:cubicBezTo>
                  <a:cubicBezTo>
                    <a:pt x="94" y="5"/>
                    <a:pt x="94" y="5"/>
                    <a:pt x="93" y="6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9" y="22"/>
                    <a:pt x="89" y="23"/>
                    <a:pt x="88" y="23"/>
                  </a:cubicBezTo>
                  <a:cubicBezTo>
                    <a:pt x="87" y="23"/>
                    <a:pt x="87" y="24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3" y="23"/>
                    <a:pt x="83" y="23"/>
                  </a:cubicBezTo>
                  <a:cubicBezTo>
                    <a:pt x="82" y="22"/>
                    <a:pt x="81" y="22"/>
                    <a:pt x="81" y="22"/>
                  </a:cubicBezTo>
                  <a:cubicBezTo>
                    <a:pt x="80" y="22"/>
                    <a:pt x="79" y="22"/>
                    <a:pt x="78" y="22"/>
                  </a:cubicBezTo>
                  <a:cubicBezTo>
                    <a:pt x="77" y="22"/>
                    <a:pt x="76" y="22"/>
                    <a:pt x="75" y="22"/>
                  </a:cubicBezTo>
                  <a:cubicBezTo>
                    <a:pt x="74" y="22"/>
                    <a:pt x="73" y="22"/>
                    <a:pt x="73" y="22"/>
                  </a:cubicBezTo>
                  <a:cubicBezTo>
                    <a:pt x="65" y="22"/>
                    <a:pt x="58" y="24"/>
                    <a:pt x="51" y="28"/>
                  </a:cubicBezTo>
                  <a:cubicBezTo>
                    <a:pt x="45" y="32"/>
                    <a:pt x="40" y="37"/>
                    <a:pt x="37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3" y="45"/>
                    <a:pt x="84" y="46"/>
                  </a:cubicBezTo>
                  <a:cubicBezTo>
                    <a:pt x="84" y="46"/>
                    <a:pt x="85" y="47"/>
                    <a:pt x="84" y="4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60"/>
                    <a:pt x="81" y="61"/>
                    <a:pt x="79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4"/>
                    <a:pt x="33" y="67"/>
                    <a:pt x="33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7" y="71"/>
                    <a:pt x="78" y="72"/>
                    <a:pt x="79" y="72"/>
                  </a:cubicBezTo>
                  <a:cubicBezTo>
                    <a:pt x="79" y="73"/>
                    <a:pt x="79" y="74"/>
                    <a:pt x="79" y="7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6"/>
                    <a:pt x="76" y="87"/>
                    <a:pt x="76" y="87"/>
                  </a:cubicBezTo>
                  <a:cubicBezTo>
                    <a:pt x="75" y="88"/>
                    <a:pt x="75" y="88"/>
                    <a:pt x="74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0" y="95"/>
                    <a:pt x="45" y="101"/>
                    <a:pt x="52" y="105"/>
                  </a:cubicBezTo>
                  <a:cubicBezTo>
                    <a:pt x="58" y="110"/>
                    <a:pt x="65" y="112"/>
                    <a:pt x="73" y="112"/>
                  </a:cubicBezTo>
                  <a:cubicBezTo>
                    <a:pt x="74" y="112"/>
                    <a:pt x="75" y="112"/>
                    <a:pt x="77" y="112"/>
                  </a:cubicBezTo>
                  <a:cubicBezTo>
                    <a:pt x="78" y="112"/>
                    <a:pt x="79" y="112"/>
                    <a:pt x="80" y="111"/>
                  </a:cubicBezTo>
                  <a:cubicBezTo>
                    <a:pt x="81" y="111"/>
                    <a:pt x="82" y="111"/>
                    <a:pt x="83" y="111"/>
                  </a:cubicBezTo>
                  <a:cubicBezTo>
                    <a:pt x="83" y="111"/>
                    <a:pt x="84" y="111"/>
                    <a:pt x="85" y="111"/>
                  </a:cubicBezTo>
                  <a:cubicBezTo>
                    <a:pt x="86" y="110"/>
                    <a:pt x="86" y="110"/>
                    <a:pt x="87" y="110"/>
                  </a:cubicBezTo>
                  <a:cubicBezTo>
                    <a:pt x="87" y="110"/>
                    <a:pt x="87" y="110"/>
                    <a:pt x="88" y="110"/>
                  </a:cubicBezTo>
                  <a:cubicBezTo>
                    <a:pt x="88" y="110"/>
                    <a:pt x="88" y="110"/>
                    <a:pt x="88" y="110"/>
                  </a:cubicBezTo>
                  <a:cubicBezTo>
                    <a:pt x="89" y="109"/>
                    <a:pt x="90" y="109"/>
                    <a:pt x="91" y="110"/>
                  </a:cubicBezTo>
                  <a:cubicBezTo>
                    <a:pt x="91" y="110"/>
                    <a:pt x="92" y="111"/>
                    <a:pt x="92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8" name="Freeform 310">
              <a:extLst>
                <a:ext uri="{FF2B5EF4-FFF2-40B4-BE49-F238E27FC236}">
                  <a16:creationId xmlns:a16="http://schemas.microsoft.com/office/drawing/2014/main" id="{96548A5A-9046-4AE0-AE25-FA803F97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4253" y="3724195"/>
              <a:ext cx="99924" cy="137395"/>
            </a:xfrm>
            <a:custGeom>
              <a:avLst/>
              <a:gdLst>
                <a:gd name="T0" fmla="*/ 96 w 96"/>
                <a:gd name="T1" fmla="*/ 96 h 133"/>
                <a:gd name="T2" fmla="*/ 96 w 96"/>
                <a:gd name="T3" fmla="*/ 130 h 133"/>
                <a:gd name="T4" fmla="*/ 95 w 96"/>
                <a:gd name="T5" fmla="*/ 133 h 133"/>
                <a:gd name="T6" fmla="*/ 93 w 96"/>
                <a:gd name="T7" fmla="*/ 133 h 133"/>
                <a:gd name="T8" fmla="*/ 3 w 96"/>
                <a:gd name="T9" fmla="*/ 133 h 133"/>
                <a:gd name="T10" fmla="*/ 1 w 96"/>
                <a:gd name="T11" fmla="*/ 133 h 133"/>
                <a:gd name="T12" fmla="*/ 0 w 96"/>
                <a:gd name="T13" fmla="*/ 130 h 133"/>
                <a:gd name="T14" fmla="*/ 0 w 96"/>
                <a:gd name="T15" fmla="*/ 116 h 133"/>
                <a:gd name="T16" fmla="*/ 1 w 96"/>
                <a:gd name="T17" fmla="*/ 114 h 133"/>
                <a:gd name="T18" fmla="*/ 3 w 96"/>
                <a:gd name="T19" fmla="*/ 113 h 133"/>
                <a:gd name="T20" fmla="*/ 12 w 96"/>
                <a:gd name="T21" fmla="*/ 113 h 133"/>
                <a:gd name="T22" fmla="*/ 12 w 96"/>
                <a:gd name="T23" fmla="*/ 77 h 133"/>
                <a:gd name="T24" fmla="*/ 3 w 96"/>
                <a:gd name="T25" fmla="*/ 77 h 133"/>
                <a:gd name="T26" fmla="*/ 1 w 96"/>
                <a:gd name="T27" fmla="*/ 76 h 133"/>
                <a:gd name="T28" fmla="*/ 0 w 96"/>
                <a:gd name="T29" fmla="*/ 74 h 133"/>
                <a:gd name="T30" fmla="*/ 0 w 96"/>
                <a:gd name="T31" fmla="*/ 62 h 133"/>
                <a:gd name="T32" fmla="*/ 1 w 96"/>
                <a:gd name="T33" fmla="*/ 59 h 133"/>
                <a:gd name="T34" fmla="*/ 3 w 96"/>
                <a:gd name="T35" fmla="*/ 59 h 133"/>
                <a:gd name="T36" fmla="*/ 12 w 96"/>
                <a:gd name="T37" fmla="*/ 59 h 133"/>
                <a:gd name="T38" fmla="*/ 12 w 96"/>
                <a:gd name="T39" fmla="*/ 37 h 133"/>
                <a:gd name="T40" fmla="*/ 24 w 96"/>
                <a:gd name="T41" fmla="*/ 11 h 133"/>
                <a:gd name="T42" fmla="*/ 53 w 96"/>
                <a:gd name="T43" fmla="*/ 0 h 133"/>
                <a:gd name="T44" fmla="*/ 85 w 96"/>
                <a:gd name="T45" fmla="*/ 12 h 133"/>
                <a:gd name="T46" fmla="*/ 86 w 96"/>
                <a:gd name="T47" fmla="*/ 14 h 133"/>
                <a:gd name="T48" fmla="*/ 85 w 96"/>
                <a:gd name="T49" fmla="*/ 16 h 133"/>
                <a:gd name="T50" fmla="*/ 76 w 96"/>
                <a:gd name="T51" fmla="*/ 28 h 133"/>
                <a:gd name="T52" fmla="*/ 73 w 96"/>
                <a:gd name="T53" fmla="*/ 29 h 133"/>
                <a:gd name="T54" fmla="*/ 71 w 96"/>
                <a:gd name="T55" fmla="*/ 29 h 133"/>
                <a:gd name="T56" fmla="*/ 69 w 96"/>
                <a:gd name="T57" fmla="*/ 27 h 133"/>
                <a:gd name="T58" fmla="*/ 62 w 96"/>
                <a:gd name="T59" fmla="*/ 24 h 133"/>
                <a:gd name="T60" fmla="*/ 53 w 96"/>
                <a:gd name="T61" fmla="*/ 22 h 133"/>
                <a:gd name="T62" fmla="*/ 41 w 96"/>
                <a:gd name="T63" fmla="*/ 27 h 133"/>
                <a:gd name="T64" fmla="*/ 36 w 96"/>
                <a:gd name="T65" fmla="*/ 38 h 133"/>
                <a:gd name="T66" fmla="*/ 36 w 96"/>
                <a:gd name="T67" fmla="*/ 59 h 133"/>
                <a:gd name="T68" fmla="*/ 64 w 96"/>
                <a:gd name="T69" fmla="*/ 59 h 133"/>
                <a:gd name="T70" fmla="*/ 67 w 96"/>
                <a:gd name="T71" fmla="*/ 59 h 133"/>
                <a:gd name="T72" fmla="*/ 67 w 96"/>
                <a:gd name="T73" fmla="*/ 62 h 133"/>
                <a:gd name="T74" fmla="*/ 67 w 96"/>
                <a:gd name="T75" fmla="*/ 74 h 133"/>
                <a:gd name="T76" fmla="*/ 67 w 96"/>
                <a:gd name="T77" fmla="*/ 76 h 133"/>
                <a:gd name="T78" fmla="*/ 64 w 96"/>
                <a:gd name="T79" fmla="*/ 77 h 133"/>
                <a:gd name="T80" fmla="*/ 36 w 96"/>
                <a:gd name="T81" fmla="*/ 77 h 133"/>
                <a:gd name="T82" fmla="*/ 36 w 96"/>
                <a:gd name="T83" fmla="*/ 113 h 133"/>
                <a:gd name="T84" fmla="*/ 75 w 96"/>
                <a:gd name="T85" fmla="*/ 113 h 133"/>
                <a:gd name="T86" fmla="*/ 75 w 96"/>
                <a:gd name="T87" fmla="*/ 96 h 133"/>
                <a:gd name="T88" fmla="*/ 76 w 96"/>
                <a:gd name="T89" fmla="*/ 94 h 133"/>
                <a:gd name="T90" fmla="*/ 78 w 96"/>
                <a:gd name="T91" fmla="*/ 93 h 133"/>
                <a:gd name="T92" fmla="*/ 93 w 96"/>
                <a:gd name="T93" fmla="*/ 93 h 133"/>
                <a:gd name="T94" fmla="*/ 95 w 96"/>
                <a:gd name="T95" fmla="*/ 94 h 133"/>
                <a:gd name="T96" fmla="*/ 96 w 96"/>
                <a:gd name="T97" fmla="*/ 9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6" h="133">
                  <a:moveTo>
                    <a:pt x="96" y="96"/>
                  </a:moveTo>
                  <a:cubicBezTo>
                    <a:pt x="96" y="130"/>
                    <a:pt x="96" y="130"/>
                    <a:pt x="96" y="130"/>
                  </a:cubicBezTo>
                  <a:cubicBezTo>
                    <a:pt x="96" y="131"/>
                    <a:pt x="96" y="132"/>
                    <a:pt x="95" y="133"/>
                  </a:cubicBezTo>
                  <a:cubicBezTo>
                    <a:pt x="95" y="133"/>
                    <a:pt x="94" y="133"/>
                    <a:pt x="93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2" y="133"/>
                    <a:pt x="1" y="133"/>
                    <a:pt x="1" y="133"/>
                  </a:cubicBezTo>
                  <a:cubicBezTo>
                    <a:pt x="0" y="132"/>
                    <a:pt x="0" y="131"/>
                    <a:pt x="0" y="13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5"/>
                    <a:pt x="0" y="115"/>
                    <a:pt x="1" y="114"/>
                  </a:cubicBezTo>
                  <a:cubicBezTo>
                    <a:pt x="1" y="113"/>
                    <a:pt x="2" y="113"/>
                    <a:pt x="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2" y="77"/>
                    <a:pt x="1" y="77"/>
                    <a:pt x="1" y="76"/>
                  </a:cubicBezTo>
                  <a:cubicBezTo>
                    <a:pt x="0" y="75"/>
                    <a:pt x="0" y="75"/>
                    <a:pt x="0" y="74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1"/>
                    <a:pt x="0" y="60"/>
                    <a:pt x="1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27"/>
                    <a:pt x="16" y="18"/>
                    <a:pt x="24" y="11"/>
                  </a:cubicBezTo>
                  <a:cubicBezTo>
                    <a:pt x="31" y="4"/>
                    <a:pt x="41" y="0"/>
                    <a:pt x="53" y="0"/>
                  </a:cubicBezTo>
                  <a:cubicBezTo>
                    <a:pt x="65" y="0"/>
                    <a:pt x="76" y="4"/>
                    <a:pt x="85" y="12"/>
                  </a:cubicBezTo>
                  <a:cubicBezTo>
                    <a:pt x="86" y="13"/>
                    <a:pt x="86" y="13"/>
                    <a:pt x="86" y="14"/>
                  </a:cubicBezTo>
                  <a:cubicBezTo>
                    <a:pt x="86" y="15"/>
                    <a:pt x="86" y="16"/>
                    <a:pt x="85" y="16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5" y="29"/>
                    <a:pt x="74" y="29"/>
                    <a:pt x="73" y="29"/>
                  </a:cubicBezTo>
                  <a:cubicBezTo>
                    <a:pt x="73" y="29"/>
                    <a:pt x="72" y="29"/>
                    <a:pt x="71" y="29"/>
                  </a:cubicBezTo>
                  <a:cubicBezTo>
                    <a:pt x="71" y="28"/>
                    <a:pt x="70" y="28"/>
                    <a:pt x="69" y="27"/>
                  </a:cubicBezTo>
                  <a:cubicBezTo>
                    <a:pt x="67" y="26"/>
                    <a:pt x="65" y="25"/>
                    <a:pt x="62" y="24"/>
                  </a:cubicBezTo>
                  <a:cubicBezTo>
                    <a:pt x="59" y="23"/>
                    <a:pt x="56" y="22"/>
                    <a:pt x="53" y="22"/>
                  </a:cubicBezTo>
                  <a:cubicBezTo>
                    <a:pt x="48" y="22"/>
                    <a:pt x="44" y="24"/>
                    <a:pt x="41" y="27"/>
                  </a:cubicBezTo>
                  <a:cubicBezTo>
                    <a:pt x="37" y="30"/>
                    <a:pt x="36" y="33"/>
                    <a:pt x="36" y="3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5" y="59"/>
                    <a:pt x="66" y="59"/>
                    <a:pt x="67" y="59"/>
                  </a:cubicBezTo>
                  <a:cubicBezTo>
                    <a:pt x="67" y="60"/>
                    <a:pt x="67" y="61"/>
                    <a:pt x="67" y="62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7" y="75"/>
                    <a:pt x="67" y="75"/>
                    <a:pt x="67" y="76"/>
                  </a:cubicBezTo>
                  <a:cubicBezTo>
                    <a:pt x="66" y="77"/>
                    <a:pt x="65" y="77"/>
                    <a:pt x="64" y="77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75" y="113"/>
                    <a:pt x="75" y="113"/>
                    <a:pt x="75" y="113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4"/>
                    <a:pt x="76" y="94"/>
                  </a:cubicBezTo>
                  <a:cubicBezTo>
                    <a:pt x="76" y="93"/>
                    <a:pt x="77" y="93"/>
                    <a:pt x="78" y="93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94" y="93"/>
                    <a:pt x="95" y="93"/>
                    <a:pt x="95" y="94"/>
                  </a:cubicBezTo>
                  <a:cubicBezTo>
                    <a:pt x="96" y="94"/>
                    <a:pt x="96" y="95"/>
                    <a:pt x="9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9" name="Freeform 311">
              <a:extLst>
                <a:ext uri="{FF2B5EF4-FFF2-40B4-BE49-F238E27FC236}">
                  <a16:creationId xmlns:a16="http://schemas.microsoft.com/office/drawing/2014/main" id="{53FBA468-DD22-42C1-BE7C-52BC2457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138" y="3711705"/>
              <a:ext cx="90556" cy="176428"/>
            </a:xfrm>
            <a:custGeom>
              <a:avLst/>
              <a:gdLst>
                <a:gd name="T0" fmla="*/ 79 w 88"/>
                <a:gd name="T1" fmla="*/ 137 h 170"/>
                <a:gd name="T2" fmla="*/ 54 w 88"/>
                <a:gd name="T3" fmla="*/ 167 h 170"/>
                <a:gd name="T4" fmla="*/ 51 w 88"/>
                <a:gd name="T5" fmla="*/ 170 h 170"/>
                <a:gd name="T6" fmla="*/ 36 w 88"/>
                <a:gd name="T7" fmla="*/ 169 h 170"/>
                <a:gd name="T8" fmla="*/ 35 w 88"/>
                <a:gd name="T9" fmla="*/ 150 h 170"/>
                <a:gd name="T10" fmla="*/ 14 w 88"/>
                <a:gd name="T11" fmla="*/ 143 h 170"/>
                <a:gd name="T12" fmla="*/ 2 w 88"/>
                <a:gd name="T13" fmla="*/ 135 h 170"/>
                <a:gd name="T14" fmla="*/ 1 w 88"/>
                <a:gd name="T15" fmla="*/ 129 h 170"/>
                <a:gd name="T16" fmla="*/ 12 w 88"/>
                <a:gd name="T17" fmla="*/ 115 h 170"/>
                <a:gd name="T18" fmla="*/ 15 w 88"/>
                <a:gd name="T19" fmla="*/ 116 h 170"/>
                <a:gd name="T20" fmla="*/ 45 w 88"/>
                <a:gd name="T21" fmla="*/ 129 h 170"/>
                <a:gd name="T22" fmla="*/ 64 w 88"/>
                <a:gd name="T23" fmla="*/ 113 h 170"/>
                <a:gd name="T24" fmla="*/ 60 w 88"/>
                <a:gd name="T25" fmla="*/ 104 h 170"/>
                <a:gd name="T26" fmla="*/ 48 w 88"/>
                <a:gd name="T27" fmla="*/ 98 h 170"/>
                <a:gd name="T28" fmla="*/ 34 w 88"/>
                <a:gd name="T29" fmla="*/ 92 h 170"/>
                <a:gd name="T30" fmla="*/ 23 w 88"/>
                <a:gd name="T31" fmla="*/ 87 h 170"/>
                <a:gd name="T32" fmla="*/ 12 w 88"/>
                <a:gd name="T33" fmla="*/ 80 h 170"/>
                <a:gd name="T34" fmla="*/ 5 w 88"/>
                <a:gd name="T35" fmla="*/ 69 h 170"/>
                <a:gd name="T36" fmla="*/ 2 w 88"/>
                <a:gd name="T37" fmla="*/ 56 h 170"/>
                <a:gd name="T38" fmla="*/ 35 w 88"/>
                <a:gd name="T39" fmla="*/ 20 h 170"/>
                <a:gd name="T40" fmla="*/ 36 w 88"/>
                <a:gd name="T41" fmla="*/ 1 h 170"/>
                <a:gd name="T42" fmla="*/ 51 w 88"/>
                <a:gd name="T43" fmla="*/ 0 h 170"/>
                <a:gd name="T44" fmla="*/ 54 w 88"/>
                <a:gd name="T45" fmla="*/ 3 h 170"/>
                <a:gd name="T46" fmla="*/ 65 w 88"/>
                <a:gd name="T47" fmla="*/ 22 h 170"/>
                <a:gd name="T48" fmla="*/ 79 w 88"/>
                <a:gd name="T49" fmla="*/ 29 h 170"/>
                <a:gd name="T50" fmla="*/ 84 w 88"/>
                <a:gd name="T51" fmla="*/ 33 h 170"/>
                <a:gd name="T52" fmla="*/ 77 w 88"/>
                <a:gd name="T53" fmla="*/ 50 h 170"/>
                <a:gd name="T54" fmla="*/ 72 w 88"/>
                <a:gd name="T55" fmla="*/ 51 h 170"/>
                <a:gd name="T56" fmla="*/ 67 w 88"/>
                <a:gd name="T57" fmla="*/ 47 h 170"/>
                <a:gd name="T58" fmla="*/ 54 w 88"/>
                <a:gd name="T59" fmla="*/ 42 h 170"/>
                <a:gd name="T60" fmla="*/ 32 w 88"/>
                <a:gd name="T61" fmla="*/ 45 h 170"/>
                <a:gd name="T62" fmla="*/ 27 w 88"/>
                <a:gd name="T63" fmla="*/ 60 h 170"/>
                <a:gd name="T64" fmla="*/ 33 w 88"/>
                <a:gd name="T65" fmla="*/ 67 h 170"/>
                <a:gd name="T66" fmla="*/ 44 w 88"/>
                <a:gd name="T67" fmla="*/ 72 h 170"/>
                <a:gd name="T68" fmla="*/ 59 w 88"/>
                <a:gd name="T69" fmla="*/ 78 h 170"/>
                <a:gd name="T70" fmla="*/ 73 w 88"/>
                <a:gd name="T71" fmla="*/ 85 h 170"/>
                <a:gd name="T72" fmla="*/ 84 w 88"/>
                <a:gd name="T73" fmla="*/ 96 h 170"/>
                <a:gd name="T74" fmla="*/ 88 w 88"/>
                <a:gd name="T75" fmla="*/ 11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170">
                  <a:moveTo>
                    <a:pt x="88" y="112"/>
                  </a:moveTo>
                  <a:cubicBezTo>
                    <a:pt x="88" y="122"/>
                    <a:pt x="85" y="130"/>
                    <a:pt x="79" y="137"/>
                  </a:cubicBezTo>
                  <a:cubicBezTo>
                    <a:pt x="72" y="144"/>
                    <a:pt x="64" y="148"/>
                    <a:pt x="54" y="150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7"/>
                    <a:pt x="54" y="168"/>
                    <a:pt x="53" y="169"/>
                  </a:cubicBezTo>
                  <a:cubicBezTo>
                    <a:pt x="53" y="169"/>
                    <a:pt x="52" y="170"/>
                    <a:pt x="51" y="170"/>
                  </a:cubicBezTo>
                  <a:cubicBezTo>
                    <a:pt x="38" y="170"/>
                    <a:pt x="38" y="170"/>
                    <a:pt x="38" y="170"/>
                  </a:cubicBezTo>
                  <a:cubicBezTo>
                    <a:pt x="38" y="170"/>
                    <a:pt x="37" y="169"/>
                    <a:pt x="36" y="169"/>
                  </a:cubicBezTo>
                  <a:cubicBezTo>
                    <a:pt x="36" y="168"/>
                    <a:pt x="35" y="167"/>
                    <a:pt x="35" y="167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1" y="149"/>
                    <a:pt x="27" y="149"/>
                    <a:pt x="23" y="147"/>
                  </a:cubicBezTo>
                  <a:cubicBezTo>
                    <a:pt x="19" y="146"/>
                    <a:pt x="16" y="144"/>
                    <a:pt x="14" y="143"/>
                  </a:cubicBezTo>
                  <a:cubicBezTo>
                    <a:pt x="11" y="142"/>
                    <a:pt x="9" y="140"/>
                    <a:pt x="7" y="138"/>
                  </a:cubicBezTo>
                  <a:cubicBezTo>
                    <a:pt x="5" y="137"/>
                    <a:pt x="3" y="136"/>
                    <a:pt x="2" y="135"/>
                  </a:cubicBezTo>
                  <a:cubicBezTo>
                    <a:pt x="2" y="134"/>
                    <a:pt x="1" y="134"/>
                    <a:pt x="1" y="133"/>
                  </a:cubicBezTo>
                  <a:cubicBezTo>
                    <a:pt x="0" y="132"/>
                    <a:pt x="0" y="131"/>
                    <a:pt x="1" y="129"/>
                  </a:cubicBezTo>
                  <a:cubicBezTo>
                    <a:pt x="10" y="117"/>
                    <a:pt x="10" y="117"/>
                    <a:pt x="10" y="117"/>
                  </a:cubicBezTo>
                  <a:cubicBezTo>
                    <a:pt x="11" y="116"/>
                    <a:pt x="11" y="115"/>
                    <a:pt x="12" y="115"/>
                  </a:cubicBezTo>
                  <a:cubicBezTo>
                    <a:pt x="13" y="115"/>
                    <a:pt x="14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22" y="123"/>
                    <a:pt x="30" y="127"/>
                    <a:pt x="38" y="128"/>
                  </a:cubicBezTo>
                  <a:cubicBezTo>
                    <a:pt x="40" y="129"/>
                    <a:pt x="43" y="129"/>
                    <a:pt x="45" y="129"/>
                  </a:cubicBezTo>
                  <a:cubicBezTo>
                    <a:pt x="50" y="129"/>
                    <a:pt x="54" y="128"/>
                    <a:pt x="58" y="125"/>
                  </a:cubicBezTo>
                  <a:cubicBezTo>
                    <a:pt x="62" y="122"/>
                    <a:pt x="64" y="118"/>
                    <a:pt x="64" y="113"/>
                  </a:cubicBezTo>
                  <a:cubicBezTo>
                    <a:pt x="64" y="112"/>
                    <a:pt x="64" y="110"/>
                    <a:pt x="63" y="108"/>
                  </a:cubicBezTo>
                  <a:cubicBezTo>
                    <a:pt x="62" y="107"/>
                    <a:pt x="61" y="105"/>
                    <a:pt x="60" y="104"/>
                  </a:cubicBezTo>
                  <a:cubicBezTo>
                    <a:pt x="58" y="103"/>
                    <a:pt x="57" y="102"/>
                    <a:pt x="54" y="101"/>
                  </a:cubicBezTo>
                  <a:cubicBezTo>
                    <a:pt x="52" y="100"/>
                    <a:pt x="49" y="99"/>
                    <a:pt x="48" y="98"/>
                  </a:cubicBezTo>
                  <a:cubicBezTo>
                    <a:pt x="46" y="97"/>
                    <a:pt x="44" y="96"/>
                    <a:pt x="40" y="95"/>
                  </a:cubicBezTo>
                  <a:cubicBezTo>
                    <a:pt x="38" y="94"/>
                    <a:pt x="36" y="93"/>
                    <a:pt x="34" y="92"/>
                  </a:cubicBezTo>
                  <a:cubicBezTo>
                    <a:pt x="33" y="92"/>
                    <a:pt x="31" y="91"/>
                    <a:pt x="29" y="90"/>
                  </a:cubicBezTo>
                  <a:cubicBezTo>
                    <a:pt x="26" y="89"/>
                    <a:pt x="24" y="88"/>
                    <a:pt x="23" y="87"/>
                  </a:cubicBezTo>
                  <a:cubicBezTo>
                    <a:pt x="21" y="86"/>
                    <a:pt x="19" y="85"/>
                    <a:pt x="17" y="84"/>
                  </a:cubicBezTo>
                  <a:cubicBezTo>
                    <a:pt x="15" y="82"/>
                    <a:pt x="14" y="81"/>
                    <a:pt x="12" y="80"/>
                  </a:cubicBezTo>
                  <a:cubicBezTo>
                    <a:pt x="11" y="78"/>
                    <a:pt x="10" y="77"/>
                    <a:pt x="8" y="75"/>
                  </a:cubicBezTo>
                  <a:cubicBezTo>
                    <a:pt x="7" y="73"/>
                    <a:pt x="6" y="71"/>
                    <a:pt x="5" y="69"/>
                  </a:cubicBezTo>
                  <a:cubicBezTo>
                    <a:pt x="4" y="68"/>
                    <a:pt x="3" y="66"/>
                    <a:pt x="3" y="63"/>
                  </a:cubicBezTo>
                  <a:cubicBezTo>
                    <a:pt x="2" y="61"/>
                    <a:pt x="2" y="58"/>
                    <a:pt x="2" y="56"/>
                  </a:cubicBezTo>
                  <a:cubicBezTo>
                    <a:pt x="2" y="47"/>
                    <a:pt x="5" y="39"/>
                    <a:pt x="11" y="33"/>
                  </a:cubicBezTo>
                  <a:cubicBezTo>
                    <a:pt x="17" y="26"/>
                    <a:pt x="26" y="22"/>
                    <a:pt x="35" y="2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2"/>
                    <a:pt x="36" y="2"/>
                    <a:pt x="36" y="1"/>
                  </a:cubicBezTo>
                  <a:cubicBezTo>
                    <a:pt x="37" y="1"/>
                    <a:pt x="38" y="0"/>
                    <a:pt x="3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0"/>
                    <a:pt x="53" y="1"/>
                  </a:cubicBezTo>
                  <a:cubicBezTo>
                    <a:pt x="54" y="2"/>
                    <a:pt x="54" y="2"/>
                    <a:pt x="54" y="3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8" y="20"/>
                    <a:pt x="61" y="21"/>
                    <a:pt x="65" y="22"/>
                  </a:cubicBezTo>
                  <a:cubicBezTo>
                    <a:pt x="68" y="23"/>
                    <a:pt x="71" y="24"/>
                    <a:pt x="73" y="25"/>
                  </a:cubicBezTo>
                  <a:cubicBezTo>
                    <a:pt x="75" y="26"/>
                    <a:pt x="77" y="27"/>
                    <a:pt x="79" y="29"/>
                  </a:cubicBezTo>
                  <a:cubicBezTo>
                    <a:pt x="81" y="30"/>
                    <a:pt x="82" y="31"/>
                    <a:pt x="83" y="32"/>
                  </a:cubicBezTo>
                  <a:cubicBezTo>
                    <a:pt x="83" y="32"/>
                    <a:pt x="84" y="32"/>
                    <a:pt x="84" y="33"/>
                  </a:cubicBezTo>
                  <a:cubicBezTo>
                    <a:pt x="85" y="34"/>
                    <a:pt x="85" y="35"/>
                    <a:pt x="84" y="36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6" y="51"/>
                    <a:pt x="76" y="52"/>
                    <a:pt x="75" y="52"/>
                  </a:cubicBezTo>
                  <a:cubicBezTo>
                    <a:pt x="74" y="52"/>
                    <a:pt x="73" y="52"/>
                    <a:pt x="72" y="51"/>
                  </a:cubicBezTo>
                  <a:cubicBezTo>
                    <a:pt x="72" y="51"/>
                    <a:pt x="71" y="51"/>
                    <a:pt x="71" y="50"/>
                  </a:cubicBezTo>
                  <a:cubicBezTo>
                    <a:pt x="70" y="49"/>
                    <a:pt x="69" y="49"/>
                    <a:pt x="67" y="47"/>
                  </a:cubicBezTo>
                  <a:cubicBezTo>
                    <a:pt x="65" y="46"/>
                    <a:pt x="63" y="45"/>
                    <a:pt x="62" y="44"/>
                  </a:cubicBezTo>
                  <a:cubicBezTo>
                    <a:pt x="60" y="43"/>
                    <a:pt x="57" y="43"/>
                    <a:pt x="54" y="42"/>
                  </a:cubicBezTo>
                  <a:cubicBezTo>
                    <a:pt x="52" y="41"/>
                    <a:pt x="49" y="41"/>
                    <a:pt x="46" y="41"/>
                  </a:cubicBezTo>
                  <a:cubicBezTo>
                    <a:pt x="40" y="41"/>
                    <a:pt x="36" y="42"/>
                    <a:pt x="32" y="45"/>
                  </a:cubicBezTo>
                  <a:cubicBezTo>
                    <a:pt x="28" y="48"/>
                    <a:pt x="26" y="51"/>
                    <a:pt x="26" y="55"/>
                  </a:cubicBezTo>
                  <a:cubicBezTo>
                    <a:pt x="26" y="57"/>
                    <a:pt x="26" y="59"/>
                    <a:pt x="27" y="60"/>
                  </a:cubicBezTo>
                  <a:cubicBezTo>
                    <a:pt x="27" y="61"/>
                    <a:pt x="28" y="63"/>
                    <a:pt x="30" y="64"/>
                  </a:cubicBezTo>
                  <a:cubicBezTo>
                    <a:pt x="31" y="65"/>
                    <a:pt x="32" y="66"/>
                    <a:pt x="33" y="67"/>
                  </a:cubicBezTo>
                  <a:cubicBezTo>
                    <a:pt x="35" y="68"/>
                    <a:pt x="36" y="69"/>
                    <a:pt x="39" y="70"/>
                  </a:cubicBezTo>
                  <a:cubicBezTo>
                    <a:pt x="41" y="71"/>
                    <a:pt x="43" y="72"/>
                    <a:pt x="44" y="72"/>
                  </a:cubicBezTo>
                  <a:cubicBezTo>
                    <a:pt x="46" y="73"/>
                    <a:pt x="48" y="74"/>
                    <a:pt x="51" y="75"/>
                  </a:cubicBezTo>
                  <a:cubicBezTo>
                    <a:pt x="54" y="76"/>
                    <a:pt x="57" y="77"/>
                    <a:pt x="59" y="78"/>
                  </a:cubicBezTo>
                  <a:cubicBezTo>
                    <a:pt x="60" y="79"/>
                    <a:pt x="63" y="80"/>
                    <a:pt x="66" y="81"/>
                  </a:cubicBezTo>
                  <a:cubicBezTo>
                    <a:pt x="69" y="83"/>
                    <a:pt x="71" y="84"/>
                    <a:pt x="73" y="85"/>
                  </a:cubicBezTo>
                  <a:cubicBezTo>
                    <a:pt x="75" y="87"/>
                    <a:pt x="77" y="88"/>
                    <a:pt x="79" y="90"/>
                  </a:cubicBezTo>
                  <a:cubicBezTo>
                    <a:pt x="81" y="92"/>
                    <a:pt x="83" y="94"/>
                    <a:pt x="84" y="96"/>
                  </a:cubicBezTo>
                  <a:cubicBezTo>
                    <a:pt x="85" y="98"/>
                    <a:pt x="86" y="101"/>
                    <a:pt x="87" y="103"/>
                  </a:cubicBezTo>
                  <a:cubicBezTo>
                    <a:pt x="88" y="106"/>
                    <a:pt x="88" y="109"/>
                    <a:pt x="8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0" name="Freeform 312">
              <a:extLst>
                <a:ext uri="{FF2B5EF4-FFF2-40B4-BE49-F238E27FC236}">
                  <a16:creationId xmlns:a16="http://schemas.microsoft.com/office/drawing/2014/main" id="{F7D6EBC5-4C97-49DE-92B4-B6921250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656" y="3724195"/>
              <a:ext cx="87433" cy="137395"/>
            </a:xfrm>
            <a:custGeom>
              <a:avLst/>
              <a:gdLst>
                <a:gd name="T0" fmla="*/ 84 w 84"/>
                <a:gd name="T1" fmla="*/ 33 h 133"/>
                <a:gd name="T2" fmla="*/ 84 w 84"/>
                <a:gd name="T3" fmla="*/ 42 h 133"/>
                <a:gd name="T4" fmla="*/ 84 w 84"/>
                <a:gd name="T5" fmla="*/ 44 h 133"/>
                <a:gd name="T6" fmla="*/ 81 w 84"/>
                <a:gd name="T7" fmla="*/ 45 h 133"/>
                <a:gd name="T8" fmla="*/ 66 w 84"/>
                <a:gd name="T9" fmla="*/ 45 h 133"/>
                <a:gd name="T10" fmla="*/ 53 w 84"/>
                <a:gd name="T11" fmla="*/ 67 h 133"/>
                <a:gd name="T12" fmla="*/ 27 w 84"/>
                <a:gd name="T13" fmla="*/ 78 h 133"/>
                <a:gd name="T14" fmla="*/ 71 w 84"/>
                <a:gd name="T15" fmla="*/ 129 h 133"/>
                <a:gd name="T16" fmla="*/ 71 w 84"/>
                <a:gd name="T17" fmla="*/ 132 h 133"/>
                <a:gd name="T18" fmla="*/ 68 w 84"/>
                <a:gd name="T19" fmla="*/ 133 h 133"/>
                <a:gd name="T20" fmla="*/ 50 w 84"/>
                <a:gd name="T21" fmla="*/ 133 h 133"/>
                <a:gd name="T22" fmla="*/ 47 w 84"/>
                <a:gd name="T23" fmla="*/ 132 h 133"/>
                <a:gd name="T24" fmla="*/ 0 w 84"/>
                <a:gd name="T25" fmla="*/ 78 h 133"/>
                <a:gd name="T26" fmla="*/ 0 w 84"/>
                <a:gd name="T27" fmla="*/ 76 h 133"/>
                <a:gd name="T28" fmla="*/ 0 w 84"/>
                <a:gd name="T29" fmla="*/ 64 h 133"/>
                <a:gd name="T30" fmla="*/ 0 w 84"/>
                <a:gd name="T31" fmla="*/ 62 h 133"/>
                <a:gd name="T32" fmla="*/ 3 w 84"/>
                <a:gd name="T33" fmla="*/ 61 h 133"/>
                <a:gd name="T34" fmla="*/ 13 w 84"/>
                <a:gd name="T35" fmla="*/ 61 h 133"/>
                <a:gd name="T36" fmla="*/ 33 w 84"/>
                <a:gd name="T37" fmla="*/ 57 h 133"/>
                <a:gd name="T38" fmla="*/ 43 w 84"/>
                <a:gd name="T39" fmla="*/ 45 h 133"/>
                <a:gd name="T40" fmla="*/ 3 w 84"/>
                <a:gd name="T41" fmla="*/ 45 h 133"/>
                <a:gd name="T42" fmla="*/ 0 w 84"/>
                <a:gd name="T43" fmla="*/ 44 h 133"/>
                <a:gd name="T44" fmla="*/ 0 w 84"/>
                <a:gd name="T45" fmla="*/ 42 h 133"/>
                <a:gd name="T46" fmla="*/ 0 w 84"/>
                <a:gd name="T47" fmla="*/ 33 h 133"/>
                <a:gd name="T48" fmla="*/ 0 w 84"/>
                <a:gd name="T49" fmla="*/ 30 h 133"/>
                <a:gd name="T50" fmla="*/ 3 w 84"/>
                <a:gd name="T51" fmla="*/ 30 h 133"/>
                <a:gd name="T52" fmla="*/ 42 w 84"/>
                <a:gd name="T53" fmla="*/ 30 h 133"/>
                <a:gd name="T54" fmla="*/ 16 w 84"/>
                <a:gd name="T55" fmla="*/ 19 h 133"/>
                <a:gd name="T56" fmla="*/ 3 w 84"/>
                <a:gd name="T57" fmla="*/ 19 h 133"/>
                <a:gd name="T58" fmla="*/ 0 w 84"/>
                <a:gd name="T59" fmla="*/ 18 h 133"/>
                <a:gd name="T60" fmla="*/ 0 w 84"/>
                <a:gd name="T61" fmla="*/ 16 h 133"/>
                <a:gd name="T62" fmla="*/ 0 w 84"/>
                <a:gd name="T63" fmla="*/ 3 h 133"/>
                <a:gd name="T64" fmla="*/ 0 w 84"/>
                <a:gd name="T65" fmla="*/ 1 h 133"/>
                <a:gd name="T66" fmla="*/ 3 w 84"/>
                <a:gd name="T67" fmla="*/ 0 h 133"/>
                <a:gd name="T68" fmla="*/ 81 w 84"/>
                <a:gd name="T69" fmla="*/ 0 h 133"/>
                <a:gd name="T70" fmla="*/ 83 w 84"/>
                <a:gd name="T71" fmla="*/ 1 h 133"/>
                <a:gd name="T72" fmla="*/ 84 w 84"/>
                <a:gd name="T73" fmla="*/ 3 h 133"/>
                <a:gd name="T74" fmla="*/ 84 w 84"/>
                <a:gd name="T75" fmla="*/ 13 h 133"/>
                <a:gd name="T76" fmla="*/ 83 w 84"/>
                <a:gd name="T77" fmla="*/ 15 h 133"/>
                <a:gd name="T78" fmla="*/ 81 w 84"/>
                <a:gd name="T79" fmla="*/ 16 h 133"/>
                <a:gd name="T80" fmla="*/ 59 w 84"/>
                <a:gd name="T81" fmla="*/ 16 h 133"/>
                <a:gd name="T82" fmla="*/ 65 w 84"/>
                <a:gd name="T83" fmla="*/ 30 h 133"/>
                <a:gd name="T84" fmla="*/ 81 w 84"/>
                <a:gd name="T85" fmla="*/ 30 h 133"/>
                <a:gd name="T86" fmla="*/ 84 w 84"/>
                <a:gd name="T87" fmla="*/ 30 h 133"/>
                <a:gd name="T88" fmla="*/ 84 w 84"/>
                <a:gd name="T89" fmla="*/ 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133">
                  <a:moveTo>
                    <a:pt x="84" y="33"/>
                  </a:moveTo>
                  <a:cubicBezTo>
                    <a:pt x="84" y="42"/>
                    <a:pt x="84" y="42"/>
                    <a:pt x="84" y="42"/>
                  </a:cubicBezTo>
                  <a:cubicBezTo>
                    <a:pt x="84" y="43"/>
                    <a:pt x="84" y="44"/>
                    <a:pt x="84" y="44"/>
                  </a:cubicBezTo>
                  <a:cubicBezTo>
                    <a:pt x="83" y="45"/>
                    <a:pt x="82" y="45"/>
                    <a:pt x="81" y="45"/>
                  </a:cubicBezTo>
                  <a:cubicBezTo>
                    <a:pt x="66" y="45"/>
                    <a:pt x="66" y="45"/>
                    <a:pt x="66" y="45"/>
                  </a:cubicBezTo>
                  <a:cubicBezTo>
                    <a:pt x="64" y="54"/>
                    <a:pt x="60" y="62"/>
                    <a:pt x="53" y="67"/>
                  </a:cubicBezTo>
                  <a:cubicBezTo>
                    <a:pt x="47" y="73"/>
                    <a:pt x="38" y="77"/>
                    <a:pt x="27" y="78"/>
                  </a:cubicBezTo>
                  <a:cubicBezTo>
                    <a:pt x="38" y="89"/>
                    <a:pt x="52" y="106"/>
                    <a:pt x="71" y="129"/>
                  </a:cubicBezTo>
                  <a:cubicBezTo>
                    <a:pt x="71" y="130"/>
                    <a:pt x="72" y="131"/>
                    <a:pt x="71" y="132"/>
                  </a:cubicBezTo>
                  <a:cubicBezTo>
                    <a:pt x="70" y="133"/>
                    <a:pt x="70" y="133"/>
                    <a:pt x="68" y="133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49" y="133"/>
                    <a:pt x="48" y="133"/>
                    <a:pt x="47" y="132"/>
                  </a:cubicBezTo>
                  <a:cubicBezTo>
                    <a:pt x="28" y="109"/>
                    <a:pt x="12" y="91"/>
                    <a:pt x="0" y="78"/>
                  </a:cubicBezTo>
                  <a:cubicBezTo>
                    <a:pt x="0" y="78"/>
                    <a:pt x="0" y="77"/>
                    <a:pt x="0" y="7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3"/>
                    <a:pt x="0" y="62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1" y="61"/>
                    <a:pt x="28" y="60"/>
                    <a:pt x="33" y="57"/>
                  </a:cubicBezTo>
                  <a:cubicBezTo>
                    <a:pt x="38" y="54"/>
                    <a:pt x="42" y="50"/>
                    <a:pt x="4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2" y="45"/>
                    <a:pt x="1" y="45"/>
                    <a:pt x="0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1" y="30"/>
                    <a:pt x="2" y="30"/>
                    <a:pt x="3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22"/>
                    <a:pt x="30" y="19"/>
                    <a:pt x="16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1"/>
                    <a:pt x="83" y="1"/>
                  </a:cubicBezTo>
                  <a:cubicBezTo>
                    <a:pt x="84" y="2"/>
                    <a:pt x="84" y="2"/>
                    <a:pt x="84" y="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4"/>
                    <a:pt x="84" y="15"/>
                    <a:pt x="83" y="15"/>
                  </a:cubicBezTo>
                  <a:cubicBezTo>
                    <a:pt x="83" y="16"/>
                    <a:pt x="82" y="16"/>
                    <a:pt x="81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2" y="20"/>
                    <a:pt x="64" y="24"/>
                    <a:pt x="65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2" y="30"/>
                    <a:pt x="83" y="30"/>
                    <a:pt x="84" y="30"/>
                  </a:cubicBezTo>
                  <a:cubicBezTo>
                    <a:pt x="84" y="31"/>
                    <a:pt x="84" y="32"/>
                    <a:pt x="8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1" name="Freeform 313">
              <a:extLst>
                <a:ext uri="{FF2B5EF4-FFF2-40B4-BE49-F238E27FC236}">
                  <a16:creationId xmlns:a16="http://schemas.microsoft.com/office/drawing/2014/main" id="{61285966-B05D-48BF-8FF1-56ABF72DD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806" y="3724195"/>
              <a:ext cx="101485" cy="137395"/>
            </a:xfrm>
            <a:custGeom>
              <a:avLst/>
              <a:gdLst>
                <a:gd name="T0" fmla="*/ 58 w 98"/>
                <a:gd name="T1" fmla="*/ 133 h 133"/>
                <a:gd name="T2" fmla="*/ 41 w 98"/>
                <a:gd name="T3" fmla="*/ 133 h 133"/>
                <a:gd name="T4" fmla="*/ 39 w 98"/>
                <a:gd name="T5" fmla="*/ 133 h 133"/>
                <a:gd name="T6" fmla="*/ 38 w 98"/>
                <a:gd name="T7" fmla="*/ 130 h 133"/>
                <a:gd name="T8" fmla="*/ 38 w 98"/>
                <a:gd name="T9" fmla="*/ 99 h 133"/>
                <a:gd name="T10" fmla="*/ 11 w 98"/>
                <a:gd name="T11" fmla="*/ 99 h 133"/>
                <a:gd name="T12" fmla="*/ 9 w 98"/>
                <a:gd name="T13" fmla="*/ 98 h 133"/>
                <a:gd name="T14" fmla="*/ 8 w 98"/>
                <a:gd name="T15" fmla="*/ 96 h 133"/>
                <a:gd name="T16" fmla="*/ 8 w 98"/>
                <a:gd name="T17" fmla="*/ 86 h 133"/>
                <a:gd name="T18" fmla="*/ 9 w 98"/>
                <a:gd name="T19" fmla="*/ 84 h 133"/>
                <a:gd name="T20" fmla="*/ 11 w 98"/>
                <a:gd name="T21" fmla="*/ 83 h 133"/>
                <a:gd name="T22" fmla="*/ 38 w 98"/>
                <a:gd name="T23" fmla="*/ 83 h 133"/>
                <a:gd name="T24" fmla="*/ 38 w 98"/>
                <a:gd name="T25" fmla="*/ 75 h 133"/>
                <a:gd name="T26" fmla="*/ 11 w 98"/>
                <a:gd name="T27" fmla="*/ 75 h 133"/>
                <a:gd name="T28" fmla="*/ 9 w 98"/>
                <a:gd name="T29" fmla="*/ 75 h 133"/>
                <a:gd name="T30" fmla="*/ 8 w 98"/>
                <a:gd name="T31" fmla="*/ 72 h 133"/>
                <a:gd name="T32" fmla="*/ 8 w 98"/>
                <a:gd name="T33" fmla="*/ 63 h 133"/>
                <a:gd name="T34" fmla="*/ 9 w 98"/>
                <a:gd name="T35" fmla="*/ 60 h 133"/>
                <a:gd name="T36" fmla="*/ 11 w 98"/>
                <a:gd name="T37" fmla="*/ 59 h 133"/>
                <a:gd name="T38" fmla="*/ 31 w 98"/>
                <a:gd name="T39" fmla="*/ 59 h 133"/>
                <a:gd name="T40" fmla="*/ 1 w 98"/>
                <a:gd name="T41" fmla="*/ 5 h 133"/>
                <a:gd name="T42" fmla="*/ 1 w 98"/>
                <a:gd name="T43" fmla="*/ 2 h 133"/>
                <a:gd name="T44" fmla="*/ 4 w 98"/>
                <a:gd name="T45" fmla="*/ 0 h 133"/>
                <a:gd name="T46" fmla="*/ 22 w 98"/>
                <a:gd name="T47" fmla="*/ 0 h 133"/>
                <a:gd name="T48" fmla="*/ 25 w 98"/>
                <a:gd name="T49" fmla="*/ 2 h 133"/>
                <a:gd name="T50" fmla="*/ 45 w 98"/>
                <a:gd name="T51" fmla="*/ 42 h 133"/>
                <a:gd name="T52" fmla="*/ 50 w 98"/>
                <a:gd name="T53" fmla="*/ 54 h 133"/>
                <a:gd name="T54" fmla="*/ 53 w 98"/>
                <a:gd name="T55" fmla="*/ 48 h 133"/>
                <a:gd name="T56" fmla="*/ 56 w 98"/>
                <a:gd name="T57" fmla="*/ 42 h 133"/>
                <a:gd name="T58" fmla="*/ 74 w 98"/>
                <a:gd name="T59" fmla="*/ 2 h 133"/>
                <a:gd name="T60" fmla="*/ 77 w 98"/>
                <a:gd name="T61" fmla="*/ 0 h 133"/>
                <a:gd name="T62" fmla="*/ 95 w 98"/>
                <a:gd name="T63" fmla="*/ 0 h 133"/>
                <a:gd name="T64" fmla="*/ 97 w 98"/>
                <a:gd name="T65" fmla="*/ 2 h 133"/>
                <a:gd name="T66" fmla="*/ 97 w 98"/>
                <a:gd name="T67" fmla="*/ 5 h 133"/>
                <a:gd name="T68" fmla="*/ 68 w 98"/>
                <a:gd name="T69" fmla="*/ 59 h 133"/>
                <a:gd name="T70" fmla="*/ 88 w 98"/>
                <a:gd name="T71" fmla="*/ 59 h 133"/>
                <a:gd name="T72" fmla="*/ 90 w 98"/>
                <a:gd name="T73" fmla="*/ 60 h 133"/>
                <a:gd name="T74" fmla="*/ 91 w 98"/>
                <a:gd name="T75" fmla="*/ 63 h 133"/>
                <a:gd name="T76" fmla="*/ 91 w 98"/>
                <a:gd name="T77" fmla="*/ 72 h 133"/>
                <a:gd name="T78" fmla="*/ 90 w 98"/>
                <a:gd name="T79" fmla="*/ 75 h 133"/>
                <a:gd name="T80" fmla="*/ 88 w 98"/>
                <a:gd name="T81" fmla="*/ 75 h 133"/>
                <a:gd name="T82" fmla="*/ 61 w 98"/>
                <a:gd name="T83" fmla="*/ 75 h 133"/>
                <a:gd name="T84" fmla="*/ 61 w 98"/>
                <a:gd name="T85" fmla="*/ 83 h 133"/>
                <a:gd name="T86" fmla="*/ 88 w 98"/>
                <a:gd name="T87" fmla="*/ 83 h 133"/>
                <a:gd name="T88" fmla="*/ 90 w 98"/>
                <a:gd name="T89" fmla="*/ 84 h 133"/>
                <a:gd name="T90" fmla="*/ 91 w 98"/>
                <a:gd name="T91" fmla="*/ 86 h 133"/>
                <a:gd name="T92" fmla="*/ 91 w 98"/>
                <a:gd name="T93" fmla="*/ 96 h 133"/>
                <a:gd name="T94" fmla="*/ 90 w 98"/>
                <a:gd name="T95" fmla="*/ 98 h 133"/>
                <a:gd name="T96" fmla="*/ 88 w 98"/>
                <a:gd name="T97" fmla="*/ 99 h 133"/>
                <a:gd name="T98" fmla="*/ 61 w 98"/>
                <a:gd name="T99" fmla="*/ 99 h 133"/>
                <a:gd name="T100" fmla="*/ 61 w 98"/>
                <a:gd name="T101" fmla="*/ 130 h 133"/>
                <a:gd name="T102" fmla="*/ 60 w 98"/>
                <a:gd name="T103" fmla="*/ 133 h 133"/>
                <a:gd name="T104" fmla="*/ 58 w 98"/>
                <a:gd name="T10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" h="133">
                  <a:moveTo>
                    <a:pt x="58" y="133"/>
                  </a:moveTo>
                  <a:cubicBezTo>
                    <a:pt x="41" y="133"/>
                    <a:pt x="41" y="133"/>
                    <a:pt x="41" y="133"/>
                  </a:cubicBezTo>
                  <a:cubicBezTo>
                    <a:pt x="40" y="133"/>
                    <a:pt x="40" y="133"/>
                    <a:pt x="39" y="133"/>
                  </a:cubicBezTo>
                  <a:cubicBezTo>
                    <a:pt x="39" y="132"/>
                    <a:pt x="38" y="131"/>
                    <a:pt x="38" y="130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0" y="99"/>
                    <a:pt x="9" y="99"/>
                    <a:pt x="9" y="98"/>
                  </a:cubicBezTo>
                  <a:cubicBezTo>
                    <a:pt x="8" y="98"/>
                    <a:pt x="8" y="97"/>
                    <a:pt x="8" y="96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8" y="85"/>
                    <a:pt x="9" y="84"/>
                  </a:cubicBezTo>
                  <a:cubicBezTo>
                    <a:pt x="9" y="84"/>
                    <a:pt x="10" y="83"/>
                    <a:pt x="11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0" y="75"/>
                    <a:pt x="9" y="75"/>
                    <a:pt x="9" y="75"/>
                  </a:cubicBezTo>
                  <a:cubicBezTo>
                    <a:pt x="8" y="74"/>
                    <a:pt x="8" y="73"/>
                    <a:pt x="8" y="7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2"/>
                    <a:pt x="8" y="61"/>
                    <a:pt x="9" y="60"/>
                  </a:cubicBezTo>
                  <a:cubicBezTo>
                    <a:pt x="9" y="60"/>
                    <a:pt x="10" y="59"/>
                    <a:pt x="1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5" y="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5"/>
                    <a:pt x="48" y="49"/>
                    <a:pt x="50" y="54"/>
                  </a:cubicBezTo>
                  <a:cubicBezTo>
                    <a:pt x="51" y="52"/>
                    <a:pt x="52" y="50"/>
                    <a:pt x="53" y="48"/>
                  </a:cubicBezTo>
                  <a:cubicBezTo>
                    <a:pt x="54" y="45"/>
                    <a:pt x="55" y="43"/>
                    <a:pt x="56" y="4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1"/>
                    <a:pt x="75" y="0"/>
                    <a:pt x="77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6" y="0"/>
                    <a:pt x="96" y="1"/>
                    <a:pt x="97" y="2"/>
                  </a:cubicBezTo>
                  <a:cubicBezTo>
                    <a:pt x="98" y="3"/>
                    <a:pt x="98" y="4"/>
                    <a:pt x="97" y="5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9"/>
                    <a:pt x="89" y="60"/>
                    <a:pt x="90" y="60"/>
                  </a:cubicBezTo>
                  <a:cubicBezTo>
                    <a:pt x="91" y="61"/>
                    <a:pt x="91" y="62"/>
                    <a:pt x="91" y="63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3"/>
                    <a:pt x="91" y="74"/>
                    <a:pt x="90" y="75"/>
                  </a:cubicBezTo>
                  <a:cubicBezTo>
                    <a:pt x="89" y="75"/>
                    <a:pt x="89" y="75"/>
                    <a:pt x="88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9" y="83"/>
                    <a:pt x="89" y="84"/>
                    <a:pt x="90" y="84"/>
                  </a:cubicBezTo>
                  <a:cubicBezTo>
                    <a:pt x="91" y="85"/>
                    <a:pt x="91" y="86"/>
                    <a:pt x="91" y="8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1" y="97"/>
                    <a:pt x="91" y="98"/>
                    <a:pt x="90" y="98"/>
                  </a:cubicBezTo>
                  <a:cubicBezTo>
                    <a:pt x="89" y="99"/>
                    <a:pt x="89" y="99"/>
                    <a:pt x="88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1" y="131"/>
                    <a:pt x="60" y="132"/>
                    <a:pt x="60" y="133"/>
                  </a:cubicBezTo>
                  <a:cubicBezTo>
                    <a:pt x="59" y="133"/>
                    <a:pt x="58" y="133"/>
                    <a:pt x="58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2" name="Freeform 314">
              <a:extLst>
                <a:ext uri="{FF2B5EF4-FFF2-40B4-BE49-F238E27FC236}">
                  <a16:creationId xmlns:a16="http://schemas.microsoft.com/office/drawing/2014/main" id="{BA1B332B-4685-4761-A950-87A7502B0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2568" y="3724195"/>
              <a:ext cx="124905" cy="137395"/>
            </a:xfrm>
            <a:custGeom>
              <a:avLst/>
              <a:gdLst>
                <a:gd name="T0" fmla="*/ 109 w 121"/>
                <a:gd name="T1" fmla="*/ 12 h 133"/>
                <a:gd name="T2" fmla="*/ 121 w 121"/>
                <a:gd name="T3" fmla="*/ 42 h 133"/>
                <a:gd name="T4" fmla="*/ 109 w 121"/>
                <a:gd name="T5" fmla="*/ 71 h 133"/>
                <a:gd name="T6" fmla="*/ 78 w 121"/>
                <a:gd name="T7" fmla="*/ 83 h 133"/>
                <a:gd name="T8" fmla="*/ 46 w 121"/>
                <a:gd name="T9" fmla="*/ 83 h 133"/>
                <a:gd name="T10" fmla="*/ 46 w 121"/>
                <a:gd name="T11" fmla="*/ 94 h 133"/>
                <a:gd name="T12" fmla="*/ 93 w 121"/>
                <a:gd name="T13" fmla="*/ 94 h 133"/>
                <a:gd name="T14" fmla="*/ 96 w 121"/>
                <a:gd name="T15" fmla="*/ 95 h 133"/>
                <a:gd name="T16" fmla="*/ 96 w 121"/>
                <a:gd name="T17" fmla="*/ 97 h 133"/>
                <a:gd name="T18" fmla="*/ 96 w 121"/>
                <a:gd name="T19" fmla="*/ 109 h 133"/>
                <a:gd name="T20" fmla="*/ 96 w 121"/>
                <a:gd name="T21" fmla="*/ 111 h 133"/>
                <a:gd name="T22" fmla="*/ 93 w 121"/>
                <a:gd name="T23" fmla="*/ 112 h 133"/>
                <a:gd name="T24" fmla="*/ 46 w 121"/>
                <a:gd name="T25" fmla="*/ 112 h 133"/>
                <a:gd name="T26" fmla="*/ 46 w 121"/>
                <a:gd name="T27" fmla="*/ 130 h 133"/>
                <a:gd name="T28" fmla="*/ 45 w 121"/>
                <a:gd name="T29" fmla="*/ 133 h 133"/>
                <a:gd name="T30" fmla="*/ 43 w 121"/>
                <a:gd name="T31" fmla="*/ 133 h 133"/>
                <a:gd name="T32" fmla="*/ 27 w 121"/>
                <a:gd name="T33" fmla="*/ 133 h 133"/>
                <a:gd name="T34" fmla="*/ 25 w 121"/>
                <a:gd name="T35" fmla="*/ 133 h 133"/>
                <a:gd name="T36" fmla="*/ 24 w 121"/>
                <a:gd name="T37" fmla="*/ 130 h 133"/>
                <a:gd name="T38" fmla="*/ 24 w 121"/>
                <a:gd name="T39" fmla="*/ 112 h 133"/>
                <a:gd name="T40" fmla="*/ 3 w 121"/>
                <a:gd name="T41" fmla="*/ 112 h 133"/>
                <a:gd name="T42" fmla="*/ 1 w 121"/>
                <a:gd name="T43" fmla="*/ 111 h 133"/>
                <a:gd name="T44" fmla="*/ 0 w 121"/>
                <a:gd name="T45" fmla="*/ 109 h 133"/>
                <a:gd name="T46" fmla="*/ 0 w 121"/>
                <a:gd name="T47" fmla="*/ 97 h 133"/>
                <a:gd name="T48" fmla="*/ 1 w 121"/>
                <a:gd name="T49" fmla="*/ 95 h 133"/>
                <a:gd name="T50" fmla="*/ 3 w 121"/>
                <a:gd name="T51" fmla="*/ 94 h 133"/>
                <a:gd name="T52" fmla="*/ 24 w 121"/>
                <a:gd name="T53" fmla="*/ 94 h 133"/>
                <a:gd name="T54" fmla="*/ 24 w 121"/>
                <a:gd name="T55" fmla="*/ 83 h 133"/>
                <a:gd name="T56" fmla="*/ 3 w 121"/>
                <a:gd name="T57" fmla="*/ 83 h 133"/>
                <a:gd name="T58" fmla="*/ 1 w 121"/>
                <a:gd name="T59" fmla="*/ 82 h 133"/>
                <a:gd name="T60" fmla="*/ 0 w 121"/>
                <a:gd name="T61" fmla="*/ 80 h 133"/>
                <a:gd name="T62" fmla="*/ 0 w 121"/>
                <a:gd name="T63" fmla="*/ 66 h 133"/>
                <a:gd name="T64" fmla="*/ 1 w 121"/>
                <a:gd name="T65" fmla="*/ 64 h 133"/>
                <a:gd name="T66" fmla="*/ 3 w 121"/>
                <a:gd name="T67" fmla="*/ 63 h 133"/>
                <a:gd name="T68" fmla="*/ 24 w 121"/>
                <a:gd name="T69" fmla="*/ 63 h 133"/>
                <a:gd name="T70" fmla="*/ 24 w 121"/>
                <a:gd name="T71" fmla="*/ 3 h 133"/>
                <a:gd name="T72" fmla="*/ 25 w 121"/>
                <a:gd name="T73" fmla="*/ 1 h 133"/>
                <a:gd name="T74" fmla="*/ 27 w 121"/>
                <a:gd name="T75" fmla="*/ 0 h 133"/>
                <a:gd name="T76" fmla="*/ 78 w 121"/>
                <a:gd name="T77" fmla="*/ 0 h 133"/>
                <a:gd name="T78" fmla="*/ 109 w 121"/>
                <a:gd name="T79" fmla="*/ 12 h 133"/>
                <a:gd name="T80" fmla="*/ 92 w 121"/>
                <a:gd name="T81" fmla="*/ 57 h 133"/>
                <a:gd name="T82" fmla="*/ 98 w 121"/>
                <a:gd name="T83" fmla="*/ 42 h 133"/>
                <a:gd name="T84" fmla="*/ 92 w 121"/>
                <a:gd name="T85" fmla="*/ 26 h 133"/>
                <a:gd name="T86" fmla="*/ 76 w 121"/>
                <a:gd name="T87" fmla="*/ 20 h 133"/>
                <a:gd name="T88" fmla="*/ 46 w 121"/>
                <a:gd name="T89" fmla="*/ 20 h 133"/>
                <a:gd name="T90" fmla="*/ 46 w 121"/>
                <a:gd name="T91" fmla="*/ 63 h 133"/>
                <a:gd name="T92" fmla="*/ 76 w 121"/>
                <a:gd name="T93" fmla="*/ 63 h 133"/>
                <a:gd name="T94" fmla="*/ 92 w 121"/>
                <a:gd name="T95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1" h="133">
                  <a:moveTo>
                    <a:pt x="109" y="12"/>
                  </a:moveTo>
                  <a:cubicBezTo>
                    <a:pt x="117" y="20"/>
                    <a:pt x="121" y="29"/>
                    <a:pt x="121" y="42"/>
                  </a:cubicBezTo>
                  <a:cubicBezTo>
                    <a:pt x="121" y="54"/>
                    <a:pt x="117" y="64"/>
                    <a:pt x="109" y="71"/>
                  </a:cubicBezTo>
                  <a:cubicBezTo>
                    <a:pt x="101" y="79"/>
                    <a:pt x="90" y="83"/>
                    <a:pt x="78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4" y="94"/>
                    <a:pt x="95" y="94"/>
                    <a:pt x="96" y="95"/>
                  </a:cubicBezTo>
                  <a:cubicBezTo>
                    <a:pt x="96" y="96"/>
                    <a:pt x="96" y="96"/>
                    <a:pt x="96" y="97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96" y="110"/>
                    <a:pt x="96" y="111"/>
                    <a:pt x="96" y="111"/>
                  </a:cubicBezTo>
                  <a:cubicBezTo>
                    <a:pt x="95" y="112"/>
                    <a:pt x="94" y="112"/>
                    <a:pt x="93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31"/>
                    <a:pt x="45" y="132"/>
                    <a:pt x="45" y="133"/>
                  </a:cubicBezTo>
                  <a:cubicBezTo>
                    <a:pt x="44" y="133"/>
                    <a:pt x="44" y="133"/>
                    <a:pt x="43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5" y="133"/>
                    <a:pt x="25" y="133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2" y="112"/>
                    <a:pt x="1" y="112"/>
                    <a:pt x="1" y="111"/>
                  </a:cubicBezTo>
                  <a:cubicBezTo>
                    <a:pt x="0" y="111"/>
                    <a:pt x="0" y="110"/>
                    <a:pt x="0" y="10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6"/>
                    <a:pt x="0" y="96"/>
                    <a:pt x="1" y="95"/>
                  </a:cubicBezTo>
                  <a:cubicBezTo>
                    <a:pt x="1" y="94"/>
                    <a:pt x="2" y="94"/>
                    <a:pt x="3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3"/>
                    <a:pt x="1" y="83"/>
                    <a:pt x="1" y="82"/>
                  </a:cubicBezTo>
                  <a:cubicBezTo>
                    <a:pt x="0" y="82"/>
                    <a:pt x="0" y="81"/>
                    <a:pt x="0" y="8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5"/>
                    <a:pt x="0" y="64"/>
                    <a:pt x="1" y="64"/>
                  </a:cubicBezTo>
                  <a:cubicBezTo>
                    <a:pt x="1" y="63"/>
                    <a:pt x="2" y="63"/>
                    <a:pt x="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5" y="1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90" y="0"/>
                    <a:pt x="101" y="4"/>
                    <a:pt x="109" y="12"/>
                  </a:cubicBezTo>
                  <a:close/>
                  <a:moveTo>
                    <a:pt x="92" y="57"/>
                  </a:moveTo>
                  <a:cubicBezTo>
                    <a:pt x="96" y="53"/>
                    <a:pt x="98" y="48"/>
                    <a:pt x="98" y="42"/>
                  </a:cubicBezTo>
                  <a:cubicBezTo>
                    <a:pt x="98" y="35"/>
                    <a:pt x="96" y="30"/>
                    <a:pt x="92" y="26"/>
                  </a:cubicBezTo>
                  <a:cubicBezTo>
                    <a:pt x="88" y="22"/>
                    <a:pt x="83" y="20"/>
                    <a:pt x="7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3" y="63"/>
                    <a:pt x="88" y="61"/>
                    <a:pt x="9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3" name="Freeform 315">
              <a:extLst>
                <a:ext uri="{FF2B5EF4-FFF2-40B4-BE49-F238E27FC236}">
                  <a16:creationId xmlns:a16="http://schemas.microsoft.com/office/drawing/2014/main" id="{E6BAD10B-59C2-4ED3-AC3D-3B7D5924A5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2751" y="3724195"/>
              <a:ext cx="174866" cy="137395"/>
            </a:xfrm>
            <a:custGeom>
              <a:avLst/>
              <a:gdLst>
                <a:gd name="T0" fmla="*/ 169 w 169"/>
                <a:gd name="T1" fmla="*/ 70 h 133"/>
                <a:gd name="T2" fmla="*/ 166 w 169"/>
                <a:gd name="T3" fmla="*/ 73 h 133"/>
                <a:gd name="T4" fmla="*/ 131 w 169"/>
                <a:gd name="T5" fmla="*/ 131 h 133"/>
                <a:gd name="T6" fmla="*/ 113 w 169"/>
                <a:gd name="T7" fmla="*/ 133 h 133"/>
                <a:gd name="T8" fmla="*/ 94 w 169"/>
                <a:gd name="T9" fmla="*/ 73 h 133"/>
                <a:gd name="T10" fmla="*/ 58 w 169"/>
                <a:gd name="T11" fmla="*/ 131 h 133"/>
                <a:gd name="T12" fmla="*/ 40 w 169"/>
                <a:gd name="T13" fmla="*/ 133 h 133"/>
                <a:gd name="T14" fmla="*/ 38 w 169"/>
                <a:gd name="T15" fmla="*/ 131 h 133"/>
                <a:gd name="T16" fmla="*/ 3 w 169"/>
                <a:gd name="T17" fmla="*/ 73 h 133"/>
                <a:gd name="T18" fmla="*/ 0 w 169"/>
                <a:gd name="T19" fmla="*/ 70 h 133"/>
                <a:gd name="T20" fmla="*/ 1 w 169"/>
                <a:gd name="T21" fmla="*/ 62 h 133"/>
                <a:gd name="T22" fmla="*/ 19 w 169"/>
                <a:gd name="T23" fmla="*/ 61 h 133"/>
                <a:gd name="T24" fmla="*/ 3 w 169"/>
                <a:gd name="T25" fmla="*/ 49 h 133"/>
                <a:gd name="T26" fmla="*/ 0 w 169"/>
                <a:gd name="T27" fmla="*/ 46 h 133"/>
                <a:gd name="T28" fmla="*/ 1 w 169"/>
                <a:gd name="T29" fmla="*/ 37 h 133"/>
                <a:gd name="T30" fmla="*/ 13 w 169"/>
                <a:gd name="T31" fmla="*/ 37 h 133"/>
                <a:gd name="T32" fmla="*/ 5 w 169"/>
                <a:gd name="T33" fmla="*/ 1 h 133"/>
                <a:gd name="T34" fmla="*/ 21 w 169"/>
                <a:gd name="T35" fmla="*/ 0 h 133"/>
                <a:gd name="T36" fmla="*/ 32 w 169"/>
                <a:gd name="T37" fmla="*/ 37 h 133"/>
                <a:gd name="T38" fmla="*/ 75 w 169"/>
                <a:gd name="T39" fmla="*/ 3 h 133"/>
                <a:gd name="T40" fmla="*/ 90 w 169"/>
                <a:gd name="T41" fmla="*/ 0 h 133"/>
                <a:gd name="T42" fmla="*/ 102 w 169"/>
                <a:gd name="T43" fmla="*/ 37 h 133"/>
                <a:gd name="T44" fmla="*/ 145 w 169"/>
                <a:gd name="T45" fmla="*/ 3 h 133"/>
                <a:gd name="T46" fmla="*/ 161 w 169"/>
                <a:gd name="T47" fmla="*/ 0 h 133"/>
                <a:gd name="T48" fmla="*/ 164 w 169"/>
                <a:gd name="T49" fmla="*/ 4 h 133"/>
                <a:gd name="T50" fmla="*/ 166 w 169"/>
                <a:gd name="T51" fmla="*/ 37 h 133"/>
                <a:gd name="T52" fmla="*/ 169 w 169"/>
                <a:gd name="T53" fmla="*/ 40 h 133"/>
                <a:gd name="T54" fmla="*/ 168 w 169"/>
                <a:gd name="T55" fmla="*/ 48 h 133"/>
                <a:gd name="T56" fmla="*/ 152 w 169"/>
                <a:gd name="T57" fmla="*/ 49 h 133"/>
                <a:gd name="T58" fmla="*/ 166 w 169"/>
                <a:gd name="T59" fmla="*/ 61 h 133"/>
                <a:gd name="T60" fmla="*/ 169 w 169"/>
                <a:gd name="T61" fmla="*/ 64 h 133"/>
                <a:gd name="T62" fmla="*/ 63 w 169"/>
                <a:gd name="T63" fmla="*/ 49 h 133"/>
                <a:gd name="T64" fmla="*/ 38 w 169"/>
                <a:gd name="T65" fmla="*/ 61 h 133"/>
                <a:gd name="T66" fmla="*/ 48 w 169"/>
                <a:gd name="T67" fmla="*/ 101 h 133"/>
                <a:gd name="T68" fmla="*/ 41 w 169"/>
                <a:gd name="T69" fmla="*/ 73 h 133"/>
                <a:gd name="T70" fmla="*/ 48 w 169"/>
                <a:gd name="T71" fmla="*/ 102 h 133"/>
                <a:gd name="T72" fmla="*/ 48 w 169"/>
                <a:gd name="T73" fmla="*/ 102 h 133"/>
                <a:gd name="T74" fmla="*/ 78 w 169"/>
                <a:gd name="T75" fmla="*/ 61 h 133"/>
                <a:gd name="T76" fmla="*/ 87 w 169"/>
                <a:gd name="T77" fmla="*/ 49 h 133"/>
                <a:gd name="T78" fmla="*/ 78 w 169"/>
                <a:gd name="T79" fmla="*/ 61 h 133"/>
                <a:gd name="T80" fmla="*/ 134 w 169"/>
                <a:gd name="T81" fmla="*/ 49 h 133"/>
                <a:gd name="T82" fmla="*/ 109 w 169"/>
                <a:gd name="T83" fmla="*/ 61 h 133"/>
                <a:gd name="T84" fmla="*/ 120 w 169"/>
                <a:gd name="T85" fmla="*/ 101 h 133"/>
                <a:gd name="T86" fmla="*/ 112 w 169"/>
                <a:gd name="T87" fmla="*/ 73 h 133"/>
                <a:gd name="T88" fmla="*/ 120 w 169"/>
                <a:gd name="T89" fmla="*/ 102 h 133"/>
                <a:gd name="T90" fmla="*/ 120 w 169"/>
                <a:gd name="T91" fmla="*/ 10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9" h="133">
                  <a:moveTo>
                    <a:pt x="169" y="64"/>
                  </a:moveTo>
                  <a:cubicBezTo>
                    <a:pt x="169" y="70"/>
                    <a:pt x="169" y="70"/>
                    <a:pt x="169" y="70"/>
                  </a:cubicBezTo>
                  <a:cubicBezTo>
                    <a:pt x="169" y="71"/>
                    <a:pt x="169" y="72"/>
                    <a:pt x="168" y="72"/>
                  </a:cubicBezTo>
                  <a:cubicBezTo>
                    <a:pt x="168" y="73"/>
                    <a:pt x="167" y="73"/>
                    <a:pt x="166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31" y="131"/>
                    <a:pt x="131" y="131"/>
                    <a:pt x="131" y="131"/>
                  </a:cubicBezTo>
                  <a:cubicBezTo>
                    <a:pt x="130" y="133"/>
                    <a:pt x="129" y="133"/>
                    <a:pt x="128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1" y="133"/>
                    <a:pt x="110" y="133"/>
                    <a:pt x="110" y="131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3"/>
                    <a:pt x="57" y="133"/>
                    <a:pt x="55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39" y="133"/>
                    <a:pt x="39" y="133"/>
                  </a:cubicBezTo>
                  <a:cubicBezTo>
                    <a:pt x="38" y="132"/>
                    <a:pt x="38" y="132"/>
                    <a:pt x="38" y="131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3"/>
                    <a:pt x="1" y="73"/>
                    <a:pt x="1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3"/>
                    <a:pt x="0" y="62"/>
                    <a:pt x="1" y="62"/>
                  </a:cubicBezTo>
                  <a:cubicBezTo>
                    <a:pt x="1" y="61"/>
                    <a:pt x="2" y="61"/>
                    <a:pt x="3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8"/>
                    <a:pt x="1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7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5" y="2"/>
                    <a:pt x="5" y="1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4" y="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1"/>
                    <a:pt x="77" y="0"/>
                    <a:pt x="78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1"/>
                    <a:pt x="93" y="3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6" y="1"/>
                    <a:pt x="147" y="0"/>
                    <a:pt x="148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2" y="0"/>
                    <a:pt x="163" y="1"/>
                    <a:pt x="164" y="1"/>
                  </a:cubicBezTo>
                  <a:cubicBezTo>
                    <a:pt x="164" y="2"/>
                    <a:pt x="165" y="3"/>
                    <a:pt x="164" y="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67" y="37"/>
                    <a:pt x="168" y="37"/>
                    <a:pt x="168" y="37"/>
                  </a:cubicBezTo>
                  <a:cubicBezTo>
                    <a:pt x="169" y="38"/>
                    <a:pt x="169" y="39"/>
                    <a:pt x="169" y="40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7"/>
                    <a:pt x="169" y="47"/>
                    <a:pt x="168" y="48"/>
                  </a:cubicBezTo>
                  <a:cubicBezTo>
                    <a:pt x="168" y="48"/>
                    <a:pt x="167" y="49"/>
                    <a:pt x="166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66" y="61"/>
                    <a:pt x="166" y="61"/>
                    <a:pt x="166" y="61"/>
                  </a:cubicBezTo>
                  <a:cubicBezTo>
                    <a:pt x="167" y="61"/>
                    <a:pt x="168" y="61"/>
                    <a:pt x="168" y="62"/>
                  </a:cubicBezTo>
                  <a:cubicBezTo>
                    <a:pt x="169" y="62"/>
                    <a:pt x="169" y="63"/>
                    <a:pt x="169" y="64"/>
                  </a:cubicBezTo>
                  <a:close/>
                  <a:moveTo>
                    <a:pt x="59" y="61"/>
                  </a:moveTo>
                  <a:cubicBezTo>
                    <a:pt x="63" y="49"/>
                    <a:pt x="63" y="49"/>
                    <a:pt x="63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8" y="61"/>
                    <a:pt x="38" y="61"/>
                    <a:pt x="38" y="61"/>
                  </a:cubicBezTo>
                  <a:lnTo>
                    <a:pt x="59" y="61"/>
                  </a:lnTo>
                  <a:close/>
                  <a:moveTo>
                    <a:pt x="48" y="101"/>
                  </a:moveTo>
                  <a:cubicBezTo>
                    <a:pt x="56" y="73"/>
                    <a:pt x="56" y="73"/>
                    <a:pt x="56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8" y="101"/>
                    <a:pt x="48" y="101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1"/>
                    <a:pt x="48" y="101"/>
                    <a:pt x="48" y="101"/>
                  </a:cubicBezTo>
                  <a:close/>
                  <a:moveTo>
                    <a:pt x="78" y="61"/>
                  </a:moveTo>
                  <a:cubicBezTo>
                    <a:pt x="91" y="61"/>
                    <a:pt x="91" y="61"/>
                    <a:pt x="91" y="61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1" y="49"/>
                    <a:pt x="81" y="49"/>
                    <a:pt x="81" y="49"/>
                  </a:cubicBezTo>
                  <a:lnTo>
                    <a:pt x="78" y="61"/>
                  </a:lnTo>
                  <a:close/>
                  <a:moveTo>
                    <a:pt x="130" y="61"/>
                  </a:moveTo>
                  <a:cubicBezTo>
                    <a:pt x="134" y="49"/>
                    <a:pt x="134" y="49"/>
                    <a:pt x="134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9" y="61"/>
                    <a:pt x="109" y="61"/>
                    <a:pt x="109" y="61"/>
                  </a:cubicBezTo>
                  <a:lnTo>
                    <a:pt x="130" y="61"/>
                  </a:lnTo>
                  <a:close/>
                  <a:moveTo>
                    <a:pt x="120" y="101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20" y="101"/>
                    <a:pt x="120" y="101"/>
                    <a:pt x="120" y="101"/>
                  </a:cubicBezTo>
                  <a:cubicBezTo>
                    <a:pt x="120" y="101"/>
                    <a:pt x="120" y="101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1"/>
                    <a:pt x="120" y="101"/>
                    <a:pt x="120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4" name="Freeform 316">
              <a:extLst>
                <a:ext uri="{FF2B5EF4-FFF2-40B4-BE49-F238E27FC236}">
                  <a16:creationId xmlns:a16="http://schemas.microsoft.com/office/drawing/2014/main" id="{314D9D26-98A2-4D91-A7B1-DB10A073C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7579" y="3724195"/>
              <a:ext cx="118659" cy="163938"/>
            </a:xfrm>
            <a:custGeom>
              <a:avLst/>
              <a:gdLst>
                <a:gd name="T0" fmla="*/ 92 w 114"/>
                <a:gd name="T1" fmla="*/ 73 h 158"/>
                <a:gd name="T2" fmla="*/ 113 w 114"/>
                <a:gd name="T3" fmla="*/ 103 h 158"/>
                <a:gd name="T4" fmla="*/ 104 w 114"/>
                <a:gd name="T5" fmla="*/ 123 h 158"/>
                <a:gd name="T6" fmla="*/ 83 w 114"/>
                <a:gd name="T7" fmla="*/ 132 h 158"/>
                <a:gd name="T8" fmla="*/ 69 w 114"/>
                <a:gd name="T9" fmla="*/ 158 h 158"/>
                <a:gd name="T10" fmla="*/ 55 w 114"/>
                <a:gd name="T11" fmla="*/ 134 h 158"/>
                <a:gd name="T12" fmla="*/ 43 w 114"/>
                <a:gd name="T13" fmla="*/ 158 h 158"/>
                <a:gd name="T14" fmla="*/ 29 w 114"/>
                <a:gd name="T15" fmla="*/ 134 h 158"/>
                <a:gd name="T16" fmla="*/ 19 w 114"/>
                <a:gd name="T17" fmla="*/ 133 h 158"/>
                <a:gd name="T18" fmla="*/ 3 w 114"/>
                <a:gd name="T19" fmla="*/ 116 h 158"/>
                <a:gd name="T20" fmla="*/ 19 w 114"/>
                <a:gd name="T21" fmla="*/ 111 h 158"/>
                <a:gd name="T22" fmla="*/ 20 w 114"/>
                <a:gd name="T23" fmla="*/ 73 h 158"/>
                <a:gd name="T24" fmla="*/ 19 w 114"/>
                <a:gd name="T25" fmla="*/ 46 h 158"/>
                <a:gd name="T26" fmla="*/ 0 w 114"/>
                <a:gd name="T27" fmla="*/ 40 h 158"/>
                <a:gd name="T28" fmla="*/ 20 w 114"/>
                <a:gd name="T29" fmla="*/ 24 h 158"/>
                <a:gd name="T30" fmla="*/ 29 w 114"/>
                <a:gd name="T31" fmla="*/ 0 h 158"/>
                <a:gd name="T32" fmla="*/ 43 w 114"/>
                <a:gd name="T33" fmla="*/ 24 h 158"/>
                <a:gd name="T34" fmla="*/ 55 w 114"/>
                <a:gd name="T35" fmla="*/ 0 h 158"/>
                <a:gd name="T36" fmla="*/ 69 w 114"/>
                <a:gd name="T37" fmla="*/ 24 h 158"/>
                <a:gd name="T38" fmla="*/ 93 w 114"/>
                <a:gd name="T39" fmla="*/ 31 h 158"/>
                <a:gd name="T40" fmla="*/ 105 w 114"/>
                <a:gd name="T41" fmla="*/ 49 h 158"/>
                <a:gd name="T42" fmla="*/ 76 w 114"/>
                <a:gd name="T43" fmla="*/ 50 h 158"/>
                <a:gd name="T44" fmla="*/ 69 w 114"/>
                <a:gd name="T45" fmla="*/ 43 h 158"/>
                <a:gd name="T46" fmla="*/ 58 w 114"/>
                <a:gd name="T47" fmla="*/ 41 h 158"/>
                <a:gd name="T48" fmla="*/ 47 w 114"/>
                <a:gd name="T49" fmla="*/ 41 h 158"/>
                <a:gd name="T50" fmla="*/ 44 w 114"/>
                <a:gd name="T51" fmla="*/ 70 h 158"/>
                <a:gd name="T52" fmla="*/ 51 w 114"/>
                <a:gd name="T53" fmla="*/ 70 h 158"/>
                <a:gd name="T54" fmla="*/ 61 w 114"/>
                <a:gd name="T55" fmla="*/ 69 h 158"/>
                <a:gd name="T56" fmla="*/ 71 w 114"/>
                <a:gd name="T57" fmla="*/ 66 h 158"/>
                <a:gd name="T58" fmla="*/ 77 w 114"/>
                <a:gd name="T59" fmla="*/ 60 h 158"/>
                <a:gd name="T60" fmla="*/ 84 w 114"/>
                <a:gd name="T61" fmla="*/ 100 h 158"/>
                <a:gd name="T62" fmla="*/ 79 w 114"/>
                <a:gd name="T63" fmla="*/ 90 h 158"/>
                <a:gd name="T64" fmla="*/ 68 w 114"/>
                <a:gd name="T65" fmla="*/ 85 h 158"/>
                <a:gd name="T66" fmla="*/ 54 w 114"/>
                <a:gd name="T67" fmla="*/ 84 h 158"/>
                <a:gd name="T68" fmla="*/ 44 w 114"/>
                <a:gd name="T69" fmla="*/ 84 h 158"/>
                <a:gd name="T70" fmla="*/ 47 w 114"/>
                <a:gd name="T71" fmla="*/ 116 h 158"/>
                <a:gd name="T72" fmla="*/ 57 w 114"/>
                <a:gd name="T73" fmla="*/ 116 h 158"/>
                <a:gd name="T74" fmla="*/ 68 w 114"/>
                <a:gd name="T75" fmla="*/ 115 h 158"/>
                <a:gd name="T76" fmla="*/ 77 w 114"/>
                <a:gd name="T77" fmla="*/ 112 h 158"/>
                <a:gd name="T78" fmla="*/ 83 w 114"/>
                <a:gd name="T79" fmla="*/ 10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4" h="158">
                  <a:moveTo>
                    <a:pt x="105" y="49"/>
                  </a:moveTo>
                  <a:cubicBezTo>
                    <a:pt x="106" y="60"/>
                    <a:pt x="102" y="68"/>
                    <a:pt x="92" y="73"/>
                  </a:cubicBezTo>
                  <a:cubicBezTo>
                    <a:pt x="100" y="75"/>
                    <a:pt x="105" y="78"/>
                    <a:pt x="109" y="83"/>
                  </a:cubicBezTo>
                  <a:cubicBezTo>
                    <a:pt x="112" y="88"/>
                    <a:pt x="114" y="94"/>
                    <a:pt x="113" y="103"/>
                  </a:cubicBezTo>
                  <a:cubicBezTo>
                    <a:pt x="113" y="108"/>
                    <a:pt x="112" y="111"/>
                    <a:pt x="110" y="115"/>
                  </a:cubicBezTo>
                  <a:cubicBezTo>
                    <a:pt x="108" y="118"/>
                    <a:pt x="106" y="121"/>
                    <a:pt x="104" y="123"/>
                  </a:cubicBezTo>
                  <a:cubicBezTo>
                    <a:pt x="101" y="126"/>
                    <a:pt x="98" y="127"/>
                    <a:pt x="95" y="129"/>
                  </a:cubicBezTo>
                  <a:cubicBezTo>
                    <a:pt x="91" y="130"/>
                    <a:pt x="87" y="131"/>
                    <a:pt x="83" y="132"/>
                  </a:cubicBezTo>
                  <a:cubicBezTo>
                    <a:pt x="79" y="133"/>
                    <a:pt x="75" y="133"/>
                    <a:pt x="69" y="134"/>
                  </a:cubicBezTo>
                  <a:cubicBezTo>
                    <a:pt x="69" y="158"/>
                    <a:pt x="69" y="158"/>
                    <a:pt x="69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0" y="134"/>
                    <a:pt x="46" y="134"/>
                    <a:pt x="43" y="134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8" y="134"/>
                    <a:pt x="26" y="134"/>
                    <a:pt x="24" y="133"/>
                  </a:cubicBezTo>
                  <a:cubicBezTo>
                    <a:pt x="21" y="133"/>
                    <a:pt x="20" y="133"/>
                    <a:pt x="19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6" y="116"/>
                    <a:pt x="18" y="115"/>
                    <a:pt x="19" y="111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19" y="73"/>
                    <a:pt x="19" y="7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2"/>
                    <a:pt x="15" y="40"/>
                    <a:pt x="1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4"/>
                    <a:pt x="27" y="24"/>
                    <a:pt x="29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9" y="24"/>
                    <a:pt x="52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4" y="25"/>
                    <a:pt x="79" y="25"/>
                    <a:pt x="83" y="26"/>
                  </a:cubicBezTo>
                  <a:cubicBezTo>
                    <a:pt x="87" y="27"/>
                    <a:pt x="90" y="29"/>
                    <a:pt x="93" y="31"/>
                  </a:cubicBezTo>
                  <a:cubicBezTo>
                    <a:pt x="97" y="32"/>
                    <a:pt x="99" y="35"/>
                    <a:pt x="101" y="38"/>
                  </a:cubicBezTo>
                  <a:cubicBezTo>
                    <a:pt x="103" y="41"/>
                    <a:pt x="104" y="45"/>
                    <a:pt x="105" y="49"/>
                  </a:cubicBezTo>
                  <a:close/>
                  <a:moveTo>
                    <a:pt x="78" y="55"/>
                  </a:moveTo>
                  <a:cubicBezTo>
                    <a:pt x="78" y="53"/>
                    <a:pt x="77" y="51"/>
                    <a:pt x="76" y="50"/>
                  </a:cubicBezTo>
                  <a:cubicBezTo>
                    <a:pt x="76" y="48"/>
                    <a:pt x="75" y="47"/>
                    <a:pt x="74" y="46"/>
                  </a:cubicBezTo>
                  <a:cubicBezTo>
                    <a:pt x="72" y="45"/>
                    <a:pt x="71" y="44"/>
                    <a:pt x="69" y="43"/>
                  </a:cubicBezTo>
                  <a:cubicBezTo>
                    <a:pt x="67" y="42"/>
                    <a:pt x="65" y="42"/>
                    <a:pt x="64" y="42"/>
                  </a:cubicBezTo>
                  <a:cubicBezTo>
                    <a:pt x="62" y="41"/>
                    <a:pt x="60" y="41"/>
                    <a:pt x="58" y="41"/>
                  </a:cubicBezTo>
                  <a:cubicBezTo>
                    <a:pt x="56" y="41"/>
                    <a:pt x="54" y="41"/>
                    <a:pt x="52" y="41"/>
                  </a:cubicBezTo>
                  <a:cubicBezTo>
                    <a:pt x="51" y="41"/>
                    <a:pt x="49" y="41"/>
                    <a:pt x="47" y="41"/>
                  </a:cubicBezTo>
                  <a:cubicBezTo>
                    <a:pt x="45" y="41"/>
                    <a:pt x="44" y="41"/>
                    <a:pt x="44" y="41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5" y="70"/>
                    <a:pt x="47" y="70"/>
                  </a:cubicBezTo>
                  <a:cubicBezTo>
                    <a:pt x="49" y="70"/>
                    <a:pt x="50" y="70"/>
                    <a:pt x="51" y="70"/>
                  </a:cubicBezTo>
                  <a:cubicBezTo>
                    <a:pt x="52" y="70"/>
                    <a:pt x="54" y="70"/>
                    <a:pt x="56" y="70"/>
                  </a:cubicBezTo>
                  <a:cubicBezTo>
                    <a:pt x="58" y="69"/>
                    <a:pt x="60" y="69"/>
                    <a:pt x="61" y="69"/>
                  </a:cubicBezTo>
                  <a:cubicBezTo>
                    <a:pt x="63" y="69"/>
                    <a:pt x="64" y="68"/>
                    <a:pt x="66" y="68"/>
                  </a:cubicBezTo>
                  <a:cubicBezTo>
                    <a:pt x="68" y="68"/>
                    <a:pt x="69" y="67"/>
                    <a:pt x="71" y="66"/>
                  </a:cubicBezTo>
                  <a:cubicBezTo>
                    <a:pt x="72" y="66"/>
                    <a:pt x="73" y="65"/>
                    <a:pt x="74" y="64"/>
                  </a:cubicBezTo>
                  <a:cubicBezTo>
                    <a:pt x="75" y="63"/>
                    <a:pt x="76" y="62"/>
                    <a:pt x="77" y="60"/>
                  </a:cubicBezTo>
                  <a:cubicBezTo>
                    <a:pt x="77" y="59"/>
                    <a:pt x="78" y="57"/>
                    <a:pt x="78" y="55"/>
                  </a:cubicBezTo>
                  <a:close/>
                  <a:moveTo>
                    <a:pt x="84" y="100"/>
                  </a:moveTo>
                  <a:cubicBezTo>
                    <a:pt x="84" y="98"/>
                    <a:pt x="84" y="96"/>
                    <a:pt x="83" y="94"/>
                  </a:cubicBezTo>
                  <a:cubicBezTo>
                    <a:pt x="82" y="92"/>
                    <a:pt x="81" y="91"/>
                    <a:pt x="79" y="90"/>
                  </a:cubicBezTo>
                  <a:cubicBezTo>
                    <a:pt x="78" y="89"/>
                    <a:pt x="76" y="88"/>
                    <a:pt x="74" y="87"/>
                  </a:cubicBezTo>
                  <a:cubicBezTo>
                    <a:pt x="72" y="86"/>
                    <a:pt x="70" y="86"/>
                    <a:pt x="68" y="85"/>
                  </a:cubicBezTo>
                  <a:cubicBezTo>
                    <a:pt x="66" y="85"/>
                    <a:pt x="64" y="85"/>
                    <a:pt x="61" y="84"/>
                  </a:cubicBezTo>
                  <a:cubicBezTo>
                    <a:pt x="58" y="84"/>
                    <a:pt x="56" y="84"/>
                    <a:pt x="54" y="84"/>
                  </a:cubicBezTo>
                  <a:cubicBezTo>
                    <a:pt x="53" y="84"/>
                    <a:pt x="51" y="84"/>
                    <a:pt x="48" y="84"/>
                  </a:cubicBezTo>
                  <a:cubicBezTo>
                    <a:pt x="46" y="84"/>
                    <a:pt x="44" y="84"/>
                    <a:pt x="44" y="84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6"/>
                    <a:pt x="45" y="116"/>
                    <a:pt x="47" y="116"/>
                  </a:cubicBezTo>
                  <a:cubicBezTo>
                    <a:pt x="49" y="116"/>
                    <a:pt x="50" y="116"/>
                    <a:pt x="52" y="116"/>
                  </a:cubicBezTo>
                  <a:cubicBezTo>
                    <a:pt x="53" y="116"/>
                    <a:pt x="55" y="116"/>
                    <a:pt x="57" y="116"/>
                  </a:cubicBezTo>
                  <a:cubicBezTo>
                    <a:pt x="59" y="116"/>
                    <a:pt x="61" y="116"/>
                    <a:pt x="62" y="116"/>
                  </a:cubicBezTo>
                  <a:cubicBezTo>
                    <a:pt x="64" y="116"/>
                    <a:pt x="66" y="115"/>
                    <a:pt x="68" y="115"/>
                  </a:cubicBezTo>
                  <a:cubicBezTo>
                    <a:pt x="70" y="115"/>
                    <a:pt x="71" y="114"/>
                    <a:pt x="73" y="114"/>
                  </a:cubicBezTo>
                  <a:cubicBezTo>
                    <a:pt x="74" y="113"/>
                    <a:pt x="76" y="113"/>
                    <a:pt x="77" y="112"/>
                  </a:cubicBezTo>
                  <a:cubicBezTo>
                    <a:pt x="79" y="111"/>
                    <a:pt x="80" y="110"/>
                    <a:pt x="81" y="109"/>
                  </a:cubicBezTo>
                  <a:cubicBezTo>
                    <a:pt x="82" y="108"/>
                    <a:pt x="83" y="107"/>
                    <a:pt x="83" y="105"/>
                  </a:cubicBezTo>
                  <a:cubicBezTo>
                    <a:pt x="84" y="104"/>
                    <a:pt x="84" y="102"/>
                    <a:pt x="84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5" name="Freeform 317">
              <a:extLst>
                <a:ext uri="{FF2B5EF4-FFF2-40B4-BE49-F238E27FC236}">
                  <a16:creationId xmlns:a16="http://schemas.microsoft.com/office/drawing/2014/main" id="{ABAFAD4F-0841-4CFA-B80B-18E16EA870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1516" y="3711705"/>
              <a:ext cx="151447" cy="176428"/>
            </a:xfrm>
            <a:custGeom>
              <a:avLst/>
              <a:gdLst>
                <a:gd name="T0" fmla="*/ 85 w 146"/>
                <a:gd name="T1" fmla="*/ 52 h 170"/>
                <a:gd name="T2" fmla="*/ 88 w 146"/>
                <a:gd name="T3" fmla="*/ 58 h 170"/>
                <a:gd name="T4" fmla="*/ 94 w 146"/>
                <a:gd name="T5" fmla="*/ 61 h 170"/>
                <a:gd name="T6" fmla="*/ 146 w 146"/>
                <a:gd name="T7" fmla="*/ 61 h 170"/>
                <a:gd name="T8" fmla="*/ 146 w 146"/>
                <a:gd name="T9" fmla="*/ 161 h 170"/>
                <a:gd name="T10" fmla="*/ 143 w 146"/>
                <a:gd name="T11" fmla="*/ 167 h 170"/>
                <a:gd name="T12" fmla="*/ 137 w 146"/>
                <a:gd name="T13" fmla="*/ 170 h 170"/>
                <a:gd name="T14" fmla="*/ 9 w 146"/>
                <a:gd name="T15" fmla="*/ 170 h 170"/>
                <a:gd name="T16" fmla="*/ 3 w 146"/>
                <a:gd name="T17" fmla="*/ 167 h 170"/>
                <a:gd name="T18" fmla="*/ 0 w 146"/>
                <a:gd name="T19" fmla="*/ 161 h 170"/>
                <a:gd name="T20" fmla="*/ 0 w 146"/>
                <a:gd name="T21" fmla="*/ 9 h 170"/>
                <a:gd name="T22" fmla="*/ 3 w 146"/>
                <a:gd name="T23" fmla="*/ 3 h 170"/>
                <a:gd name="T24" fmla="*/ 9 w 146"/>
                <a:gd name="T25" fmla="*/ 0 h 170"/>
                <a:gd name="T26" fmla="*/ 85 w 146"/>
                <a:gd name="T27" fmla="*/ 0 h 170"/>
                <a:gd name="T28" fmla="*/ 85 w 146"/>
                <a:gd name="T29" fmla="*/ 52 h 170"/>
                <a:gd name="T30" fmla="*/ 97 w 146"/>
                <a:gd name="T31" fmla="*/ 49 h 170"/>
                <a:gd name="T32" fmla="*/ 97 w 146"/>
                <a:gd name="T33" fmla="*/ 4 h 170"/>
                <a:gd name="T34" fmla="*/ 101 w 146"/>
                <a:gd name="T35" fmla="*/ 7 h 170"/>
                <a:gd name="T36" fmla="*/ 139 w 146"/>
                <a:gd name="T37" fmla="*/ 45 h 170"/>
                <a:gd name="T38" fmla="*/ 142 w 146"/>
                <a:gd name="T39" fmla="*/ 49 h 170"/>
                <a:gd name="T40" fmla="*/ 97 w 146"/>
                <a:gd name="T41" fmla="*/ 4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6" h="170">
                  <a:moveTo>
                    <a:pt x="85" y="52"/>
                  </a:moveTo>
                  <a:cubicBezTo>
                    <a:pt x="85" y="54"/>
                    <a:pt x="86" y="56"/>
                    <a:pt x="88" y="58"/>
                  </a:cubicBezTo>
                  <a:cubicBezTo>
                    <a:pt x="90" y="60"/>
                    <a:pt x="92" y="61"/>
                    <a:pt x="94" y="6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6" y="163"/>
                    <a:pt x="145" y="165"/>
                    <a:pt x="143" y="167"/>
                  </a:cubicBezTo>
                  <a:cubicBezTo>
                    <a:pt x="141" y="169"/>
                    <a:pt x="139" y="170"/>
                    <a:pt x="137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7" y="170"/>
                    <a:pt x="5" y="169"/>
                    <a:pt x="3" y="167"/>
                  </a:cubicBezTo>
                  <a:cubicBezTo>
                    <a:pt x="1" y="165"/>
                    <a:pt x="0" y="163"/>
                    <a:pt x="0" y="16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85" y="52"/>
                  </a:lnTo>
                  <a:close/>
                  <a:moveTo>
                    <a:pt x="97" y="49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9" y="5"/>
                    <a:pt x="100" y="6"/>
                    <a:pt x="101" y="7"/>
                  </a:cubicBezTo>
                  <a:cubicBezTo>
                    <a:pt x="139" y="45"/>
                    <a:pt x="139" y="45"/>
                    <a:pt x="139" y="45"/>
                  </a:cubicBezTo>
                  <a:cubicBezTo>
                    <a:pt x="140" y="46"/>
                    <a:pt x="141" y="47"/>
                    <a:pt x="142" y="49"/>
                  </a:cubicBez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6" name="Freeform 318">
              <a:extLst>
                <a:ext uri="{FF2B5EF4-FFF2-40B4-BE49-F238E27FC236}">
                  <a16:creationId xmlns:a16="http://schemas.microsoft.com/office/drawing/2014/main" id="{5D882148-249E-4FFF-AB66-06EDF10C0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6680" y="3711705"/>
              <a:ext cx="149885" cy="176428"/>
            </a:xfrm>
            <a:custGeom>
              <a:avLst/>
              <a:gdLst>
                <a:gd name="T0" fmla="*/ 94 w 145"/>
                <a:gd name="T1" fmla="*/ 61 h 170"/>
                <a:gd name="T2" fmla="*/ 145 w 145"/>
                <a:gd name="T3" fmla="*/ 61 h 170"/>
                <a:gd name="T4" fmla="*/ 145 w 145"/>
                <a:gd name="T5" fmla="*/ 161 h 170"/>
                <a:gd name="T6" fmla="*/ 142 w 145"/>
                <a:gd name="T7" fmla="*/ 167 h 170"/>
                <a:gd name="T8" fmla="*/ 136 w 145"/>
                <a:gd name="T9" fmla="*/ 170 h 170"/>
                <a:gd name="T10" fmla="*/ 9 w 145"/>
                <a:gd name="T11" fmla="*/ 170 h 170"/>
                <a:gd name="T12" fmla="*/ 2 w 145"/>
                <a:gd name="T13" fmla="*/ 167 h 170"/>
                <a:gd name="T14" fmla="*/ 0 w 145"/>
                <a:gd name="T15" fmla="*/ 161 h 170"/>
                <a:gd name="T16" fmla="*/ 0 w 145"/>
                <a:gd name="T17" fmla="*/ 9 h 170"/>
                <a:gd name="T18" fmla="*/ 2 w 145"/>
                <a:gd name="T19" fmla="*/ 3 h 170"/>
                <a:gd name="T20" fmla="*/ 9 w 145"/>
                <a:gd name="T21" fmla="*/ 0 h 170"/>
                <a:gd name="T22" fmla="*/ 84 w 145"/>
                <a:gd name="T23" fmla="*/ 0 h 170"/>
                <a:gd name="T24" fmla="*/ 84 w 145"/>
                <a:gd name="T25" fmla="*/ 52 h 170"/>
                <a:gd name="T26" fmla="*/ 87 w 145"/>
                <a:gd name="T27" fmla="*/ 58 h 170"/>
                <a:gd name="T28" fmla="*/ 94 w 145"/>
                <a:gd name="T29" fmla="*/ 61 h 170"/>
                <a:gd name="T30" fmla="*/ 109 w 145"/>
                <a:gd name="T31" fmla="*/ 82 h 170"/>
                <a:gd name="T32" fmla="*/ 109 w 145"/>
                <a:gd name="T33" fmla="*/ 76 h 170"/>
                <a:gd name="T34" fmla="*/ 108 w 145"/>
                <a:gd name="T35" fmla="*/ 74 h 170"/>
                <a:gd name="T36" fmla="*/ 106 w 145"/>
                <a:gd name="T37" fmla="*/ 73 h 170"/>
                <a:gd name="T38" fmla="*/ 39 w 145"/>
                <a:gd name="T39" fmla="*/ 73 h 170"/>
                <a:gd name="T40" fmla="*/ 37 w 145"/>
                <a:gd name="T41" fmla="*/ 74 h 170"/>
                <a:gd name="T42" fmla="*/ 36 w 145"/>
                <a:gd name="T43" fmla="*/ 76 h 170"/>
                <a:gd name="T44" fmla="*/ 36 w 145"/>
                <a:gd name="T45" fmla="*/ 82 h 170"/>
                <a:gd name="T46" fmla="*/ 37 w 145"/>
                <a:gd name="T47" fmla="*/ 84 h 170"/>
                <a:gd name="T48" fmla="*/ 39 w 145"/>
                <a:gd name="T49" fmla="*/ 85 h 170"/>
                <a:gd name="T50" fmla="*/ 106 w 145"/>
                <a:gd name="T51" fmla="*/ 85 h 170"/>
                <a:gd name="T52" fmla="*/ 108 w 145"/>
                <a:gd name="T53" fmla="*/ 84 h 170"/>
                <a:gd name="T54" fmla="*/ 109 w 145"/>
                <a:gd name="T55" fmla="*/ 82 h 170"/>
                <a:gd name="T56" fmla="*/ 109 w 145"/>
                <a:gd name="T57" fmla="*/ 106 h 170"/>
                <a:gd name="T58" fmla="*/ 109 w 145"/>
                <a:gd name="T59" fmla="*/ 100 h 170"/>
                <a:gd name="T60" fmla="*/ 108 w 145"/>
                <a:gd name="T61" fmla="*/ 98 h 170"/>
                <a:gd name="T62" fmla="*/ 106 w 145"/>
                <a:gd name="T63" fmla="*/ 97 h 170"/>
                <a:gd name="T64" fmla="*/ 39 w 145"/>
                <a:gd name="T65" fmla="*/ 97 h 170"/>
                <a:gd name="T66" fmla="*/ 37 w 145"/>
                <a:gd name="T67" fmla="*/ 98 h 170"/>
                <a:gd name="T68" fmla="*/ 36 w 145"/>
                <a:gd name="T69" fmla="*/ 100 h 170"/>
                <a:gd name="T70" fmla="*/ 36 w 145"/>
                <a:gd name="T71" fmla="*/ 106 h 170"/>
                <a:gd name="T72" fmla="*/ 37 w 145"/>
                <a:gd name="T73" fmla="*/ 108 h 170"/>
                <a:gd name="T74" fmla="*/ 39 w 145"/>
                <a:gd name="T75" fmla="*/ 109 h 170"/>
                <a:gd name="T76" fmla="*/ 106 w 145"/>
                <a:gd name="T77" fmla="*/ 109 h 170"/>
                <a:gd name="T78" fmla="*/ 108 w 145"/>
                <a:gd name="T79" fmla="*/ 108 h 170"/>
                <a:gd name="T80" fmla="*/ 109 w 145"/>
                <a:gd name="T81" fmla="*/ 106 h 170"/>
                <a:gd name="T82" fmla="*/ 109 w 145"/>
                <a:gd name="T83" fmla="*/ 130 h 170"/>
                <a:gd name="T84" fmla="*/ 109 w 145"/>
                <a:gd name="T85" fmla="*/ 124 h 170"/>
                <a:gd name="T86" fmla="*/ 108 w 145"/>
                <a:gd name="T87" fmla="*/ 122 h 170"/>
                <a:gd name="T88" fmla="*/ 106 w 145"/>
                <a:gd name="T89" fmla="*/ 121 h 170"/>
                <a:gd name="T90" fmla="*/ 39 w 145"/>
                <a:gd name="T91" fmla="*/ 121 h 170"/>
                <a:gd name="T92" fmla="*/ 37 w 145"/>
                <a:gd name="T93" fmla="*/ 122 h 170"/>
                <a:gd name="T94" fmla="*/ 36 w 145"/>
                <a:gd name="T95" fmla="*/ 124 h 170"/>
                <a:gd name="T96" fmla="*/ 36 w 145"/>
                <a:gd name="T97" fmla="*/ 130 h 170"/>
                <a:gd name="T98" fmla="*/ 37 w 145"/>
                <a:gd name="T99" fmla="*/ 132 h 170"/>
                <a:gd name="T100" fmla="*/ 39 w 145"/>
                <a:gd name="T101" fmla="*/ 133 h 170"/>
                <a:gd name="T102" fmla="*/ 106 w 145"/>
                <a:gd name="T103" fmla="*/ 133 h 170"/>
                <a:gd name="T104" fmla="*/ 108 w 145"/>
                <a:gd name="T105" fmla="*/ 132 h 170"/>
                <a:gd name="T106" fmla="*/ 109 w 145"/>
                <a:gd name="T107" fmla="*/ 130 h 170"/>
                <a:gd name="T108" fmla="*/ 139 w 145"/>
                <a:gd name="T109" fmla="*/ 45 h 170"/>
                <a:gd name="T110" fmla="*/ 141 w 145"/>
                <a:gd name="T111" fmla="*/ 49 h 170"/>
                <a:gd name="T112" fmla="*/ 97 w 145"/>
                <a:gd name="T113" fmla="*/ 49 h 170"/>
                <a:gd name="T114" fmla="*/ 97 w 145"/>
                <a:gd name="T115" fmla="*/ 4 h 170"/>
                <a:gd name="T116" fmla="*/ 100 w 145"/>
                <a:gd name="T117" fmla="*/ 7 h 170"/>
                <a:gd name="T118" fmla="*/ 139 w 145"/>
                <a:gd name="T119" fmla="*/ 4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5" h="170">
                  <a:moveTo>
                    <a:pt x="94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45" y="161"/>
                    <a:pt x="145" y="161"/>
                    <a:pt x="145" y="161"/>
                  </a:cubicBezTo>
                  <a:cubicBezTo>
                    <a:pt x="145" y="163"/>
                    <a:pt x="144" y="165"/>
                    <a:pt x="142" y="167"/>
                  </a:cubicBezTo>
                  <a:cubicBezTo>
                    <a:pt x="141" y="169"/>
                    <a:pt x="138" y="170"/>
                    <a:pt x="136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6" y="170"/>
                    <a:pt x="4" y="169"/>
                    <a:pt x="2" y="167"/>
                  </a:cubicBezTo>
                  <a:cubicBezTo>
                    <a:pt x="1" y="165"/>
                    <a:pt x="0" y="163"/>
                    <a:pt x="0" y="16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4"/>
                    <a:pt x="85" y="56"/>
                    <a:pt x="87" y="58"/>
                  </a:cubicBezTo>
                  <a:cubicBezTo>
                    <a:pt x="89" y="60"/>
                    <a:pt x="91" y="61"/>
                    <a:pt x="94" y="61"/>
                  </a:cubicBezTo>
                  <a:close/>
                  <a:moveTo>
                    <a:pt x="109" y="82"/>
                  </a:moveTo>
                  <a:cubicBezTo>
                    <a:pt x="109" y="76"/>
                    <a:pt x="109" y="76"/>
                    <a:pt x="109" y="76"/>
                  </a:cubicBezTo>
                  <a:cubicBezTo>
                    <a:pt x="109" y="75"/>
                    <a:pt x="108" y="74"/>
                    <a:pt x="108" y="74"/>
                  </a:cubicBezTo>
                  <a:cubicBezTo>
                    <a:pt x="107" y="73"/>
                    <a:pt x="106" y="73"/>
                    <a:pt x="106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8" y="73"/>
                    <a:pt x="37" y="73"/>
                    <a:pt x="37" y="74"/>
                  </a:cubicBezTo>
                  <a:cubicBezTo>
                    <a:pt x="36" y="74"/>
                    <a:pt x="36" y="75"/>
                    <a:pt x="36" y="76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3"/>
                    <a:pt x="36" y="84"/>
                    <a:pt x="37" y="84"/>
                  </a:cubicBezTo>
                  <a:cubicBezTo>
                    <a:pt x="37" y="85"/>
                    <a:pt x="38" y="85"/>
                    <a:pt x="3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7" y="85"/>
                    <a:pt x="108" y="84"/>
                  </a:cubicBezTo>
                  <a:cubicBezTo>
                    <a:pt x="108" y="84"/>
                    <a:pt x="109" y="83"/>
                    <a:pt x="109" y="82"/>
                  </a:cubicBezTo>
                  <a:close/>
                  <a:moveTo>
                    <a:pt x="109" y="106"/>
                  </a:moveTo>
                  <a:cubicBezTo>
                    <a:pt x="109" y="100"/>
                    <a:pt x="109" y="100"/>
                    <a:pt x="109" y="100"/>
                  </a:cubicBezTo>
                  <a:cubicBezTo>
                    <a:pt x="109" y="99"/>
                    <a:pt x="108" y="98"/>
                    <a:pt x="108" y="98"/>
                  </a:cubicBezTo>
                  <a:cubicBezTo>
                    <a:pt x="107" y="97"/>
                    <a:pt x="106" y="97"/>
                    <a:pt x="106" y="9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8" y="97"/>
                    <a:pt x="37" y="97"/>
                    <a:pt x="37" y="98"/>
                  </a:cubicBezTo>
                  <a:cubicBezTo>
                    <a:pt x="36" y="98"/>
                    <a:pt x="36" y="99"/>
                    <a:pt x="36" y="100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7"/>
                    <a:pt x="36" y="108"/>
                    <a:pt x="37" y="108"/>
                  </a:cubicBezTo>
                  <a:cubicBezTo>
                    <a:pt x="37" y="109"/>
                    <a:pt x="38" y="109"/>
                    <a:pt x="39" y="109"/>
                  </a:cubicBezTo>
                  <a:cubicBezTo>
                    <a:pt x="106" y="109"/>
                    <a:pt x="106" y="109"/>
                    <a:pt x="106" y="109"/>
                  </a:cubicBezTo>
                  <a:cubicBezTo>
                    <a:pt x="106" y="109"/>
                    <a:pt x="107" y="109"/>
                    <a:pt x="108" y="108"/>
                  </a:cubicBezTo>
                  <a:cubicBezTo>
                    <a:pt x="108" y="108"/>
                    <a:pt x="109" y="107"/>
                    <a:pt x="109" y="106"/>
                  </a:cubicBezTo>
                  <a:close/>
                  <a:moveTo>
                    <a:pt x="109" y="130"/>
                  </a:moveTo>
                  <a:cubicBezTo>
                    <a:pt x="109" y="124"/>
                    <a:pt x="109" y="124"/>
                    <a:pt x="109" y="124"/>
                  </a:cubicBezTo>
                  <a:cubicBezTo>
                    <a:pt x="109" y="123"/>
                    <a:pt x="108" y="123"/>
                    <a:pt x="108" y="122"/>
                  </a:cubicBezTo>
                  <a:cubicBezTo>
                    <a:pt x="107" y="122"/>
                    <a:pt x="106" y="121"/>
                    <a:pt x="106" y="121"/>
                  </a:cubicBezTo>
                  <a:cubicBezTo>
                    <a:pt x="39" y="121"/>
                    <a:pt x="39" y="121"/>
                    <a:pt x="39" y="121"/>
                  </a:cubicBezTo>
                  <a:cubicBezTo>
                    <a:pt x="38" y="121"/>
                    <a:pt x="37" y="122"/>
                    <a:pt x="37" y="122"/>
                  </a:cubicBezTo>
                  <a:cubicBezTo>
                    <a:pt x="36" y="123"/>
                    <a:pt x="36" y="123"/>
                    <a:pt x="36" y="124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1"/>
                    <a:pt x="36" y="132"/>
                    <a:pt x="37" y="132"/>
                  </a:cubicBezTo>
                  <a:cubicBezTo>
                    <a:pt x="37" y="133"/>
                    <a:pt x="38" y="133"/>
                    <a:pt x="39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133"/>
                    <a:pt x="107" y="133"/>
                    <a:pt x="108" y="132"/>
                  </a:cubicBezTo>
                  <a:cubicBezTo>
                    <a:pt x="108" y="132"/>
                    <a:pt x="109" y="131"/>
                    <a:pt x="109" y="130"/>
                  </a:cubicBezTo>
                  <a:close/>
                  <a:moveTo>
                    <a:pt x="139" y="45"/>
                  </a:moveTo>
                  <a:cubicBezTo>
                    <a:pt x="139" y="46"/>
                    <a:pt x="140" y="47"/>
                    <a:pt x="141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8" y="5"/>
                    <a:pt x="99" y="6"/>
                    <a:pt x="100" y="7"/>
                  </a:cubicBezTo>
                  <a:lnTo>
                    <a:pt x="13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7" name="Freeform 319">
              <a:extLst>
                <a:ext uri="{FF2B5EF4-FFF2-40B4-BE49-F238E27FC236}">
                  <a16:creationId xmlns:a16="http://schemas.microsoft.com/office/drawing/2014/main" id="{A6E97CEA-EFE0-4135-938B-015D84376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34965" y="3711705"/>
              <a:ext cx="159253" cy="176428"/>
            </a:xfrm>
            <a:custGeom>
              <a:avLst/>
              <a:gdLst>
                <a:gd name="T0" fmla="*/ 66 w 154"/>
                <a:gd name="T1" fmla="*/ 139 h 170"/>
                <a:gd name="T2" fmla="*/ 33 w 154"/>
                <a:gd name="T3" fmla="*/ 170 h 170"/>
                <a:gd name="T4" fmla="*/ 1 w 154"/>
                <a:gd name="T5" fmla="*/ 139 h 170"/>
                <a:gd name="T6" fmla="*/ 3 w 154"/>
                <a:gd name="T7" fmla="*/ 133 h 170"/>
                <a:gd name="T8" fmla="*/ 21 w 154"/>
                <a:gd name="T9" fmla="*/ 3 h 170"/>
                <a:gd name="T10" fmla="*/ 24 w 154"/>
                <a:gd name="T11" fmla="*/ 0 h 170"/>
                <a:gd name="T12" fmla="*/ 45 w 154"/>
                <a:gd name="T13" fmla="*/ 1 h 170"/>
                <a:gd name="T14" fmla="*/ 45 w 154"/>
                <a:gd name="T15" fmla="*/ 133 h 170"/>
                <a:gd name="T16" fmla="*/ 66 w 154"/>
                <a:gd name="T17" fmla="*/ 134 h 170"/>
                <a:gd name="T18" fmla="*/ 154 w 154"/>
                <a:gd name="T19" fmla="*/ 63 h 170"/>
                <a:gd name="T20" fmla="*/ 127 w 154"/>
                <a:gd name="T21" fmla="*/ 73 h 170"/>
                <a:gd name="T22" fmla="*/ 134 w 154"/>
                <a:gd name="T23" fmla="*/ 63 h 170"/>
                <a:gd name="T24" fmla="*/ 107 w 154"/>
                <a:gd name="T25" fmla="*/ 49 h 170"/>
                <a:gd name="T26" fmla="*/ 109 w 154"/>
                <a:gd name="T27" fmla="*/ 63 h 170"/>
                <a:gd name="T28" fmla="*/ 82 w 154"/>
                <a:gd name="T29" fmla="*/ 73 h 170"/>
                <a:gd name="T30" fmla="*/ 89 w 154"/>
                <a:gd name="T31" fmla="*/ 63 h 170"/>
                <a:gd name="T32" fmla="*/ 126 w 154"/>
                <a:gd name="T33" fmla="*/ 0 h 170"/>
                <a:gd name="T34" fmla="*/ 154 w 154"/>
                <a:gd name="T35" fmla="*/ 63 h 170"/>
                <a:gd name="T36" fmla="*/ 146 w 154"/>
                <a:gd name="T37" fmla="*/ 170 h 170"/>
                <a:gd name="T38" fmla="*/ 90 w 154"/>
                <a:gd name="T39" fmla="*/ 161 h 170"/>
                <a:gd name="T40" fmla="*/ 127 w 154"/>
                <a:gd name="T41" fmla="*/ 109 h 170"/>
                <a:gd name="T42" fmla="*/ 128 w 154"/>
                <a:gd name="T43" fmla="*/ 107 h 170"/>
                <a:gd name="T44" fmla="*/ 127 w 154"/>
                <a:gd name="T45" fmla="*/ 108 h 170"/>
                <a:gd name="T46" fmla="*/ 102 w 154"/>
                <a:gd name="T47" fmla="*/ 108 h 170"/>
                <a:gd name="T48" fmla="*/ 91 w 154"/>
                <a:gd name="T49" fmla="*/ 119 h 170"/>
                <a:gd name="T50" fmla="*/ 145 w 154"/>
                <a:gd name="T51" fmla="*/ 97 h 170"/>
                <a:gd name="T52" fmla="*/ 110 w 154"/>
                <a:gd name="T53" fmla="*/ 156 h 170"/>
                <a:gd name="T54" fmla="*/ 107 w 154"/>
                <a:gd name="T55" fmla="*/ 159 h 170"/>
                <a:gd name="T56" fmla="*/ 108 w 154"/>
                <a:gd name="T57" fmla="*/ 159 h 170"/>
                <a:gd name="T58" fmla="*/ 134 w 154"/>
                <a:gd name="T59" fmla="*/ 159 h 170"/>
                <a:gd name="T60" fmla="*/ 146 w 154"/>
                <a:gd name="T61" fmla="*/ 148 h 170"/>
                <a:gd name="T62" fmla="*/ 126 w 154"/>
                <a:gd name="T63" fmla="*/ 39 h 170"/>
                <a:gd name="T64" fmla="*/ 118 w 154"/>
                <a:gd name="T65" fmla="*/ 14 h 170"/>
                <a:gd name="T66" fmla="*/ 118 w 154"/>
                <a:gd name="T67" fmla="*/ 12 h 170"/>
                <a:gd name="T68" fmla="*/ 117 w 154"/>
                <a:gd name="T69" fmla="*/ 15 h 170"/>
                <a:gd name="T70" fmla="*/ 110 w 154"/>
                <a:gd name="T71" fmla="*/ 3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170">
                  <a:moveTo>
                    <a:pt x="67" y="136"/>
                  </a:moveTo>
                  <a:cubicBezTo>
                    <a:pt x="67" y="137"/>
                    <a:pt x="66" y="138"/>
                    <a:pt x="66" y="139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5" y="169"/>
                    <a:pt x="34" y="170"/>
                    <a:pt x="33" y="170"/>
                  </a:cubicBezTo>
                  <a:cubicBezTo>
                    <a:pt x="33" y="170"/>
                    <a:pt x="32" y="169"/>
                    <a:pt x="31" y="16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8"/>
                    <a:pt x="0" y="136"/>
                    <a:pt x="0" y="135"/>
                  </a:cubicBezTo>
                  <a:cubicBezTo>
                    <a:pt x="1" y="134"/>
                    <a:pt x="2" y="133"/>
                    <a:pt x="3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2" y="2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0"/>
                    <a:pt x="45" y="1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4" y="133"/>
                    <a:pt x="65" y="134"/>
                    <a:pt x="66" y="134"/>
                  </a:cubicBezTo>
                  <a:cubicBezTo>
                    <a:pt x="66" y="135"/>
                    <a:pt x="67" y="135"/>
                    <a:pt x="67" y="136"/>
                  </a:cubicBezTo>
                  <a:close/>
                  <a:moveTo>
                    <a:pt x="154" y="63"/>
                  </a:moveTo>
                  <a:cubicBezTo>
                    <a:pt x="154" y="73"/>
                    <a:pt x="154" y="73"/>
                    <a:pt x="154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47" y="63"/>
                    <a:pt x="147" y="63"/>
                    <a:pt x="147" y="63"/>
                  </a:cubicBezTo>
                  <a:lnTo>
                    <a:pt x="154" y="63"/>
                  </a:lnTo>
                  <a:close/>
                  <a:moveTo>
                    <a:pt x="146" y="148"/>
                  </a:moveTo>
                  <a:cubicBezTo>
                    <a:pt x="146" y="170"/>
                    <a:pt x="146" y="170"/>
                    <a:pt x="146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6" y="110"/>
                    <a:pt x="127" y="109"/>
                    <a:pt x="127" y="109"/>
                  </a:cubicBezTo>
                  <a:cubicBezTo>
                    <a:pt x="128" y="108"/>
                    <a:pt x="128" y="108"/>
                    <a:pt x="128" y="108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26" y="108"/>
                    <a:pt x="125" y="108"/>
                    <a:pt x="124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09" y="156"/>
                    <a:pt x="109" y="157"/>
                    <a:pt x="108" y="158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109" y="159"/>
                    <a:pt x="109" y="159"/>
                    <a:pt x="111" y="159"/>
                  </a:cubicBezTo>
                  <a:cubicBezTo>
                    <a:pt x="134" y="159"/>
                    <a:pt x="134" y="159"/>
                    <a:pt x="134" y="159"/>
                  </a:cubicBezTo>
                  <a:cubicBezTo>
                    <a:pt x="134" y="148"/>
                    <a:pt x="134" y="148"/>
                    <a:pt x="134" y="148"/>
                  </a:cubicBezTo>
                  <a:lnTo>
                    <a:pt x="146" y="148"/>
                  </a:lnTo>
                  <a:close/>
                  <a:moveTo>
                    <a:pt x="110" y="39"/>
                  </a:moveTo>
                  <a:cubicBezTo>
                    <a:pt x="126" y="39"/>
                    <a:pt x="126" y="39"/>
                    <a:pt x="126" y="3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3"/>
                    <a:pt x="118" y="12"/>
                    <a:pt x="118" y="12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5"/>
                  </a:cubicBezTo>
                  <a:cubicBezTo>
                    <a:pt x="117" y="17"/>
                    <a:pt x="117" y="17"/>
                    <a:pt x="117" y="18"/>
                  </a:cubicBezTo>
                  <a:lnTo>
                    <a:pt x="11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8" name="Freeform 320">
              <a:extLst>
                <a:ext uri="{FF2B5EF4-FFF2-40B4-BE49-F238E27FC236}">
                  <a16:creationId xmlns:a16="http://schemas.microsoft.com/office/drawing/2014/main" id="{2BC1A2C8-10AC-4F43-BF3D-70FEF67B3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2620" y="3711705"/>
              <a:ext cx="159253" cy="176428"/>
            </a:xfrm>
            <a:custGeom>
              <a:avLst/>
              <a:gdLst>
                <a:gd name="T0" fmla="*/ 66 w 154"/>
                <a:gd name="T1" fmla="*/ 139 h 170"/>
                <a:gd name="T2" fmla="*/ 34 w 154"/>
                <a:gd name="T3" fmla="*/ 170 h 170"/>
                <a:gd name="T4" fmla="*/ 1 w 154"/>
                <a:gd name="T5" fmla="*/ 139 h 170"/>
                <a:gd name="T6" fmla="*/ 4 w 154"/>
                <a:gd name="T7" fmla="*/ 133 h 170"/>
                <a:gd name="T8" fmla="*/ 22 w 154"/>
                <a:gd name="T9" fmla="*/ 3 h 170"/>
                <a:gd name="T10" fmla="*/ 25 w 154"/>
                <a:gd name="T11" fmla="*/ 0 h 170"/>
                <a:gd name="T12" fmla="*/ 45 w 154"/>
                <a:gd name="T13" fmla="*/ 1 h 170"/>
                <a:gd name="T14" fmla="*/ 46 w 154"/>
                <a:gd name="T15" fmla="*/ 133 h 170"/>
                <a:gd name="T16" fmla="*/ 66 w 154"/>
                <a:gd name="T17" fmla="*/ 134 h 170"/>
                <a:gd name="T18" fmla="*/ 154 w 154"/>
                <a:gd name="T19" fmla="*/ 160 h 170"/>
                <a:gd name="T20" fmla="*/ 127 w 154"/>
                <a:gd name="T21" fmla="*/ 170 h 170"/>
                <a:gd name="T22" fmla="*/ 134 w 154"/>
                <a:gd name="T23" fmla="*/ 160 h 170"/>
                <a:gd name="T24" fmla="*/ 107 w 154"/>
                <a:gd name="T25" fmla="*/ 146 h 170"/>
                <a:gd name="T26" fmla="*/ 110 w 154"/>
                <a:gd name="T27" fmla="*/ 160 h 170"/>
                <a:gd name="T28" fmla="*/ 82 w 154"/>
                <a:gd name="T29" fmla="*/ 170 h 170"/>
                <a:gd name="T30" fmla="*/ 89 w 154"/>
                <a:gd name="T31" fmla="*/ 160 h 170"/>
                <a:gd name="T32" fmla="*/ 126 w 154"/>
                <a:gd name="T33" fmla="*/ 97 h 170"/>
                <a:gd name="T34" fmla="*/ 154 w 154"/>
                <a:gd name="T35" fmla="*/ 160 h 170"/>
                <a:gd name="T36" fmla="*/ 146 w 154"/>
                <a:gd name="T37" fmla="*/ 73 h 170"/>
                <a:gd name="T38" fmla="*/ 91 w 154"/>
                <a:gd name="T39" fmla="*/ 64 h 170"/>
                <a:gd name="T40" fmla="*/ 128 w 154"/>
                <a:gd name="T41" fmla="*/ 12 h 170"/>
                <a:gd name="T42" fmla="*/ 129 w 154"/>
                <a:gd name="T43" fmla="*/ 11 h 170"/>
                <a:gd name="T44" fmla="*/ 127 w 154"/>
                <a:gd name="T45" fmla="*/ 11 h 170"/>
                <a:gd name="T46" fmla="*/ 103 w 154"/>
                <a:gd name="T47" fmla="*/ 11 h 170"/>
                <a:gd name="T48" fmla="*/ 91 w 154"/>
                <a:gd name="T49" fmla="*/ 22 h 170"/>
                <a:gd name="T50" fmla="*/ 145 w 154"/>
                <a:gd name="T51" fmla="*/ 0 h 170"/>
                <a:gd name="T52" fmla="*/ 110 w 154"/>
                <a:gd name="T53" fmla="*/ 59 h 170"/>
                <a:gd name="T54" fmla="*/ 107 w 154"/>
                <a:gd name="T55" fmla="*/ 62 h 170"/>
                <a:gd name="T56" fmla="*/ 108 w 154"/>
                <a:gd name="T57" fmla="*/ 62 h 170"/>
                <a:gd name="T58" fmla="*/ 135 w 154"/>
                <a:gd name="T59" fmla="*/ 62 h 170"/>
                <a:gd name="T60" fmla="*/ 146 w 154"/>
                <a:gd name="T61" fmla="*/ 51 h 170"/>
                <a:gd name="T62" fmla="*/ 127 w 154"/>
                <a:gd name="T63" fmla="*/ 136 h 170"/>
                <a:gd name="T64" fmla="*/ 119 w 154"/>
                <a:gd name="T65" fmla="*/ 111 h 170"/>
                <a:gd name="T66" fmla="*/ 118 w 154"/>
                <a:gd name="T67" fmla="*/ 109 h 170"/>
                <a:gd name="T68" fmla="*/ 118 w 154"/>
                <a:gd name="T69" fmla="*/ 112 h 170"/>
                <a:gd name="T70" fmla="*/ 110 w 154"/>
                <a:gd name="T71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4" h="170">
                  <a:moveTo>
                    <a:pt x="67" y="136"/>
                  </a:moveTo>
                  <a:cubicBezTo>
                    <a:pt x="67" y="137"/>
                    <a:pt x="67" y="138"/>
                    <a:pt x="66" y="139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5" y="169"/>
                    <a:pt x="35" y="170"/>
                    <a:pt x="34" y="170"/>
                  </a:cubicBezTo>
                  <a:cubicBezTo>
                    <a:pt x="33" y="170"/>
                    <a:pt x="32" y="169"/>
                    <a:pt x="32" y="16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8"/>
                    <a:pt x="0" y="136"/>
                    <a:pt x="1" y="135"/>
                  </a:cubicBezTo>
                  <a:cubicBezTo>
                    <a:pt x="1" y="134"/>
                    <a:pt x="2" y="133"/>
                    <a:pt x="4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5" y="133"/>
                    <a:pt x="66" y="134"/>
                    <a:pt x="66" y="134"/>
                  </a:cubicBezTo>
                  <a:cubicBezTo>
                    <a:pt x="67" y="135"/>
                    <a:pt x="67" y="135"/>
                    <a:pt x="67" y="136"/>
                  </a:cubicBezTo>
                  <a:close/>
                  <a:moveTo>
                    <a:pt x="154" y="160"/>
                  </a:moveTo>
                  <a:cubicBezTo>
                    <a:pt x="154" y="170"/>
                    <a:pt x="154" y="170"/>
                    <a:pt x="154" y="170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10" y="170"/>
                    <a:pt x="110" y="170"/>
                    <a:pt x="110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60"/>
                    <a:pt x="82" y="160"/>
                    <a:pt x="82" y="160"/>
                  </a:cubicBezTo>
                  <a:cubicBezTo>
                    <a:pt x="89" y="160"/>
                    <a:pt x="89" y="160"/>
                    <a:pt x="89" y="160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48" y="160"/>
                    <a:pt x="148" y="160"/>
                    <a:pt x="148" y="160"/>
                  </a:cubicBezTo>
                  <a:lnTo>
                    <a:pt x="154" y="160"/>
                  </a:lnTo>
                  <a:close/>
                  <a:moveTo>
                    <a:pt x="146" y="51"/>
                  </a:moveTo>
                  <a:cubicBezTo>
                    <a:pt x="146" y="73"/>
                    <a:pt x="146" y="73"/>
                    <a:pt x="146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126" y="14"/>
                    <a:pt x="126" y="14"/>
                    <a:pt x="126" y="14"/>
                  </a:cubicBezTo>
                  <a:cubicBezTo>
                    <a:pt x="127" y="13"/>
                    <a:pt x="127" y="12"/>
                    <a:pt x="128" y="12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29" y="11"/>
                    <a:pt x="128" y="11"/>
                    <a:pt x="128" y="11"/>
                  </a:cubicBezTo>
                  <a:cubicBezTo>
                    <a:pt x="128" y="11"/>
                    <a:pt x="128" y="11"/>
                    <a:pt x="127" y="11"/>
                  </a:cubicBezTo>
                  <a:cubicBezTo>
                    <a:pt x="127" y="11"/>
                    <a:pt x="126" y="11"/>
                    <a:pt x="125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59"/>
                    <a:pt x="109" y="60"/>
                    <a:pt x="108" y="61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9" y="62"/>
                    <a:pt x="110" y="62"/>
                    <a:pt x="111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51"/>
                    <a:pt x="135" y="51"/>
                    <a:pt x="135" y="51"/>
                  </a:cubicBezTo>
                  <a:lnTo>
                    <a:pt x="146" y="51"/>
                  </a:lnTo>
                  <a:close/>
                  <a:moveTo>
                    <a:pt x="110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0"/>
                    <a:pt x="119" y="109"/>
                    <a:pt x="119" y="109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8" y="112"/>
                  </a:cubicBezTo>
                  <a:cubicBezTo>
                    <a:pt x="117" y="113"/>
                    <a:pt x="117" y="114"/>
                    <a:pt x="117" y="115"/>
                  </a:cubicBezTo>
                  <a:lnTo>
                    <a:pt x="11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9" name="Freeform 321">
              <a:extLst>
                <a:ext uri="{FF2B5EF4-FFF2-40B4-BE49-F238E27FC236}">
                  <a16:creationId xmlns:a16="http://schemas.microsoft.com/office/drawing/2014/main" id="{4012A741-E2F8-441C-934B-B347D50D4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664" y="4020843"/>
              <a:ext cx="171744" cy="176428"/>
            </a:xfrm>
            <a:custGeom>
              <a:avLst/>
              <a:gdLst>
                <a:gd name="T0" fmla="*/ 66 w 166"/>
                <a:gd name="T1" fmla="*/ 139 h 170"/>
                <a:gd name="T2" fmla="*/ 33 w 166"/>
                <a:gd name="T3" fmla="*/ 170 h 170"/>
                <a:gd name="T4" fmla="*/ 1 w 166"/>
                <a:gd name="T5" fmla="*/ 139 h 170"/>
                <a:gd name="T6" fmla="*/ 3 w 166"/>
                <a:gd name="T7" fmla="*/ 133 h 170"/>
                <a:gd name="T8" fmla="*/ 21 w 166"/>
                <a:gd name="T9" fmla="*/ 3 h 170"/>
                <a:gd name="T10" fmla="*/ 24 w 166"/>
                <a:gd name="T11" fmla="*/ 0 h 170"/>
                <a:gd name="T12" fmla="*/ 45 w 166"/>
                <a:gd name="T13" fmla="*/ 1 h 170"/>
                <a:gd name="T14" fmla="*/ 45 w 166"/>
                <a:gd name="T15" fmla="*/ 133 h 170"/>
                <a:gd name="T16" fmla="*/ 66 w 166"/>
                <a:gd name="T17" fmla="*/ 134 h 170"/>
                <a:gd name="T18" fmla="*/ 112 w 166"/>
                <a:gd name="T19" fmla="*/ 3 h 170"/>
                <a:gd name="T20" fmla="*/ 111 w 166"/>
                <a:gd name="T21" fmla="*/ 24 h 170"/>
                <a:gd name="T22" fmla="*/ 85 w 166"/>
                <a:gd name="T23" fmla="*/ 24 h 170"/>
                <a:gd name="T24" fmla="*/ 82 w 166"/>
                <a:gd name="T25" fmla="*/ 21 h 170"/>
                <a:gd name="T26" fmla="*/ 83 w 166"/>
                <a:gd name="T27" fmla="*/ 1 h 170"/>
                <a:gd name="T28" fmla="*/ 109 w 166"/>
                <a:gd name="T29" fmla="*/ 0 h 170"/>
                <a:gd name="T30" fmla="*/ 112 w 166"/>
                <a:gd name="T31" fmla="*/ 3 h 170"/>
                <a:gd name="T32" fmla="*/ 130 w 166"/>
                <a:gd name="T33" fmla="*/ 70 h 170"/>
                <a:gd name="T34" fmla="*/ 127 w 166"/>
                <a:gd name="T35" fmla="*/ 73 h 170"/>
                <a:gd name="T36" fmla="*/ 83 w 166"/>
                <a:gd name="T37" fmla="*/ 72 h 170"/>
                <a:gd name="T38" fmla="*/ 82 w 166"/>
                <a:gd name="T39" fmla="*/ 52 h 170"/>
                <a:gd name="T40" fmla="*/ 85 w 166"/>
                <a:gd name="T41" fmla="*/ 49 h 170"/>
                <a:gd name="T42" fmla="*/ 129 w 166"/>
                <a:gd name="T43" fmla="*/ 49 h 170"/>
                <a:gd name="T44" fmla="*/ 148 w 166"/>
                <a:gd name="T45" fmla="*/ 100 h 170"/>
                <a:gd name="T46" fmla="*/ 147 w 166"/>
                <a:gd name="T47" fmla="*/ 120 h 170"/>
                <a:gd name="T48" fmla="*/ 85 w 166"/>
                <a:gd name="T49" fmla="*/ 121 h 170"/>
                <a:gd name="T50" fmla="*/ 82 w 166"/>
                <a:gd name="T51" fmla="*/ 118 h 170"/>
                <a:gd name="T52" fmla="*/ 83 w 166"/>
                <a:gd name="T53" fmla="*/ 98 h 170"/>
                <a:gd name="T54" fmla="*/ 145 w 166"/>
                <a:gd name="T55" fmla="*/ 97 h 170"/>
                <a:gd name="T56" fmla="*/ 148 w 166"/>
                <a:gd name="T57" fmla="*/ 100 h 170"/>
                <a:gd name="T58" fmla="*/ 166 w 166"/>
                <a:gd name="T59" fmla="*/ 167 h 170"/>
                <a:gd name="T60" fmla="*/ 163 w 166"/>
                <a:gd name="T61" fmla="*/ 170 h 170"/>
                <a:gd name="T62" fmla="*/ 83 w 166"/>
                <a:gd name="T63" fmla="*/ 169 h 170"/>
                <a:gd name="T64" fmla="*/ 82 w 166"/>
                <a:gd name="T65" fmla="*/ 148 h 170"/>
                <a:gd name="T66" fmla="*/ 85 w 166"/>
                <a:gd name="T67" fmla="*/ 145 h 170"/>
                <a:gd name="T68" fmla="*/ 166 w 166"/>
                <a:gd name="T69" fmla="*/ 14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70">
                  <a:moveTo>
                    <a:pt x="67" y="136"/>
                  </a:moveTo>
                  <a:cubicBezTo>
                    <a:pt x="67" y="137"/>
                    <a:pt x="66" y="138"/>
                    <a:pt x="66" y="13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9"/>
                    <a:pt x="34" y="170"/>
                    <a:pt x="33" y="170"/>
                  </a:cubicBezTo>
                  <a:cubicBezTo>
                    <a:pt x="32" y="170"/>
                    <a:pt x="32" y="169"/>
                    <a:pt x="31" y="16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8"/>
                    <a:pt x="0" y="136"/>
                    <a:pt x="0" y="135"/>
                  </a:cubicBezTo>
                  <a:cubicBezTo>
                    <a:pt x="1" y="134"/>
                    <a:pt x="2" y="133"/>
                    <a:pt x="3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0"/>
                    <a:pt x="45" y="1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4" y="133"/>
                    <a:pt x="65" y="134"/>
                    <a:pt x="66" y="134"/>
                  </a:cubicBezTo>
                  <a:cubicBezTo>
                    <a:pt x="66" y="135"/>
                    <a:pt x="67" y="135"/>
                    <a:pt x="67" y="136"/>
                  </a:cubicBezTo>
                  <a:close/>
                  <a:moveTo>
                    <a:pt x="112" y="3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2" y="22"/>
                    <a:pt x="112" y="23"/>
                    <a:pt x="111" y="24"/>
                  </a:cubicBezTo>
                  <a:cubicBezTo>
                    <a:pt x="111" y="24"/>
                    <a:pt x="110" y="24"/>
                    <a:pt x="109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4" y="24"/>
                    <a:pt x="83" y="24"/>
                    <a:pt x="83" y="24"/>
                  </a:cubicBezTo>
                  <a:cubicBezTo>
                    <a:pt x="82" y="23"/>
                    <a:pt x="82" y="22"/>
                    <a:pt x="82" y="21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2"/>
                    <a:pt x="82" y="2"/>
                    <a:pt x="83" y="1"/>
                  </a:cubicBezTo>
                  <a:cubicBezTo>
                    <a:pt x="83" y="0"/>
                    <a:pt x="84" y="0"/>
                    <a:pt x="85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1" y="0"/>
                    <a:pt x="111" y="1"/>
                  </a:cubicBezTo>
                  <a:cubicBezTo>
                    <a:pt x="112" y="2"/>
                    <a:pt x="112" y="2"/>
                    <a:pt x="112" y="3"/>
                  </a:cubicBezTo>
                  <a:close/>
                  <a:moveTo>
                    <a:pt x="130" y="52"/>
                  </a:moveTo>
                  <a:cubicBezTo>
                    <a:pt x="130" y="70"/>
                    <a:pt x="130" y="70"/>
                    <a:pt x="130" y="70"/>
                  </a:cubicBezTo>
                  <a:cubicBezTo>
                    <a:pt x="130" y="71"/>
                    <a:pt x="130" y="71"/>
                    <a:pt x="129" y="72"/>
                  </a:cubicBezTo>
                  <a:cubicBezTo>
                    <a:pt x="129" y="73"/>
                    <a:pt x="128" y="73"/>
                    <a:pt x="127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4" y="73"/>
                    <a:pt x="83" y="73"/>
                    <a:pt x="83" y="72"/>
                  </a:cubicBezTo>
                  <a:cubicBezTo>
                    <a:pt x="82" y="71"/>
                    <a:pt x="82" y="71"/>
                    <a:pt x="82" y="7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1"/>
                    <a:pt x="82" y="50"/>
                    <a:pt x="83" y="49"/>
                  </a:cubicBezTo>
                  <a:cubicBezTo>
                    <a:pt x="83" y="49"/>
                    <a:pt x="84" y="49"/>
                    <a:pt x="85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30" y="50"/>
                    <a:pt x="130" y="51"/>
                    <a:pt x="130" y="52"/>
                  </a:cubicBezTo>
                  <a:close/>
                  <a:moveTo>
                    <a:pt x="148" y="100"/>
                  </a:moveTo>
                  <a:cubicBezTo>
                    <a:pt x="148" y="118"/>
                    <a:pt x="148" y="118"/>
                    <a:pt x="148" y="118"/>
                  </a:cubicBezTo>
                  <a:cubicBezTo>
                    <a:pt x="148" y="119"/>
                    <a:pt x="148" y="120"/>
                    <a:pt x="147" y="120"/>
                  </a:cubicBezTo>
                  <a:cubicBezTo>
                    <a:pt x="147" y="121"/>
                    <a:pt x="146" y="121"/>
                    <a:pt x="145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4" y="121"/>
                    <a:pt x="83" y="121"/>
                    <a:pt x="83" y="120"/>
                  </a:cubicBezTo>
                  <a:cubicBezTo>
                    <a:pt x="82" y="120"/>
                    <a:pt x="82" y="119"/>
                    <a:pt x="82" y="118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99"/>
                    <a:pt x="82" y="98"/>
                    <a:pt x="83" y="98"/>
                  </a:cubicBezTo>
                  <a:cubicBezTo>
                    <a:pt x="83" y="97"/>
                    <a:pt x="84" y="97"/>
                    <a:pt x="85" y="97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46" y="97"/>
                    <a:pt x="147" y="97"/>
                    <a:pt x="147" y="98"/>
                  </a:cubicBezTo>
                  <a:cubicBezTo>
                    <a:pt x="148" y="98"/>
                    <a:pt x="148" y="99"/>
                    <a:pt x="148" y="100"/>
                  </a:cubicBezTo>
                  <a:close/>
                  <a:moveTo>
                    <a:pt x="166" y="148"/>
                  </a:moveTo>
                  <a:cubicBezTo>
                    <a:pt x="166" y="167"/>
                    <a:pt x="166" y="167"/>
                    <a:pt x="166" y="167"/>
                  </a:cubicBezTo>
                  <a:cubicBezTo>
                    <a:pt x="166" y="167"/>
                    <a:pt x="166" y="168"/>
                    <a:pt x="166" y="169"/>
                  </a:cubicBezTo>
                  <a:cubicBezTo>
                    <a:pt x="165" y="169"/>
                    <a:pt x="164" y="170"/>
                    <a:pt x="163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4" y="170"/>
                    <a:pt x="83" y="169"/>
                    <a:pt x="83" y="169"/>
                  </a:cubicBezTo>
                  <a:cubicBezTo>
                    <a:pt x="82" y="168"/>
                    <a:pt x="82" y="167"/>
                    <a:pt x="82" y="167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82" y="147"/>
                    <a:pt x="83" y="146"/>
                  </a:cubicBezTo>
                  <a:cubicBezTo>
                    <a:pt x="83" y="146"/>
                    <a:pt x="84" y="145"/>
                    <a:pt x="85" y="145"/>
                  </a:cubicBezTo>
                  <a:cubicBezTo>
                    <a:pt x="163" y="145"/>
                    <a:pt x="163" y="145"/>
                    <a:pt x="163" y="145"/>
                  </a:cubicBezTo>
                  <a:cubicBezTo>
                    <a:pt x="164" y="145"/>
                    <a:pt x="165" y="146"/>
                    <a:pt x="166" y="146"/>
                  </a:cubicBezTo>
                  <a:cubicBezTo>
                    <a:pt x="166" y="147"/>
                    <a:pt x="166" y="148"/>
                    <a:pt x="166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0" name="Freeform 322">
              <a:extLst>
                <a:ext uri="{FF2B5EF4-FFF2-40B4-BE49-F238E27FC236}">
                  <a16:creationId xmlns:a16="http://schemas.microsoft.com/office/drawing/2014/main" id="{1AFC41CF-0DB0-46A3-BF1D-DE61C56A3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808" y="4020843"/>
              <a:ext cx="173306" cy="176428"/>
            </a:xfrm>
            <a:custGeom>
              <a:avLst/>
              <a:gdLst>
                <a:gd name="T0" fmla="*/ 66 w 167"/>
                <a:gd name="T1" fmla="*/ 139 h 170"/>
                <a:gd name="T2" fmla="*/ 34 w 167"/>
                <a:gd name="T3" fmla="*/ 170 h 170"/>
                <a:gd name="T4" fmla="*/ 2 w 167"/>
                <a:gd name="T5" fmla="*/ 139 h 170"/>
                <a:gd name="T6" fmla="*/ 4 w 167"/>
                <a:gd name="T7" fmla="*/ 133 h 170"/>
                <a:gd name="T8" fmla="*/ 22 w 167"/>
                <a:gd name="T9" fmla="*/ 3 h 170"/>
                <a:gd name="T10" fmla="*/ 25 w 167"/>
                <a:gd name="T11" fmla="*/ 0 h 170"/>
                <a:gd name="T12" fmla="*/ 45 w 167"/>
                <a:gd name="T13" fmla="*/ 1 h 170"/>
                <a:gd name="T14" fmla="*/ 46 w 167"/>
                <a:gd name="T15" fmla="*/ 133 h 170"/>
                <a:gd name="T16" fmla="*/ 66 w 167"/>
                <a:gd name="T17" fmla="*/ 134 h 170"/>
                <a:gd name="T18" fmla="*/ 167 w 167"/>
                <a:gd name="T19" fmla="*/ 3 h 170"/>
                <a:gd name="T20" fmla="*/ 166 w 167"/>
                <a:gd name="T21" fmla="*/ 24 h 170"/>
                <a:gd name="T22" fmla="*/ 85 w 167"/>
                <a:gd name="T23" fmla="*/ 24 h 170"/>
                <a:gd name="T24" fmla="*/ 82 w 167"/>
                <a:gd name="T25" fmla="*/ 21 h 170"/>
                <a:gd name="T26" fmla="*/ 83 w 167"/>
                <a:gd name="T27" fmla="*/ 1 h 170"/>
                <a:gd name="T28" fmla="*/ 164 w 167"/>
                <a:gd name="T29" fmla="*/ 0 h 170"/>
                <a:gd name="T30" fmla="*/ 167 w 167"/>
                <a:gd name="T31" fmla="*/ 3 h 170"/>
                <a:gd name="T32" fmla="*/ 149 w 167"/>
                <a:gd name="T33" fmla="*/ 70 h 170"/>
                <a:gd name="T34" fmla="*/ 146 w 167"/>
                <a:gd name="T35" fmla="*/ 73 h 170"/>
                <a:gd name="T36" fmla="*/ 83 w 167"/>
                <a:gd name="T37" fmla="*/ 72 h 170"/>
                <a:gd name="T38" fmla="*/ 82 w 167"/>
                <a:gd name="T39" fmla="*/ 52 h 170"/>
                <a:gd name="T40" fmla="*/ 85 w 167"/>
                <a:gd name="T41" fmla="*/ 49 h 170"/>
                <a:gd name="T42" fmla="*/ 148 w 167"/>
                <a:gd name="T43" fmla="*/ 49 h 170"/>
                <a:gd name="T44" fmla="*/ 131 w 167"/>
                <a:gd name="T45" fmla="*/ 100 h 170"/>
                <a:gd name="T46" fmla="*/ 130 w 167"/>
                <a:gd name="T47" fmla="*/ 120 h 170"/>
                <a:gd name="T48" fmla="*/ 85 w 167"/>
                <a:gd name="T49" fmla="*/ 121 h 170"/>
                <a:gd name="T50" fmla="*/ 82 w 167"/>
                <a:gd name="T51" fmla="*/ 118 h 170"/>
                <a:gd name="T52" fmla="*/ 83 w 167"/>
                <a:gd name="T53" fmla="*/ 98 h 170"/>
                <a:gd name="T54" fmla="*/ 128 w 167"/>
                <a:gd name="T55" fmla="*/ 97 h 170"/>
                <a:gd name="T56" fmla="*/ 131 w 167"/>
                <a:gd name="T57" fmla="*/ 100 h 170"/>
                <a:gd name="T58" fmla="*/ 113 w 167"/>
                <a:gd name="T59" fmla="*/ 167 h 170"/>
                <a:gd name="T60" fmla="*/ 110 w 167"/>
                <a:gd name="T61" fmla="*/ 170 h 170"/>
                <a:gd name="T62" fmla="*/ 83 w 167"/>
                <a:gd name="T63" fmla="*/ 169 h 170"/>
                <a:gd name="T64" fmla="*/ 82 w 167"/>
                <a:gd name="T65" fmla="*/ 148 h 170"/>
                <a:gd name="T66" fmla="*/ 85 w 167"/>
                <a:gd name="T67" fmla="*/ 145 h 170"/>
                <a:gd name="T68" fmla="*/ 112 w 167"/>
                <a:gd name="T69" fmla="*/ 14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7" h="170">
                  <a:moveTo>
                    <a:pt x="67" y="136"/>
                  </a:moveTo>
                  <a:cubicBezTo>
                    <a:pt x="67" y="137"/>
                    <a:pt x="67" y="138"/>
                    <a:pt x="66" y="139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6" y="169"/>
                    <a:pt x="35" y="170"/>
                    <a:pt x="34" y="170"/>
                  </a:cubicBezTo>
                  <a:cubicBezTo>
                    <a:pt x="33" y="170"/>
                    <a:pt x="33" y="169"/>
                    <a:pt x="32" y="169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1" y="138"/>
                    <a:pt x="0" y="136"/>
                    <a:pt x="1" y="135"/>
                  </a:cubicBezTo>
                  <a:cubicBezTo>
                    <a:pt x="1" y="134"/>
                    <a:pt x="2" y="133"/>
                    <a:pt x="4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0"/>
                    <a:pt x="45" y="1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5" y="133"/>
                    <a:pt x="66" y="134"/>
                    <a:pt x="66" y="134"/>
                  </a:cubicBezTo>
                  <a:cubicBezTo>
                    <a:pt x="67" y="135"/>
                    <a:pt x="67" y="135"/>
                    <a:pt x="67" y="136"/>
                  </a:cubicBezTo>
                  <a:close/>
                  <a:moveTo>
                    <a:pt x="167" y="3"/>
                  </a:moveTo>
                  <a:cubicBezTo>
                    <a:pt x="167" y="21"/>
                    <a:pt x="167" y="21"/>
                    <a:pt x="167" y="21"/>
                  </a:cubicBezTo>
                  <a:cubicBezTo>
                    <a:pt x="167" y="22"/>
                    <a:pt x="167" y="23"/>
                    <a:pt x="166" y="24"/>
                  </a:cubicBezTo>
                  <a:cubicBezTo>
                    <a:pt x="166" y="24"/>
                    <a:pt x="165" y="24"/>
                    <a:pt x="164" y="2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85" y="24"/>
                    <a:pt x="84" y="24"/>
                    <a:pt x="83" y="24"/>
                  </a:cubicBezTo>
                  <a:cubicBezTo>
                    <a:pt x="83" y="23"/>
                    <a:pt x="82" y="22"/>
                    <a:pt x="82" y="21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2"/>
                    <a:pt x="83" y="2"/>
                    <a:pt x="83" y="1"/>
                  </a:cubicBezTo>
                  <a:cubicBezTo>
                    <a:pt x="84" y="0"/>
                    <a:pt x="85" y="0"/>
                    <a:pt x="8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5" y="0"/>
                    <a:pt x="166" y="0"/>
                    <a:pt x="166" y="1"/>
                  </a:cubicBezTo>
                  <a:cubicBezTo>
                    <a:pt x="167" y="2"/>
                    <a:pt x="167" y="2"/>
                    <a:pt x="167" y="3"/>
                  </a:cubicBezTo>
                  <a:close/>
                  <a:moveTo>
                    <a:pt x="149" y="52"/>
                  </a:moveTo>
                  <a:cubicBezTo>
                    <a:pt x="149" y="70"/>
                    <a:pt x="149" y="70"/>
                    <a:pt x="149" y="70"/>
                  </a:cubicBezTo>
                  <a:cubicBezTo>
                    <a:pt x="149" y="71"/>
                    <a:pt x="149" y="71"/>
                    <a:pt x="148" y="72"/>
                  </a:cubicBezTo>
                  <a:cubicBezTo>
                    <a:pt x="148" y="73"/>
                    <a:pt x="147" y="73"/>
                    <a:pt x="146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3"/>
                    <a:pt x="84" y="73"/>
                    <a:pt x="83" y="72"/>
                  </a:cubicBezTo>
                  <a:cubicBezTo>
                    <a:pt x="83" y="71"/>
                    <a:pt x="82" y="71"/>
                    <a:pt x="82" y="70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1"/>
                    <a:pt x="83" y="50"/>
                    <a:pt x="83" y="49"/>
                  </a:cubicBezTo>
                  <a:cubicBezTo>
                    <a:pt x="84" y="49"/>
                    <a:pt x="85" y="49"/>
                    <a:pt x="85" y="49"/>
                  </a:cubicBezTo>
                  <a:cubicBezTo>
                    <a:pt x="146" y="49"/>
                    <a:pt x="146" y="49"/>
                    <a:pt x="146" y="49"/>
                  </a:cubicBezTo>
                  <a:cubicBezTo>
                    <a:pt x="147" y="49"/>
                    <a:pt x="148" y="49"/>
                    <a:pt x="148" y="49"/>
                  </a:cubicBezTo>
                  <a:cubicBezTo>
                    <a:pt x="149" y="50"/>
                    <a:pt x="149" y="51"/>
                    <a:pt x="149" y="52"/>
                  </a:cubicBezTo>
                  <a:close/>
                  <a:moveTo>
                    <a:pt x="131" y="100"/>
                  </a:moveTo>
                  <a:cubicBezTo>
                    <a:pt x="131" y="118"/>
                    <a:pt x="131" y="118"/>
                    <a:pt x="131" y="118"/>
                  </a:cubicBezTo>
                  <a:cubicBezTo>
                    <a:pt x="131" y="119"/>
                    <a:pt x="131" y="120"/>
                    <a:pt x="130" y="120"/>
                  </a:cubicBezTo>
                  <a:cubicBezTo>
                    <a:pt x="129" y="121"/>
                    <a:pt x="129" y="121"/>
                    <a:pt x="128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5" y="121"/>
                    <a:pt x="84" y="121"/>
                    <a:pt x="83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00"/>
                    <a:pt x="82" y="100"/>
                    <a:pt x="82" y="100"/>
                  </a:cubicBezTo>
                  <a:cubicBezTo>
                    <a:pt x="82" y="99"/>
                    <a:pt x="83" y="98"/>
                    <a:pt x="83" y="98"/>
                  </a:cubicBezTo>
                  <a:cubicBezTo>
                    <a:pt x="84" y="97"/>
                    <a:pt x="85" y="97"/>
                    <a:pt x="85" y="97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29" y="97"/>
                    <a:pt x="129" y="97"/>
                    <a:pt x="130" y="98"/>
                  </a:cubicBezTo>
                  <a:cubicBezTo>
                    <a:pt x="131" y="98"/>
                    <a:pt x="131" y="99"/>
                    <a:pt x="131" y="100"/>
                  </a:cubicBezTo>
                  <a:close/>
                  <a:moveTo>
                    <a:pt x="113" y="148"/>
                  </a:moveTo>
                  <a:cubicBezTo>
                    <a:pt x="113" y="167"/>
                    <a:pt x="113" y="167"/>
                    <a:pt x="113" y="167"/>
                  </a:cubicBezTo>
                  <a:cubicBezTo>
                    <a:pt x="113" y="167"/>
                    <a:pt x="112" y="168"/>
                    <a:pt x="112" y="169"/>
                  </a:cubicBezTo>
                  <a:cubicBezTo>
                    <a:pt x="111" y="169"/>
                    <a:pt x="111" y="170"/>
                    <a:pt x="110" y="170"/>
                  </a:cubicBezTo>
                  <a:cubicBezTo>
                    <a:pt x="85" y="170"/>
                    <a:pt x="85" y="170"/>
                    <a:pt x="85" y="170"/>
                  </a:cubicBezTo>
                  <a:cubicBezTo>
                    <a:pt x="85" y="170"/>
                    <a:pt x="84" y="169"/>
                    <a:pt x="83" y="169"/>
                  </a:cubicBezTo>
                  <a:cubicBezTo>
                    <a:pt x="83" y="168"/>
                    <a:pt x="82" y="167"/>
                    <a:pt x="82" y="167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82" y="148"/>
                    <a:pt x="83" y="147"/>
                    <a:pt x="83" y="146"/>
                  </a:cubicBezTo>
                  <a:cubicBezTo>
                    <a:pt x="84" y="146"/>
                    <a:pt x="85" y="145"/>
                    <a:pt x="85" y="145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1" y="145"/>
                    <a:pt x="111" y="146"/>
                    <a:pt x="112" y="146"/>
                  </a:cubicBezTo>
                  <a:cubicBezTo>
                    <a:pt x="112" y="147"/>
                    <a:pt x="113" y="148"/>
                    <a:pt x="11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1" name="Freeform 323">
              <a:extLst>
                <a:ext uri="{FF2B5EF4-FFF2-40B4-BE49-F238E27FC236}">
                  <a16:creationId xmlns:a16="http://schemas.microsoft.com/office/drawing/2014/main" id="{9073FA56-46A9-4EAD-994F-FB02E2825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514" y="4020843"/>
              <a:ext cx="143640" cy="176428"/>
            </a:xfrm>
            <a:custGeom>
              <a:avLst/>
              <a:gdLst>
                <a:gd name="T0" fmla="*/ 66 w 138"/>
                <a:gd name="T1" fmla="*/ 139 h 170"/>
                <a:gd name="T2" fmla="*/ 34 w 138"/>
                <a:gd name="T3" fmla="*/ 170 h 170"/>
                <a:gd name="T4" fmla="*/ 1 w 138"/>
                <a:gd name="T5" fmla="*/ 139 h 170"/>
                <a:gd name="T6" fmla="*/ 3 w 138"/>
                <a:gd name="T7" fmla="*/ 133 h 170"/>
                <a:gd name="T8" fmla="*/ 22 w 138"/>
                <a:gd name="T9" fmla="*/ 3 h 170"/>
                <a:gd name="T10" fmla="*/ 25 w 138"/>
                <a:gd name="T11" fmla="*/ 0 h 170"/>
                <a:gd name="T12" fmla="*/ 45 w 138"/>
                <a:gd name="T13" fmla="*/ 1 h 170"/>
                <a:gd name="T14" fmla="*/ 46 w 138"/>
                <a:gd name="T15" fmla="*/ 133 h 170"/>
                <a:gd name="T16" fmla="*/ 66 w 138"/>
                <a:gd name="T17" fmla="*/ 134 h 170"/>
                <a:gd name="T18" fmla="*/ 138 w 138"/>
                <a:gd name="T19" fmla="*/ 130 h 170"/>
                <a:gd name="T20" fmla="*/ 133 w 138"/>
                <a:gd name="T21" fmla="*/ 152 h 170"/>
                <a:gd name="T22" fmla="*/ 117 w 138"/>
                <a:gd name="T23" fmla="*/ 167 h 170"/>
                <a:gd name="T24" fmla="*/ 95 w 138"/>
                <a:gd name="T25" fmla="*/ 168 h 170"/>
                <a:gd name="T26" fmla="*/ 95 w 138"/>
                <a:gd name="T27" fmla="*/ 156 h 170"/>
                <a:gd name="T28" fmla="*/ 105 w 138"/>
                <a:gd name="T29" fmla="*/ 158 h 170"/>
                <a:gd name="T30" fmla="*/ 124 w 138"/>
                <a:gd name="T31" fmla="*/ 139 h 170"/>
                <a:gd name="T32" fmla="*/ 118 w 138"/>
                <a:gd name="T33" fmla="*/ 143 h 170"/>
                <a:gd name="T34" fmla="*/ 93 w 138"/>
                <a:gd name="T35" fmla="*/ 137 h 170"/>
                <a:gd name="T36" fmla="*/ 94 w 138"/>
                <a:gd name="T37" fmla="*/ 104 h 170"/>
                <a:gd name="T38" fmla="*/ 130 w 138"/>
                <a:gd name="T39" fmla="*/ 106 h 170"/>
                <a:gd name="T40" fmla="*/ 135 w 138"/>
                <a:gd name="T41" fmla="*/ 62 h 170"/>
                <a:gd name="T42" fmla="*/ 91 w 138"/>
                <a:gd name="T43" fmla="*/ 73 h 170"/>
                <a:gd name="T44" fmla="*/ 107 w 138"/>
                <a:gd name="T45" fmla="*/ 62 h 170"/>
                <a:gd name="T46" fmla="*/ 107 w 138"/>
                <a:gd name="T47" fmla="*/ 19 h 170"/>
                <a:gd name="T48" fmla="*/ 107 w 138"/>
                <a:gd name="T49" fmla="*/ 16 h 170"/>
                <a:gd name="T50" fmla="*/ 106 w 138"/>
                <a:gd name="T51" fmla="*/ 17 h 170"/>
                <a:gd name="T52" fmla="*/ 97 w 138"/>
                <a:gd name="T53" fmla="*/ 26 h 170"/>
                <a:gd name="T54" fmla="*/ 108 w 138"/>
                <a:gd name="T55" fmla="*/ 0 h 170"/>
                <a:gd name="T56" fmla="*/ 119 w 138"/>
                <a:gd name="T57" fmla="*/ 62 h 170"/>
                <a:gd name="T58" fmla="*/ 125 w 138"/>
                <a:gd name="T59" fmla="*/ 124 h 170"/>
                <a:gd name="T60" fmla="*/ 111 w 138"/>
                <a:gd name="T61" fmla="*/ 108 h 170"/>
                <a:gd name="T62" fmla="*/ 100 w 138"/>
                <a:gd name="T63" fmla="*/ 121 h 170"/>
                <a:gd name="T64" fmla="*/ 113 w 138"/>
                <a:gd name="T65" fmla="*/ 133 h 170"/>
                <a:gd name="T66" fmla="*/ 125 w 138"/>
                <a:gd name="T6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8" h="170">
                  <a:moveTo>
                    <a:pt x="67" y="136"/>
                  </a:moveTo>
                  <a:cubicBezTo>
                    <a:pt x="67" y="137"/>
                    <a:pt x="67" y="138"/>
                    <a:pt x="66" y="139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35" y="169"/>
                    <a:pt x="35" y="170"/>
                    <a:pt x="34" y="170"/>
                  </a:cubicBezTo>
                  <a:cubicBezTo>
                    <a:pt x="33" y="170"/>
                    <a:pt x="32" y="169"/>
                    <a:pt x="32" y="16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8"/>
                    <a:pt x="0" y="136"/>
                    <a:pt x="1" y="135"/>
                  </a:cubicBezTo>
                  <a:cubicBezTo>
                    <a:pt x="1" y="134"/>
                    <a:pt x="2" y="133"/>
                    <a:pt x="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5" y="1"/>
                  </a:cubicBezTo>
                  <a:cubicBezTo>
                    <a:pt x="46" y="2"/>
                    <a:pt x="46" y="2"/>
                    <a:pt x="46" y="3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5" y="133"/>
                    <a:pt x="66" y="134"/>
                    <a:pt x="66" y="134"/>
                  </a:cubicBezTo>
                  <a:cubicBezTo>
                    <a:pt x="67" y="135"/>
                    <a:pt x="67" y="135"/>
                    <a:pt x="67" y="136"/>
                  </a:cubicBezTo>
                  <a:close/>
                  <a:moveTo>
                    <a:pt x="138" y="130"/>
                  </a:moveTo>
                  <a:cubicBezTo>
                    <a:pt x="138" y="134"/>
                    <a:pt x="138" y="138"/>
                    <a:pt x="137" y="141"/>
                  </a:cubicBezTo>
                  <a:cubicBezTo>
                    <a:pt x="136" y="145"/>
                    <a:pt x="135" y="149"/>
                    <a:pt x="133" y="152"/>
                  </a:cubicBezTo>
                  <a:cubicBezTo>
                    <a:pt x="131" y="156"/>
                    <a:pt x="129" y="159"/>
                    <a:pt x="126" y="161"/>
                  </a:cubicBezTo>
                  <a:cubicBezTo>
                    <a:pt x="124" y="164"/>
                    <a:pt x="121" y="166"/>
                    <a:pt x="117" y="167"/>
                  </a:cubicBezTo>
                  <a:cubicBezTo>
                    <a:pt x="113" y="169"/>
                    <a:pt x="109" y="170"/>
                    <a:pt x="105" y="170"/>
                  </a:cubicBezTo>
                  <a:cubicBezTo>
                    <a:pt x="101" y="170"/>
                    <a:pt x="98" y="169"/>
                    <a:pt x="95" y="168"/>
                  </a:cubicBezTo>
                  <a:cubicBezTo>
                    <a:pt x="93" y="168"/>
                    <a:pt x="92" y="167"/>
                    <a:pt x="91" y="167"/>
                  </a:cubicBezTo>
                  <a:cubicBezTo>
                    <a:pt x="95" y="156"/>
                    <a:pt x="95" y="156"/>
                    <a:pt x="95" y="156"/>
                  </a:cubicBezTo>
                  <a:cubicBezTo>
                    <a:pt x="95" y="156"/>
                    <a:pt x="96" y="157"/>
                    <a:pt x="97" y="157"/>
                  </a:cubicBezTo>
                  <a:cubicBezTo>
                    <a:pt x="100" y="158"/>
                    <a:pt x="102" y="158"/>
                    <a:pt x="105" y="158"/>
                  </a:cubicBezTo>
                  <a:cubicBezTo>
                    <a:pt x="110" y="158"/>
                    <a:pt x="114" y="156"/>
                    <a:pt x="117" y="153"/>
                  </a:cubicBezTo>
                  <a:cubicBezTo>
                    <a:pt x="120" y="149"/>
                    <a:pt x="123" y="144"/>
                    <a:pt x="124" y="139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22" y="140"/>
                    <a:pt x="120" y="142"/>
                    <a:pt x="118" y="143"/>
                  </a:cubicBezTo>
                  <a:cubicBezTo>
                    <a:pt x="115" y="143"/>
                    <a:pt x="112" y="144"/>
                    <a:pt x="110" y="144"/>
                  </a:cubicBezTo>
                  <a:cubicBezTo>
                    <a:pt x="103" y="144"/>
                    <a:pt x="97" y="142"/>
                    <a:pt x="93" y="137"/>
                  </a:cubicBezTo>
                  <a:cubicBezTo>
                    <a:pt x="89" y="133"/>
                    <a:pt x="87" y="127"/>
                    <a:pt x="87" y="121"/>
                  </a:cubicBezTo>
                  <a:cubicBezTo>
                    <a:pt x="87" y="114"/>
                    <a:pt x="89" y="109"/>
                    <a:pt x="94" y="104"/>
                  </a:cubicBezTo>
                  <a:cubicBezTo>
                    <a:pt x="98" y="99"/>
                    <a:pt x="104" y="97"/>
                    <a:pt x="111" y="97"/>
                  </a:cubicBezTo>
                  <a:cubicBezTo>
                    <a:pt x="119" y="97"/>
                    <a:pt x="125" y="100"/>
                    <a:pt x="130" y="106"/>
                  </a:cubicBezTo>
                  <a:cubicBezTo>
                    <a:pt x="135" y="112"/>
                    <a:pt x="138" y="120"/>
                    <a:pt x="138" y="130"/>
                  </a:cubicBezTo>
                  <a:close/>
                  <a:moveTo>
                    <a:pt x="135" y="62"/>
                  </a:moveTo>
                  <a:cubicBezTo>
                    <a:pt x="135" y="73"/>
                    <a:pt x="135" y="73"/>
                    <a:pt x="135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0"/>
                    <a:pt x="107" y="19"/>
                  </a:cubicBezTo>
                  <a:cubicBezTo>
                    <a:pt x="107" y="19"/>
                    <a:pt x="107" y="18"/>
                    <a:pt x="107" y="18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5" y="18"/>
                    <a:pt x="104" y="19"/>
                    <a:pt x="103" y="20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62"/>
                    <a:pt x="119" y="62"/>
                    <a:pt x="119" y="62"/>
                  </a:cubicBezTo>
                  <a:lnTo>
                    <a:pt x="135" y="62"/>
                  </a:lnTo>
                  <a:close/>
                  <a:moveTo>
                    <a:pt x="125" y="124"/>
                  </a:moveTo>
                  <a:cubicBezTo>
                    <a:pt x="125" y="120"/>
                    <a:pt x="123" y="117"/>
                    <a:pt x="121" y="113"/>
                  </a:cubicBezTo>
                  <a:cubicBezTo>
                    <a:pt x="118" y="110"/>
                    <a:pt x="115" y="108"/>
                    <a:pt x="111" y="108"/>
                  </a:cubicBezTo>
                  <a:cubicBezTo>
                    <a:pt x="108" y="108"/>
                    <a:pt x="105" y="110"/>
                    <a:pt x="103" y="112"/>
                  </a:cubicBezTo>
                  <a:cubicBezTo>
                    <a:pt x="101" y="114"/>
                    <a:pt x="100" y="117"/>
                    <a:pt x="100" y="121"/>
                  </a:cubicBezTo>
                  <a:cubicBezTo>
                    <a:pt x="100" y="124"/>
                    <a:pt x="101" y="127"/>
                    <a:pt x="103" y="130"/>
                  </a:cubicBezTo>
                  <a:cubicBezTo>
                    <a:pt x="106" y="132"/>
                    <a:pt x="109" y="133"/>
                    <a:pt x="113" y="133"/>
                  </a:cubicBezTo>
                  <a:cubicBezTo>
                    <a:pt x="116" y="133"/>
                    <a:pt x="119" y="132"/>
                    <a:pt x="121" y="131"/>
                  </a:cubicBezTo>
                  <a:cubicBezTo>
                    <a:pt x="124" y="129"/>
                    <a:pt x="125" y="127"/>
                    <a:pt x="12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2" name="Freeform 324">
              <a:extLst>
                <a:ext uri="{FF2B5EF4-FFF2-40B4-BE49-F238E27FC236}">
                  <a16:creationId xmlns:a16="http://schemas.microsoft.com/office/drawing/2014/main" id="{F69D388D-F973-45BE-B843-AB3672BD3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239" y="4020843"/>
              <a:ext cx="142079" cy="176428"/>
            </a:xfrm>
            <a:custGeom>
              <a:avLst/>
              <a:gdLst>
                <a:gd name="T0" fmla="*/ 66 w 137"/>
                <a:gd name="T1" fmla="*/ 139 h 170"/>
                <a:gd name="T2" fmla="*/ 33 w 137"/>
                <a:gd name="T3" fmla="*/ 170 h 170"/>
                <a:gd name="T4" fmla="*/ 1 w 137"/>
                <a:gd name="T5" fmla="*/ 139 h 170"/>
                <a:gd name="T6" fmla="*/ 3 w 137"/>
                <a:gd name="T7" fmla="*/ 133 h 170"/>
                <a:gd name="T8" fmla="*/ 21 w 137"/>
                <a:gd name="T9" fmla="*/ 3 h 170"/>
                <a:gd name="T10" fmla="*/ 24 w 137"/>
                <a:gd name="T11" fmla="*/ 0 h 170"/>
                <a:gd name="T12" fmla="*/ 45 w 137"/>
                <a:gd name="T13" fmla="*/ 1 h 170"/>
                <a:gd name="T14" fmla="*/ 45 w 137"/>
                <a:gd name="T15" fmla="*/ 133 h 170"/>
                <a:gd name="T16" fmla="*/ 66 w 137"/>
                <a:gd name="T17" fmla="*/ 134 h 170"/>
                <a:gd name="T18" fmla="*/ 137 w 137"/>
                <a:gd name="T19" fmla="*/ 33 h 170"/>
                <a:gd name="T20" fmla="*/ 132 w 137"/>
                <a:gd name="T21" fmla="*/ 55 h 170"/>
                <a:gd name="T22" fmla="*/ 117 w 137"/>
                <a:gd name="T23" fmla="*/ 70 h 170"/>
                <a:gd name="T24" fmla="*/ 94 w 137"/>
                <a:gd name="T25" fmla="*/ 71 h 170"/>
                <a:gd name="T26" fmla="*/ 94 w 137"/>
                <a:gd name="T27" fmla="*/ 59 h 170"/>
                <a:gd name="T28" fmla="*/ 104 w 137"/>
                <a:gd name="T29" fmla="*/ 61 h 170"/>
                <a:gd name="T30" fmla="*/ 123 w 137"/>
                <a:gd name="T31" fmla="*/ 42 h 170"/>
                <a:gd name="T32" fmla="*/ 117 w 137"/>
                <a:gd name="T33" fmla="*/ 46 h 170"/>
                <a:gd name="T34" fmla="*/ 93 w 137"/>
                <a:gd name="T35" fmla="*/ 40 h 170"/>
                <a:gd name="T36" fmla="*/ 93 w 137"/>
                <a:gd name="T37" fmla="*/ 7 h 170"/>
                <a:gd name="T38" fmla="*/ 130 w 137"/>
                <a:gd name="T39" fmla="*/ 9 h 170"/>
                <a:gd name="T40" fmla="*/ 135 w 137"/>
                <a:gd name="T41" fmla="*/ 159 h 170"/>
                <a:gd name="T42" fmla="*/ 90 w 137"/>
                <a:gd name="T43" fmla="*/ 170 h 170"/>
                <a:gd name="T44" fmla="*/ 106 w 137"/>
                <a:gd name="T45" fmla="*/ 159 h 170"/>
                <a:gd name="T46" fmla="*/ 106 w 137"/>
                <a:gd name="T47" fmla="*/ 116 h 170"/>
                <a:gd name="T48" fmla="*/ 106 w 137"/>
                <a:gd name="T49" fmla="*/ 113 h 170"/>
                <a:gd name="T50" fmla="*/ 105 w 137"/>
                <a:gd name="T51" fmla="*/ 114 h 170"/>
                <a:gd name="T52" fmla="*/ 97 w 137"/>
                <a:gd name="T53" fmla="*/ 123 h 170"/>
                <a:gd name="T54" fmla="*/ 107 w 137"/>
                <a:gd name="T55" fmla="*/ 97 h 170"/>
                <a:gd name="T56" fmla="*/ 119 w 137"/>
                <a:gd name="T57" fmla="*/ 159 h 170"/>
                <a:gd name="T58" fmla="*/ 124 w 137"/>
                <a:gd name="T59" fmla="*/ 28 h 170"/>
                <a:gd name="T60" fmla="*/ 110 w 137"/>
                <a:gd name="T61" fmla="*/ 12 h 170"/>
                <a:gd name="T62" fmla="*/ 100 w 137"/>
                <a:gd name="T63" fmla="*/ 24 h 170"/>
                <a:gd name="T64" fmla="*/ 113 w 137"/>
                <a:gd name="T65" fmla="*/ 37 h 170"/>
                <a:gd name="T66" fmla="*/ 124 w 137"/>
                <a:gd name="T67" fmla="*/ 2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170">
                  <a:moveTo>
                    <a:pt x="67" y="136"/>
                  </a:moveTo>
                  <a:cubicBezTo>
                    <a:pt x="67" y="137"/>
                    <a:pt x="66" y="138"/>
                    <a:pt x="66" y="139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69"/>
                    <a:pt x="34" y="170"/>
                    <a:pt x="33" y="170"/>
                  </a:cubicBezTo>
                  <a:cubicBezTo>
                    <a:pt x="33" y="170"/>
                    <a:pt x="32" y="169"/>
                    <a:pt x="31" y="169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8"/>
                    <a:pt x="0" y="136"/>
                    <a:pt x="0" y="135"/>
                  </a:cubicBezTo>
                  <a:cubicBezTo>
                    <a:pt x="1" y="134"/>
                    <a:pt x="2" y="133"/>
                    <a:pt x="3" y="133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0"/>
                    <a:pt x="45" y="1"/>
                  </a:cubicBezTo>
                  <a:cubicBezTo>
                    <a:pt x="45" y="2"/>
                    <a:pt x="45" y="2"/>
                    <a:pt x="45" y="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64" y="133"/>
                    <a:pt x="65" y="134"/>
                    <a:pt x="66" y="134"/>
                  </a:cubicBezTo>
                  <a:cubicBezTo>
                    <a:pt x="66" y="135"/>
                    <a:pt x="67" y="135"/>
                    <a:pt x="67" y="136"/>
                  </a:cubicBezTo>
                  <a:close/>
                  <a:moveTo>
                    <a:pt x="137" y="33"/>
                  </a:moveTo>
                  <a:cubicBezTo>
                    <a:pt x="137" y="37"/>
                    <a:pt x="137" y="41"/>
                    <a:pt x="136" y="45"/>
                  </a:cubicBezTo>
                  <a:cubicBezTo>
                    <a:pt x="135" y="48"/>
                    <a:pt x="134" y="52"/>
                    <a:pt x="132" y="55"/>
                  </a:cubicBezTo>
                  <a:cubicBezTo>
                    <a:pt x="131" y="59"/>
                    <a:pt x="128" y="62"/>
                    <a:pt x="126" y="64"/>
                  </a:cubicBezTo>
                  <a:cubicBezTo>
                    <a:pt x="123" y="67"/>
                    <a:pt x="120" y="69"/>
                    <a:pt x="117" y="70"/>
                  </a:cubicBezTo>
                  <a:cubicBezTo>
                    <a:pt x="113" y="72"/>
                    <a:pt x="109" y="73"/>
                    <a:pt x="105" y="73"/>
                  </a:cubicBezTo>
                  <a:cubicBezTo>
                    <a:pt x="101" y="73"/>
                    <a:pt x="97" y="72"/>
                    <a:pt x="94" y="71"/>
                  </a:cubicBezTo>
                  <a:cubicBezTo>
                    <a:pt x="93" y="71"/>
                    <a:pt x="92" y="70"/>
                    <a:pt x="90" y="7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5" y="60"/>
                    <a:pt x="96" y="60"/>
                    <a:pt x="97" y="60"/>
                  </a:cubicBezTo>
                  <a:cubicBezTo>
                    <a:pt x="99" y="61"/>
                    <a:pt x="102" y="61"/>
                    <a:pt x="104" y="61"/>
                  </a:cubicBezTo>
                  <a:cubicBezTo>
                    <a:pt x="109" y="61"/>
                    <a:pt x="114" y="60"/>
                    <a:pt x="117" y="56"/>
                  </a:cubicBezTo>
                  <a:cubicBezTo>
                    <a:pt x="120" y="52"/>
                    <a:pt x="122" y="48"/>
                    <a:pt x="123" y="42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22" y="44"/>
                    <a:pt x="120" y="45"/>
                    <a:pt x="117" y="46"/>
                  </a:cubicBezTo>
                  <a:cubicBezTo>
                    <a:pt x="115" y="47"/>
                    <a:pt x="112" y="47"/>
                    <a:pt x="109" y="47"/>
                  </a:cubicBezTo>
                  <a:cubicBezTo>
                    <a:pt x="102" y="47"/>
                    <a:pt x="97" y="45"/>
                    <a:pt x="93" y="40"/>
                  </a:cubicBezTo>
                  <a:cubicBezTo>
                    <a:pt x="89" y="36"/>
                    <a:pt x="86" y="30"/>
                    <a:pt x="86" y="24"/>
                  </a:cubicBezTo>
                  <a:cubicBezTo>
                    <a:pt x="86" y="17"/>
                    <a:pt x="89" y="12"/>
                    <a:pt x="93" y="7"/>
                  </a:cubicBezTo>
                  <a:cubicBezTo>
                    <a:pt x="98" y="3"/>
                    <a:pt x="103" y="0"/>
                    <a:pt x="110" y="0"/>
                  </a:cubicBezTo>
                  <a:cubicBezTo>
                    <a:pt x="118" y="0"/>
                    <a:pt x="125" y="3"/>
                    <a:pt x="130" y="9"/>
                  </a:cubicBezTo>
                  <a:cubicBezTo>
                    <a:pt x="135" y="15"/>
                    <a:pt x="137" y="23"/>
                    <a:pt x="137" y="33"/>
                  </a:cubicBezTo>
                  <a:close/>
                  <a:moveTo>
                    <a:pt x="135" y="159"/>
                  </a:moveTo>
                  <a:cubicBezTo>
                    <a:pt x="135" y="170"/>
                    <a:pt x="135" y="170"/>
                    <a:pt x="135" y="170"/>
                  </a:cubicBezTo>
                  <a:cubicBezTo>
                    <a:pt x="90" y="170"/>
                    <a:pt x="90" y="170"/>
                    <a:pt x="90" y="170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6" y="118"/>
                    <a:pt x="106" y="118"/>
                    <a:pt x="106" y="118"/>
                  </a:cubicBezTo>
                  <a:cubicBezTo>
                    <a:pt x="106" y="118"/>
                    <a:pt x="106" y="117"/>
                    <a:pt x="106" y="116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5"/>
                    <a:pt x="104" y="116"/>
                    <a:pt x="103" y="117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89" y="115"/>
                    <a:pt x="89" y="115"/>
                    <a:pt x="89" y="11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159"/>
                    <a:pt x="119" y="159"/>
                    <a:pt x="119" y="159"/>
                  </a:cubicBezTo>
                  <a:lnTo>
                    <a:pt x="135" y="159"/>
                  </a:lnTo>
                  <a:close/>
                  <a:moveTo>
                    <a:pt x="124" y="28"/>
                  </a:moveTo>
                  <a:cubicBezTo>
                    <a:pt x="124" y="24"/>
                    <a:pt x="123" y="20"/>
                    <a:pt x="120" y="17"/>
                  </a:cubicBezTo>
                  <a:cubicBezTo>
                    <a:pt x="117" y="13"/>
                    <a:pt x="114" y="12"/>
                    <a:pt x="110" y="12"/>
                  </a:cubicBezTo>
                  <a:cubicBezTo>
                    <a:pt x="107" y="12"/>
                    <a:pt x="104" y="13"/>
                    <a:pt x="102" y="15"/>
                  </a:cubicBezTo>
                  <a:cubicBezTo>
                    <a:pt x="101" y="17"/>
                    <a:pt x="100" y="20"/>
                    <a:pt x="100" y="24"/>
                  </a:cubicBezTo>
                  <a:cubicBezTo>
                    <a:pt x="100" y="28"/>
                    <a:pt x="101" y="31"/>
                    <a:pt x="103" y="33"/>
                  </a:cubicBezTo>
                  <a:cubicBezTo>
                    <a:pt x="105" y="35"/>
                    <a:pt x="109" y="37"/>
                    <a:pt x="113" y="37"/>
                  </a:cubicBezTo>
                  <a:cubicBezTo>
                    <a:pt x="116" y="37"/>
                    <a:pt x="119" y="36"/>
                    <a:pt x="121" y="34"/>
                  </a:cubicBezTo>
                  <a:cubicBezTo>
                    <a:pt x="123" y="32"/>
                    <a:pt x="124" y="30"/>
                    <a:pt x="12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3" name="Freeform 325">
              <a:extLst>
                <a:ext uri="{FF2B5EF4-FFF2-40B4-BE49-F238E27FC236}">
                  <a16:creationId xmlns:a16="http://schemas.microsoft.com/office/drawing/2014/main" id="{6F22A08A-F966-4ED0-912C-CE7A2DABB9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5841" y="4033334"/>
              <a:ext cx="156131" cy="151447"/>
            </a:xfrm>
            <a:custGeom>
              <a:avLst/>
              <a:gdLst>
                <a:gd name="T0" fmla="*/ 40 w 152"/>
                <a:gd name="T1" fmla="*/ 127 h 146"/>
                <a:gd name="T2" fmla="*/ 34 w 152"/>
                <a:gd name="T3" fmla="*/ 133 h 146"/>
                <a:gd name="T4" fmla="*/ 2 w 152"/>
                <a:gd name="T5" fmla="*/ 132 h 146"/>
                <a:gd name="T6" fmla="*/ 0 w 152"/>
                <a:gd name="T7" fmla="*/ 67 h 146"/>
                <a:gd name="T8" fmla="*/ 7 w 152"/>
                <a:gd name="T9" fmla="*/ 61 h 146"/>
                <a:gd name="T10" fmla="*/ 38 w 152"/>
                <a:gd name="T11" fmla="*/ 63 h 146"/>
                <a:gd name="T12" fmla="*/ 25 w 152"/>
                <a:gd name="T13" fmla="*/ 115 h 146"/>
                <a:gd name="T14" fmla="*/ 19 w 152"/>
                <a:gd name="T15" fmla="*/ 109 h 146"/>
                <a:gd name="T16" fmla="*/ 13 w 152"/>
                <a:gd name="T17" fmla="*/ 115 h 146"/>
                <a:gd name="T18" fmla="*/ 19 w 152"/>
                <a:gd name="T19" fmla="*/ 121 h 146"/>
                <a:gd name="T20" fmla="*/ 25 w 152"/>
                <a:gd name="T21" fmla="*/ 115 h 146"/>
                <a:gd name="T22" fmla="*/ 147 w 152"/>
                <a:gd name="T23" fmla="*/ 81 h 146"/>
                <a:gd name="T24" fmla="*/ 144 w 152"/>
                <a:gd name="T25" fmla="*/ 101 h 146"/>
                <a:gd name="T26" fmla="*/ 139 w 152"/>
                <a:gd name="T27" fmla="*/ 121 h 146"/>
                <a:gd name="T28" fmla="*/ 116 w 152"/>
                <a:gd name="T29" fmla="*/ 146 h 146"/>
                <a:gd name="T30" fmla="*/ 105 w 152"/>
                <a:gd name="T31" fmla="*/ 146 h 146"/>
                <a:gd name="T32" fmla="*/ 90 w 152"/>
                <a:gd name="T33" fmla="*/ 144 h 146"/>
                <a:gd name="T34" fmla="*/ 67 w 152"/>
                <a:gd name="T35" fmla="*/ 138 h 146"/>
                <a:gd name="T36" fmla="*/ 48 w 152"/>
                <a:gd name="T37" fmla="*/ 132 h 146"/>
                <a:gd name="T38" fmla="*/ 46 w 152"/>
                <a:gd name="T39" fmla="*/ 67 h 146"/>
                <a:gd name="T40" fmla="*/ 52 w 152"/>
                <a:gd name="T41" fmla="*/ 61 h 146"/>
                <a:gd name="T42" fmla="*/ 68 w 152"/>
                <a:gd name="T43" fmla="*/ 44 h 146"/>
                <a:gd name="T44" fmla="*/ 81 w 152"/>
                <a:gd name="T45" fmla="*/ 28 h 146"/>
                <a:gd name="T46" fmla="*/ 84 w 152"/>
                <a:gd name="T47" fmla="*/ 18 h 146"/>
                <a:gd name="T48" fmla="*/ 87 w 152"/>
                <a:gd name="T49" fmla="*/ 7 h 146"/>
                <a:gd name="T50" fmla="*/ 94 w 152"/>
                <a:gd name="T51" fmla="*/ 0 h 146"/>
                <a:gd name="T52" fmla="*/ 108 w 152"/>
                <a:gd name="T53" fmla="*/ 4 h 146"/>
                <a:gd name="T54" fmla="*/ 114 w 152"/>
                <a:gd name="T55" fmla="*/ 12 h 146"/>
                <a:gd name="T56" fmla="*/ 115 w 152"/>
                <a:gd name="T57" fmla="*/ 21 h 146"/>
                <a:gd name="T58" fmla="*/ 115 w 152"/>
                <a:gd name="T59" fmla="*/ 32 h 146"/>
                <a:gd name="T60" fmla="*/ 110 w 152"/>
                <a:gd name="T61" fmla="*/ 43 h 146"/>
                <a:gd name="T62" fmla="*/ 108 w 152"/>
                <a:gd name="T63" fmla="*/ 46 h 146"/>
                <a:gd name="T64" fmla="*/ 134 w 152"/>
                <a:gd name="T65" fmla="*/ 49 h 146"/>
                <a:gd name="T66" fmla="*/ 152 w 152"/>
                <a:gd name="T67" fmla="*/ 6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146">
                  <a:moveTo>
                    <a:pt x="40" y="67"/>
                  </a:moveTo>
                  <a:cubicBezTo>
                    <a:pt x="40" y="127"/>
                    <a:pt x="40" y="127"/>
                    <a:pt x="40" y="127"/>
                  </a:cubicBezTo>
                  <a:cubicBezTo>
                    <a:pt x="40" y="129"/>
                    <a:pt x="39" y="130"/>
                    <a:pt x="38" y="132"/>
                  </a:cubicBezTo>
                  <a:cubicBezTo>
                    <a:pt x="37" y="133"/>
                    <a:pt x="35" y="133"/>
                    <a:pt x="34" y="133"/>
                  </a:cubicBezTo>
                  <a:cubicBezTo>
                    <a:pt x="7" y="133"/>
                    <a:pt x="7" y="133"/>
                    <a:pt x="7" y="133"/>
                  </a:cubicBezTo>
                  <a:cubicBezTo>
                    <a:pt x="5" y="133"/>
                    <a:pt x="3" y="133"/>
                    <a:pt x="2" y="132"/>
                  </a:cubicBezTo>
                  <a:cubicBezTo>
                    <a:pt x="1" y="130"/>
                    <a:pt x="0" y="129"/>
                    <a:pt x="0" y="12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5"/>
                    <a:pt x="1" y="64"/>
                    <a:pt x="2" y="63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5" y="61"/>
                    <a:pt x="37" y="61"/>
                    <a:pt x="38" y="63"/>
                  </a:cubicBezTo>
                  <a:cubicBezTo>
                    <a:pt x="39" y="64"/>
                    <a:pt x="40" y="65"/>
                    <a:pt x="40" y="67"/>
                  </a:cubicBezTo>
                  <a:close/>
                  <a:moveTo>
                    <a:pt x="25" y="115"/>
                  </a:moveTo>
                  <a:cubicBezTo>
                    <a:pt x="25" y="114"/>
                    <a:pt x="24" y="112"/>
                    <a:pt x="23" y="111"/>
                  </a:cubicBezTo>
                  <a:cubicBezTo>
                    <a:pt x="22" y="110"/>
                    <a:pt x="20" y="109"/>
                    <a:pt x="19" y="109"/>
                  </a:cubicBezTo>
                  <a:cubicBezTo>
                    <a:pt x="17" y="109"/>
                    <a:pt x="16" y="110"/>
                    <a:pt x="14" y="111"/>
                  </a:cubicBezTo>
                  <a:cubicBezTo>
                    <a:pt x="13" y="112"/>
                    <a:pt x="13" y="114"/>
                    <a:pt x="13" y="115"/>
                  </a:cubicBezTo>
                  <a:cubicBezTo>
                    <a:pt x="13" y="117"/>
                    <a:pt x="13" y="118"/>
                    <a:pt x="14" y="120"/>
                  </a:cubicBezTo>
                  <a:cubicBezTo>
                    <a:pt x="16" y="121"/>
                    <a:pt x="17" y="121"/>
                    <a:pt x="19" y="121"/>
                  </a:cubicBezTo>
                  <a:cubicBezTo>
                    <a:pt x="20" y="121"/>
                    <a:pt x="22" y="121"/>
                    <a:pt x="23" y="120"/>
                  </a:cubicBezTo>
                  <a:cubicBezTo>
                    <a:pt x="24" y="118"/>
                    <a:pt x="25" y="117"/>
                    <a:pt x="25" y="115"/>
                  </a:cubicBezTo>
                  <a:close/>
                  <a:moveTo>
                    <a:pt x="152" y="67"/>
                  </a:moveTo>
                  <a:cubicBezTo>
                    <a:pt x="152" y="72"/>
                    <a:pt x="150" y="77"/>
                    <a:pt x="147" y="81"/>
                  </a:cubicBezTo>
                  <a:cubicBezTo>
                    <a:pt x="148" y="84"/>
                    <a:pt x="148" y="86"/>
                    <a:pt x="148" y="88"/>
                  </a:cubicBezTo>
                  <a:cubicBezTo>
                    <a:pt x="148" y="93"/>
                    <a:pt x="147" y="97"/>
                    <a:pt x="144" y="101"/>
                  </a:cubicBezTo>
                  <a:cubicBezTo>
                    <a:pt x="145" y="105"/>
                    <a:pt x="145" y="108"/>
                    <a:pt x="144" y="112"/>
                  </a:cubicBezTo>
                  <a:cubicBezTo>
                    <a:pt x="143" y="116"/>
                    <a:pt x="141" y="119"/>
                    <a:pt x="139" y="121"/>
                  </a:cubicBezTo>
                  <a:cubicBezTo>
                    <a:pt x="139" y="128"/>
                    <a:pt x="138" y="134"/>
                    <a:pt x="134" y="138"/>
                  </a:cubicBezTo>
                  <a:cubicBezTo>
                    <a:pt x="130" y="143"/>
                    <a:pt x="124" y="145"/>
                    <a:pt x="116" y="146"/>
                  </a:cubicBezTo>
                  <a:cubicBezTo>
                    <a:pt x="112" y="146"/>
                    <a:pt x="112" y="146"/>
                    <a:pt x="112" y="146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3" y="146"/>
                    <a:pt x="103" y="146"/>
                    <a:pt x="103" y="146"/>
                  </a:cubicBezTo>
                  <a:cubicBezTo>
                    <a:pt x="99" y="146"/>
                    <a:pt x="95" y="145"/>
                    <a:pt x="90" y="144"/>
                  </a:cubicBezTo>
                  <a:cubicBezTo>
                    <a:pt x="85" y="143"/>
                    <a:pt x="81" y="142"/>
                    <a:pt x="78" y="141"/>
                  </a:cubicBezTo>
                  <a:cubicBezTo>
                    <a:pt x="76" y="140"/>
                    <a:pt x="72" y="139"/>
                    <a:pt x="67" y="138"/>
                  </a:cubicBezTo>
                  <a:cubicBezTo>
                    <a:pt x="59" y="135"/>
                    <a:pt x="54" y="133"/>
                    <a:pt x="52" y="133"/>
                  </a:cubicBezTo>
                  <a:cubicBezTo>
                    <a:pt x="50" y="133"/>
                    <a:pt x="49" y="133"/>
                    <a:pt x="48" y="132"/>
                  </a:cubicBezTo>
                  <a:cubicBezTo>
                    <a:pt x="46" y="130"/>
                    <a:pt x="46" y="129"/>
                    <a:pt x="46" y="12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6" y="65"/>
                    <a:pt x="46" y="64"/>
                    <a:pt x="48" y="63"/>
                  </a:cubicBezTo>
                  <a:cubicBezTo>
                    <a:pt x="49" y="61"/>
                    <a:pt x="50" y="61"/>
                    <a:pt x="52" y="61"/>
                  </a:cubicBezTo>
                  <a:cubicBezTo>
                    <a:pt x="53" y="61"/>
                    <a:pt x="56" y="59"/>
                    <a:pt x="59" y="55"/>
                  </a:cubicBezTo>
                  <a:cubicBezTo>
                    <a:pt x="62" y="52"/>
                    <a:pt x="65" y="48"/>
                    <a:pt x="68" y="44"/>
                  </a:cubicBezTo>
                  <a:cubicBezTo>
                    <a:pt x="73" y="38"/>
                    <a:pt x="76" y="34"/>
                    <a:pt x="78" y="32"/>
                  </a:cubicBezTo>
                  <a:cubicBezTo>
                    <a:pt x="79" y="31"/>
                    <a:pt x="80" y="30"/>
                    <a:pt x="81" y="28"/>
                  </a:cubicBezTo>
                  <a:cubicBezTo>
                    <a:pt x="82" y="26"/>
                    <a:pt x="82" y="24"/>
                    <a:pt x="83" y="23"/>
                  </a:cubicBezTo>
                  <a:cubicBezTo>
                    <a:pt x="83" y="22"/>
                    <a:pt x="83" y="20"/>
                    <a:pt x="84" y="18"/>
                  </a:cubicBezTo>
                  <a:cubicBezTo>
                    <a:pt x="84" y="15"/>
                    <a:pt x="85" y="13"/>
                    <a:pt x="85" y="12"/>
                  </a:cubicBezTo>
                  <a:cubicBezTo>
                    <a:pt x="85" y="10"/>
                    <a:pt x="86" y="9"/>
                    <a:pt x="87" y="7"/>
                  </a:cubicBezTo>
                  <a:cubicBezTo>
                    <a:pt x="88" y="5"/>
                    <a:pt x="89" y="3"/>
                    <a:pt x="90" y="2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7" y="0"/>
                    <a:pt x="100" y="1"/>
                    <a:pt x="102" y="1"/>
                  </a:cubicBezTo>
                  <a:cubicBezTo>
                    <a:pt x="104" y="2"/>
                    <a:pt x="106" y="3"/>
                    <a:pt x="108" y="4"/>
                  </a:cubicBezTo>
                  <a:cubicBezTo>
                    <a:pt x="109" y="5"/>
                    <a:pt x="111" y="6"/>
                    <a:pt x="112" y="8"/>
                  </a:cubicBezTo>
                  <a:cubicBezTo>
                    <a:pt x="113" y="9"/>
                    <a:pt x="113" y="11"/>
                    <a:pt x="114" y="12"/>
                  </a:cubicBezTo>
                  <a:cubicBezTo>
                    <a:pt x="114" y="13"/>
                    <a:pt x="115" y="15"/>
                    <a:pt x="115" y="17"/>
                  </a:cubicBezTo>
                  <a:cubicBezTo>
                    <a:pt x="115" y="18"/>
                    <a:pt x="115" y="20"/>
                    <a:pt x="115" y="21"/>
                  </a:cubicBezTo>
                  <a:cubicBezTo>
                    <a:pt x="115" y="22"/>
                    <a:pt x="115" y="23"/>
                    <a:pt x="115" y="25"/>
                  </a:cubicBezTo>
                  <a:cubicBezTo>
                    <a:pt x="115" y="27"/>
                    <a:pt x="115" y="29"/>
                    <a:pt x="115" y="32"/>
                  </a:cubicBezTo>
                  <a:cubicBezTo>
                    <a:pt x="114" y="34"/>
                    <a:pt x="113" y="36"/>
                    <a:pt x="113" y="37"/>
                  </a:cubicBezTo>
                  <a:cubicBezTo>
                    <a:pt x="112" y="39"/>
                    <a:pt x="111" y="41"/>
                    <a:pt x="110" y="43"/>
                  </a:cubicBezTo>
                  <a:cubicBezTo>
                    <a:pt x="110" y="43"/>
                    <a:pt x="110" y="44"/>
                    <a:pt x="109" y="44"/>
                  </a:cubicBezTo>
                  <a:cubicBezTo>
                    <a:pt x="109" y="45"/>
                    <a:pt x="108" y="46"/>
                    <a:pt x="108" y="46"/>
                  </a:cubicBezTo>
                  <a:cubicBezTo>
                    <a:pt x="108" y="47"/>
                    <a:pt x="108" y="48"/>
                    <a:pt x="107" y="49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9" y="49"/>
                    <a:pt x="143" y="51"/>
                    <a:pt x="146" y="54"/>
                  </a:cubicBezTo>
                  <a:cubicBezTo>
                    <a:pt x="150" y="58"/>
                    <a:pt x="152" y="62"/>
                    <a:pt x="152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4" name="Freeform 326">
              <a:extLst>
                <a:ext uri="{FF2B5EF4-FFF2-40B4-BE49-F238E27FC236}">
                  <a16:creationId xmlns:a16="http://schemas.microsoft.com/office/drawing/2014/main" id="{A78C80EB-FC01-4747-A7EC-5297BEB40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3494" y="4045824"/>
              <a:ext cx="157692" cy="151447"/>
            </a:xfrm>
            <a:custGeom>
              <a:avLst/>
              <a:gdLst>
                <a:gd name="T0" fmla="*/ 33 w 151"/>
                <a:gd name="T1" fmla="*/ 85 h 146"/>
                <a:gd name="T2" fmla="*/ 2 w 151"/>
                <a:gd name="T3" fmla="*/ 83 h 146"/>
                <a:gd name="T4" fmla="*/ 0 w 151"/>
                <a:gd name="T5" fmla="*/ 19 h 146"/>
                <a:gd name="T6" fmla="*/ 6 w 151"/>
                <a:gd name="T7" fmla="*/ 13 h 146"/>
                <a:gd name="T8" fmla="*/ 38 w 151"/>
                <a:gd name="T9" fmla="*/ 14 h 146"/>
                <a:gd name="T10" fmla="*/ 39 w 151"/>
                <a:gd name="T11" fmla="*/ 79 h 146"/>
                <a:gd name="T12" fmla="*/ 23 w 151"/>
                <a:gd name="T13" fmla="*/ 26 h 146"/>
                <a:gd name="T14" fmla="*/ 14 w 151"/>
                <a:gd name="T15" fmla="*/ 26 h 146"/>
                <a:gd name="T16" fmla="*/ 14 w 151"/>
                <a:gd name="T17" fmla="*/ 35 h 146"/>
                <a:gd name="T18" fmla="*/ 23 w 151"/>
                <a:gd name="T19" fmla="*/ 35 h 146"/>
                <a:gd name="T20" fmla="*/ 23 w 151"/>
                <a:gd name="T21" fmla="*/ 26 h 146"/>
                <a:gd name="T22" fmla="*/ 144 w 151"/>
                <a:gd name="T23" fmla="*/ 45 h 146"/>
                <a:gd name="T24" fmla="*/ 138 w 151"/>
                <a:gd name="T25" fmla="*/ 25 h 146"/>
                <a:gd name="T26" fmla="*/ 115 w 151"/>
                <a:gd name="T27" fmla="*/ 0 h 146"/>
                <a:gd name="T28" fmla="*/ 105 w 151"/>
                <a:gd name="T29" fmla="*/ 0 h 146"/>
                <a:gd name="T30" fmla="*/ 89 w 151"/>
                <a:gd name="T31" fmla="*/ 2 h 146"/>
                <a:gd name="T32" fmla="*/ 67 w 151"/>
                <a:gd name="T33" fmla="*/ 8 h 146"/>
                <a:gd name="T34" fmla="*/ 47 w 151"/>
                <a:gd name="T35" fmla="*/ 14 h 146"/>
                <a:gd name="T36" fmla="*/ 46 w 151"/>
                <a:gd name="T37" fmla="*/ 79 h 146"/>
                <a:gd name="T38" fmla="*/ 51 w 151"/>
                <a:gd name="T39" fmla="*/ 85 h 146"/>
                <a:gd name="T40" fmla="*/ 68 w 151"/>
                <a:gd name="T41" fmla="*/ 102 h 146"/>
                <a:gd name="T42" fmla="*/ 80 w 151"/>
                <a:gd name="T43" fmla="*/ 118 h 146"/>
                <a:gd name="T44" fmla="*/ 83 w 151"/>
                <a:gd name="T45" fmla="*/ 128 h 146"/>
                <a:gd name="T46" fmla="*/ 86 w 151"/>
                <a:gd name="T47" fmla="*/ 139 h 146"/>
                <a:gd name="T48" fmla="*/ 94 w 151"/>
                <a:gd name="T49" fmla="*/ 146 h 146"/>
                <a:gd name="T50" fmla="*/ 107 w 151"/>
                <a:gd name="T51" fmla="*/ 142 h 146"/>
                <a:gd name="T52" fmla="*/ 113 w 151"/>
                <a:gd name="T53" fmla="*/ 134 h 146"/>
                <a:gd name="T54" fmla="*/ 115 w 151"/>
                <a:gd name="T55" fmla="*/ 125 h 146"/>
                <a:gd name="T56" fmla="*/ 114 w 151"/>
                <a:gd name="T57" fmla="*/ 114 h 146"/>
                <a:gd name="T58" fmla="*/ 110 w 151"/>
                <a:gd name="T59" fmla="*/ 103 h 146"/>
                <a:gd name="T60" fmla="*/ 108 w 151"/>
                <a:gd name="T61" fmla="*/ 99 h 146"/>
                <a:gd name="T62" fmla="*/ 133 w 151"/>
                <a:gd name="T63" fmla="*/ 97 h 146"/>
                <a:gd name="T64" fmla="*/ 151 w 151"/>
                <a:gd name="T65" fmla="*/ 79 h 146"/>
                <a:gd name="T66" fmla="*/ 148 w 151"/>
                <a:gd name="T67" fmla="*/ 5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1" h="146">
                  <a:moveTo>
                    <a:pt x="38" y="83"/>
                  </a:moveTo>
                  <a:cubicBezTo>
                    <a:pt x="36" y="85"/>
                    <a:pt x="35" y="85"/>
                    <a:pt x="33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5"/>
                    <a:pt x="3" y="85"/>
                    <a:pt x="2" y="83"/>
                  </a:cubicBezTo>
                  <a:cubicBezTo>
                    <a:pt x="1" y="82"/>
                    <a:pt x="0" y="81"/>
                    <a:pt x="0" y="7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2" y="14"/>
                  </a:cubicBezTo>
                  <a:cubicBezTo>
                    <a:pt x="3" y="13"/>
                    <a:pt x="5" y="13"/>
                    <a:pt x="6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3"/>
                    <a:pt x="36" y="13"/>
                    <a:pt x="38" y="14"/>
                  </a:cubicBezTo>
                  <a:cubicBezTo>
                    <a:pt x="39" y="16"/>
                    <a:pt x="39" y="17"/>
                    <a:pt x="39" y="1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9" y="81"/>
                    <a:pt x="39" y="82"/>
                    <a:pt x="38" y="83"/>
                  </a:cubicBezTo>
                  <a:close/>
                  <a:moveTo>
                    <a:pt x="23" y="26"/>
                  </a:moveTo>
                  <a:cubicBezTo>
                    <a:pt x="21" y="25"/>
                    <a:pt x="20" y="25"/>
                    <a:pt x="18" y="25"/>
                  </a:cubicBezTo>
                  <a:cubicBezTo>
                    <a:pt x="17" y="25"/>
                    <a:pt x="15" y="25"/>
                    <a:pt x="14" y="26"/>
                  </a:cubicBezTo>
                  <a:cubicBezTo>
                    <a:pt x="13" y="28"/>
                    <a:pt x="12" y="29"/>
                    <a:pt x="12" y="31"/>
                  </a:cubicBezTo>
                  <a:cubicBezTo>
                    <a:pt x="12" y="32"/>
                    <a:pt x="13" y="34"/>
                    <a:pt x="14" y="35"/>
                  </a:cubicBezTo>
                  <a:cubicBezTo>
                    <a:pt x="15" y="36"/>
                    <a:pt x="17" y="37"/>
                    <a:pt x="18" y="37"/>
                  </a:cubicBezTo>
                  <a:cubicBezTo>
                    <a:pt x="20" y="37"/>
                    <a:pt x="21" y="36"/>
                    <a:pt x="23" y="35"/>
                  </a:cubicBezTo>
                  <a:cubicBezTo>
                    <a:pt x="24" y="34"/>
                    <a:pt x="24" y="32"/>
                    <a:pt x="24" y="31"/>
                  </a:cubicBezTo>
                  <a:cubicBezTo>
                    <a:pt x="24" y="29"/>
                    <a:pt x="24" y="28"/>
                    <a:pt x="23" y="26"/>
                  </a:cubicBezTo>
                  <a:close/>
                  <a:moveTo>
                    <a:pt x="148" y="58"/>
                  </a:moveTo>
                  <a:cubicBezTo>
                    <a:pt x="148" y="53"/>
                    <a:pt x="146" y="49"/>
                    <a:pt x="144" y="45"/>
                  </a:cubicBezTo>
                  <a:cubicBezTo>
                    <a:pt x="145" y="41"/>
                    <a:pt x="145" y="38"/>
                    <a:pt x="144" y="34"/>
                  </a:cubicBezTo>
                  <a:cubicBezTo>
                    <a:pt x="143" y="30"/>
                    <a:pt x="141" y="27"/>
                    <a:pt x="138" y="25"/>
                  </a:cubicBezTo>
                  <a:cubicBezTo>
                    <a:pt x="139" y="18"/>
                    <a:pt x="137" y="12"/>
                    <a:pt x="134" y="8"/>
                  </a:cubicBezTo>
                  <a:cubicBezTo>
                    <a:pt x="130" y="3"/>
                    <a:pt x="124" y="1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9" y="0"/>
                    <a:pt x="94" y="1"/>
                    <a:pt x="89" y="2"/>
                  </a:cubicBezTo>
                  <a:cubicBezTo>
                    <a:pt x="84" y="3"/>
                    <a:pt x="81" y="4"/>
                    <a:pt x="78" y="5"/>
                  </a:cubicBezTo>
                  <a:cubicBezTo>
                    <a:pt x="75" y="5"/>
                    <a:pt x="71" y="7"/>
                    <a:pt x="67" y="8"/>
                  </a:cubicBezTo>
                  <a:cubicBezTo>
                    <a:pt x="59" y="11"/>
                    <a:pt x="54" y="12"/>
                    <a:pt x="52" y="13"/>
                  </a:cubicBezTo>
                  <a:cubicBezTo>
                    <a:pt x="50" y="13"/>
                    <a:pt x="49" y="13"/>
                    <a:pt x="47" y="14"/>
                  </a:cubicBezTo>
                  <a:cubicBezTo>
                    <a:pt x="46" y="16"/>
                    <a:pt x="46" y="17"/>
                    <a:pt x="46" y="1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81"/>
                    <a:pt x="46" y="82"/>
                    <a:pt x="47" y="83"/>
                  </a:cubicBezTo>
                  <a:cubicBezTo>
                    <a:pt x="48" y="84"/>
                    <a:pt x="50" y="85"/>
                    <a:pt x="51" y="85"/>
                  </a:cubicBezTo>
                  <a:cubicBezTo>
                    <a:pt x="53" y="85"/>
                    <a:pt x="55" y="87"/>
                    <a:pt x="58" y="91"/>
                  </a:cubicBezTo>
                  <a:cubicBezTo>
                    <a:pt x="62" y="94"/>
                    <a:pt x="65" y="98"/>
                    <a:pt x="68" y="102"/>
                  </a:cubicBezTo>
                  <a:cubicBezTo>
                    <a:pt x="72" y="108"/>
                    <a:pt x="75" y="112"/>
                    <a:pt x="78" y="114"/>
                  </a:cubicBezTo>
                  <a:cubicBezTo>
                    <a:pt x="79" y="115"/>
                    <a:pt x="80" y="116"/>
                    <a:pt x="80" y="118"/>
                  </a:cubicBezTo>
                  <a:cubicBezTo>
                    <a:pt x="81" y="120"/>
                    <a:pt x="82" y="122"/>
                    <a:pt x="82" y="123"/>
                  </a:cubicBezTo>
                  <a:cubicBezTo>
                    <a:pt x="82" y="124"/>
                    <a:pt x="83" y="126"/>
                    <a:pt x="83" y="128"/>
                  </a:cubicBezTo>
                  <a:cubicBezTo>
                    <a:pt x="84" y="131"/>
                    <a:pt x="84" y="133"/>
                    <a:pt x="85" y="134"/>
                  </a:cubicBezTo>
                  <a:cubicBezTo>
                    <a:pt x="85" y="136"/>
                    <a:pt x="86" y="137"/>
                    <a:pt x="86" y="139"/>
                  </a:cubicBezTo>
                  <a:cubicBezTo>
                    <a:pt x="87" y="141"/>
                    <a:pt x="88" y="143"/>
                    <a:pt x="90" y="144"/>
                  </a:cubicBezTo>
                  <a:cubicBezTo>
                    <a:pt x="91" y="145"/>
                    <a:pt x="92" y="146"/>
                    <a:pt x="94" y="146"/>
                  </a:cubicBezTo>
                  <a:cubicBezTo>
                    <a:pt x="97" y="146"/>
                    <a:pt x="99" y="145"/>
                    <a:pt x="102" y="145"/>
                  </a:cubicBezTo>
                  <a:cubicBezTo>
                    <a:pt x="104" y="144"/>
                    <a:pt x="106" y="143"/>
                    <a:pt x="107" y="142"/>
                  </a:cubicBezTo>
                  <a:cubicBezTo>
                    <a:pt x="109" y="141"/>
                    <a:pt x="110" y="140"/>
                    <a:pt x="111" y="138"/>
                  </a:cubicBezTo>
                  <a:cubicBezTo>
                    <a:pt x="112" y="137"/>
                    <a:pt x="113" y="135"/>
                    <a:pt x="113" y="134"/>
                  </a:cubicBezTo>
                  <a:cubicBezTo>
                    <a:pt x="114" y="133"/>
                    <a:pt x="114" y="131"/>
                    <a:pt x="115" y="129"/>
                  </a:cubicBezTo>
                  <a:cubicBezTo>
                    <a:pt x="115" y="127"/>
                    <a:pt x="115" y="126"/>
                    <a:pt x="115" y="125"/>
                  </a:cubicBezTo>
                  <a:cubicBezTo>
                    <a:pt x="115" y="124"/>
                    <a:pt x="115" y="123"/>
                    <a:pt x="115" y="121"/>
                  </a:cubicBezTo>
                  <a:cubicBezTo>
                    <a:pt x="115" y="119"/>
                    <a:pt x="115" y="117"/>
                    <a:pt x="114" y="114"/>
                  </a:cubicBezTo>
                  <a:cubicBezTo>
                    <a:pt x="114" y="112"/>
                    <a:pt x="113" y="110"/>
                    <a:pt x="112" y="109"/>
                  </a:cubicBezTo>
                  <a:cubicBezTo>
                    <a:pt x="112" y="107"/>
                    <a:pt x="111" y="106"/>
                    <a:pt x="110" y="103"/>
                  </a:cubicBezTo>
                  <a:cubicBezTo>
                    <a:pt x="110" y="103"/>
                    <a:pt x="109" y="102"/>
                    <a:pt x="109" y="102"/>
                  </a:cubicBezTo>
                  <a:cubicBezTo>
                    <a:pt x="108" y="101"/>
                    <a:pt x="108" y="100"/>
                    <a:pt x="108" y="99"/>
                  </a:cubicBezTo>
                  <a:cubicBezTo>
                    <a:pt x="108" y="99"/>
                    <a:pt x="107" y="98"/>
                    <a:pt x="107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8" y="97"/>
                    <a:pt x="142" y="95"/>
                    <a:pt x="146" y="92"/>
                  </a:cubicBezTo>
                  <a:cubicBezTo>
                    <a:pt x="150" y="88"/>
                    <a:pt x="151" y="84"/>
                    <a:pt x="151" y="79"/>
                  </a:cubicBezTo>
                  <a:cubicBezTo>
                    <a:pt x="151" y="74"/>
                    <a:pt x="150" y="69"/>
                    <a:pt x="146" y="65"/>
                  </a:cubicBezTo>
                  <a:cubicBezTo>
                    <a:pt x="147" y="62"/>
                    <a:pt x="148" y="60"/>
                    <a:pt x="14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5" name="Freeform 327">
              <a:extLst>
                <a:ext uri="{FF2B5EF4-FFF2-40B4-BE49-F238E27FC236}">
                  <a16:creationId xmlns:a16="http://schemas.microsoft.com/office/drawing/2014/main" id="{5A6E8E7A-2F92-44DD-9DC8-6A8FB04D1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709" y="4033334"/>
              <a:ext cx="151447" cy="151447"/>
            </a:xfrm>
            <a:custGeom>
              <a:avLst/>
              <a:gdLst>
                <a:gd name="T0" fmla="*/ 137 w 145"/>
                <a:gd name="T1" fmla="*/ 138 h 146"/>
                <a:gd name="T2" fmla="*/ 8 w 145"/>
                <a:gd name="T3" fmla="*/ 138 h 146"/>
                <a:gd name="T4" fmla="*/ 8 w 145"/>
                <a:gd name="T5" fmla="*/ 8 h 146"/>
                <a:gd name="T6" fmla="*/ 137 w 145"/>
                <a:gd name="T7" fmla="*/ 8 h 146"/>
                <a:gd name="T8" fmla="*/ 123 w 145"/>
                <a:gd name="T9" fmla="*/ 74 h 146"/>
                <a:gd name="T10" fmla="*/ 72 w 145"/>
                <a:gd name="T11" fmla="*/ 63 h 146"/>
                <a:gd name="T12" fmla="*/ 22 w 145"/>
                <a:gd name="T13" fmla="*/ 74 h 146"/>
                <a:gd name="T14" fmla="*/ 26 w 145"/>
                <a:gd name="T15" fmla="*/ 130 h 146"/>
                <a:gd name="T16" fmla="*/ 111 w 145"/>
                <a:gd name="T17" fmla="*/ 134 h 146"/>
                <a:gd name="T18" fmla="*/ 124 w 145"/>
                <a:gd name="T19" fmla="*/ 99 h 146"/>
                <a:gd name="T20" fmla="*/ 43 w 145"/>
                <a:gd name="T21" fmla="*/ 81 h 146"/>
                <a:gd name="T22" fmla="*/ 36 w 145"/>
                <a:gd name="T23" fmla="*/ 81 h 146"/>
                <a:gd name="T24" fmla="*/ 50 w 145"/>
                <a:gd name="T25" fmla="*/ 75 h 146"/>
                <a:gd name="T26" fmla="*/ 54 w 145"/>
                <a:gd name="T27" fmla="*/ 9 h 146"/>
                <a:gd name="T28" fmla="*/ 37 w 145"/>
                <a:gd name="T29" fmla="*/ 9 h 146"/>
                <a:gd name="T30" fmla="*/ 46 w 145"/>
                <a:gd name="T31" fmla="*/ 37 h 146"/>
                <a:gd name="T32" fmla="*/ 53 w 145"/>
                <a:gd name="T33" fmla="*/ 37 h 146"/>
                <a:gd name="T34" fmla="*/ 63 w 145"/>
                <a:gd name="T35" fmla="*/ 121 h 146"/>
                <a:gd name="T36" fmla="*/ 52 w 145"/>
                <a:gd name="T37" fmla="*/ 119 h 146"/>
                <a:gd name="T38" fmla="*/ 57 w 145"/>
                <a:gd name="T39" fmla="*/ 87 h 146"/>
                <a:gd name="T40" fmla="*/ 59 w 145"/>
                <a:gd name="T41" fmla="*/ 116 h 146"/>
                <a:gd name="T42" fmla="*/ 69 w 145"/>
                <a:gd name="T43" fmla="*/ 87 h 146"/>
                <a:gd name="T44" fmla="*/ 78 w 145"/>
                <a:gd name="T45" fmla="*/ 24 h 146"/>
                <a:gd name="T46" fmla="*/ 62 w 145"/>
                <a:gd name="T47" fmla="*/ 33 h 146"/>
                <a:gd name="T48" fmla="*/ 71 w 145"/>
                <a:gd name="T49" fmla="*/ 57 h 146"/>
                <a:gd name="T50" fmla="*/ 74 w 145"/>
                <a:gd name="T51" fmla="*/ 31 h 146"/>
                <a:gd name="T52" fmla="*/ 68 w 145"/>
                <a:gd name="T53" fmla="*/ 46 h 146"/>
                <a:gd name="T54" fmla="*/ 74 w 145"/>
                <a:gd name="T55" fmla="*/ 31 h 146"/>
                <a:gd name="T56" fmla="*/ 92 w 145"/>
                <a:gd name="T57" fmla="*/ 118 h 146"/>
                <a:gd name="T58" fmla="*/ 81 w 145"/>
                <a:gd name="T59" fmla="*/ 121 h 146"/>
                <a:gd name="T60" fmla="*/ 81 w 145"/>
                <a:gd name="T61" fmla="*/ 75 h 146"/>
                <a:gd name="T62" fmla="*/ 92 w 145"/>
                <a:gd name="T63" fmla="*/ 90 h 146"/>
                <a:gd name="T64" fmla="*/ 87 w 145"/>
                <a:gd name="T65" fmla="*/ 97 h 146"/>
                <a:gd name="T66" fmla="*/ 81 w 145"/>
                <a:gd name="T67" fmla="*/ 115 h 146"/>
                <a:gd name="T68" fmla="*/ 97 w 145"/>
                <a:gd name="T69" fmla="*/ 56 h 146"/>
                <a:gd name="T70" fmla="*/ 97 w 145"/>
                <a:gd name="T71" fmla="*/ 21 h 146"/>
                <a:gd name="T72" fmla="*/ 92 w 145"/>
                <a:gd name="T73" fmla="*/ 49 h 146"/>
                <a:gd name="T74" fmla="*/ 86 w 145"/>
                <a:gd name="T75" fmla="*/ 21 h 146"/>
                <a:gd name="T76" fmla="*/ 90 w 145"/>
                <a:gd name="T77" fmla="*/ 57 h 146"/>
                <a:gd name="T78" fmla="*/ 117 w 145"/>
                <a:gd name="T79" fmla="*/ 109 h 146"/>
                <a:gd name="T80" fmla="*/ 115 w 145"/>
                <a:gd name="T81" fmla="*/ 118 h 146"/>
                <a:gd name="T82" fmla="*/ 98 w 145"/>
                <a:gd name="T83" fmla="*/ 110 h 146"/>
                <a:gd name="T84" fmla="*/ 107 w 145"/>
                <a:gd name="T85" fmla="*/ 86 h 146"/>
                <a:gd name="T86" fmla="*/ 117 w 145"/>
                <a:gd name="T87" fmla="*/ 105 h 146"/>
                <a:gd name="T88" fmla="*/ 107 w 145"/>
                <a:gd name="T89" fmla="*/ 116 h 146"/>
                <a:gd name="T90" fmla="*/ 110 w 145"/>
                <a:gd name="T91" fmla="*/ 111 h 146"/>
                <a:gd name="T92" fmla="*/ 104 w 145"/>
                <a:gd name="T93" fmla="*/ 100 h 146"/>
                <a:gd name="T94" fmla="*/ 107 w 145"/>
                <a:gd name="T95" fmla="*/ 9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9" y="146"/>
                    <a:pt x="13" y="143"/>
                    <a:pt x="8" y="138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2" y="14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124" y="99"/>
                  </a:moveTo>
                  <a:cubicBezTo>
                    <a:pt x="124" y="88"/>
                    <a:pt x="124" y="79"/>
                    <a:pt x="123" y="74"/>
                  </a:cubicBezTo>
                  <a:cubicBezTo>
                    <a:pt x="122" y="71"/>
                    <a:pt x="121" y="69"/>
                    <a:pt x="119" y="67"/>
                  </a:cubicBezTo>
                  <a:cubicBezTo>
                    <a:pt x="116" y="65"/>
                    <a:pt x="114" y="64"/>
                    <a:pt x="111" y="64"/>
                  </a:cubicBezTo>
                  <a:cubicBezTo>
                    <a:pt x="103" y="63"/>
                    <a:pt x="90" y="63"/>
                    <a:pt x="72" y="63"/>
                  </a:cubicBezTo>
                  <a:cubicBezTo>
                    <a:pt x="55" y="63"/>
                    <a:pt x="42" y="63"/>
                    <a:pt x="34" y="64"/>
                  </a:cubicBezTo>
                  <a:cubicBezTo>
                    <a:pt x="31" y="64"/>
                    <a:pt x="28" y="65"/>
                    <a:pt x="26" y="67"/>
                  </a:cubicBezTo>
                  <a:cubicBezTo>
                    <a:pt x="24" y="69"/>
                    <a:pt x="23" y="71"/>
                    <a:pt x="22" y="74"/>
                  </a:cubicBezTo>
                  <a:cubicBezTo>
                    <a:pt x="21" y="80"/>
                    <a:pt x="20" y="88"/>
                    <a:pt x="20" y="99"/>
                  </a:cubicBezTo>
                  <a:cubicBezTo>
                    <a:pt x="20" y="110"/>
                    <a:pt x="21" y="118"/>
                    <a:pt x="22" y="123"/>
                  </a:cubicBezTo>
                  <a:cubicBezTo>
                    <a:pt x="23" y="126"/>
                    <a:pt x="24" y="128"/>
                    <a:pt x="26" y="130"/>
                  </a:cubicBezTo>
                  <a:cubicBezTo>
                    <a:pt x="28" y="132"/>
                    <a:pt x="31" y="133"/>
                    <a:pt x="33" y="134"/>
                  </a:cubicBezTo>
                  <a:cubicBezTo>
                    <a:pt x="42" y="135"/>
                    <a:pt x="55" y="135"/>
                    <a:pt x="72" y="135"/>
                  </a:cubicBezTo>
                  <a:cubicBezTo>
                    <a:pt x="90" y="135"/>
                    <a:pt x="103" y="135"/>
                    <a:pt x="111" y="134"/>
                  </a:cubicBezTo>
                  <a:cubicBezTo>
                    <a:pt x="114" y="133"/>
                    <a:pt x="116" y="132"/>
                    <a:pt x="118" y="130"/>
                  </a:cubicBezTo>
                  <a:cubicBezTo>
                    <a:pt x="121" y="128"/>
                    <a:pt x="122" y="126"/>
                    <a:pt x="122" y="123"/>
                  </a:cubicBezTo>
                  <a:cubicBezTo>
                    <a:pt x="124" y="118"/>
                    <a:pt x="124" y="110"/>
                    <a:pt x="124" y="99"/>
                  </a:cubicBezTo>
                  <a:close/>
                  <a:moveTo>
                    <a:pt x="50" y="75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75"/>
                    <a:pt x="28" y="75"/>
                    <a:pt x="28" y="75"/>
                  </a:cubicBezTo>
                  <a:lnTo>
                    <a:pt x="50" y="75"/>
                  </a:lnTo>
                  <a:close/>
                  <a:moveTo>
                    <a:pt x="53" y="37"/>
                  </a:moveTo>
                  <a:cubicBezTo>
                    <a:pt x="62" y="9"/>
                    <a:pt x="62" y="9"/>
                    <a:pt x="62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1"/>
                    <a:pt x="38" y="13"/>
                    <a:pt x="39" y="16"/>
                  </a:cubicBezTo>
                  <a:cubicBezTo>
                    <a:pt x="40" y="19"/>
                    <a:pt x="41" y="21"/>
                    <a:pt x="42" y="22"/>
                  </a:cubicBezTo>
                  <a:cubicBezTo>
                    <a:pt x="44" y="29"/>
                    <a:pt x="45" y="34"/>
                    <a:pt x="46" y="3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53" y="56"/>
                    <a:pt x="53" y="56"/>
                    <a:pt x="53" y="56"/>
                  </a:cubicBezTo>
                  <a:lnTo>
                    <a:pt x="53" y="37"/>
                  </a:lnTo>
                  <a:close/>
                  <a:moveTo>
                    <a:pt x="69" y="87"/>
                  </a:moveTo>
                  <a:cubicBezTo>
                    <a:pt x="69" y="121"/>
                    <a:pt x="69" y="121"/>
                    <a:pt x="69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0" y="120"/>
                    <a:pt x="58" y="122"/>
                    <a:pt x="56" y="122"/>
                  </a:cubicBezTo>
                  <a:cubicBezTo>
                    <a:pt x="53" y="122"/>
                    <a:pt x="52" y="121"/>
                    <a:pt x="52" y="119"/>
                  </a:cubicBezTo>
                  <a:cubicBezTo>
                    <a:pt x="51" y="118"/>
                    <a:pt x="51" y="116"/>
                    <a:pt x="51" y="114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7" y="114"/>
                    <a:pt x="57" y="114"/>
                    <a:pt x="57" y="115"/>
                  </a:cubicBezTo>
                  <a:cubicBezTo>
                    <a:pt x="57" y="116"/>
                    <a:pt x="58" y="116"/>
                    <a:pt x="59" y="116"/>
                  </a:cubicBezTo>
                  <a:cubicBezTo>
                    <a:pt x="60" y="116"/>
                    <a:pt x="61" y="115"/>
                    <a:pt x="63" y="113"/>
                  </a:cubicBezTo>
                  <a:cubicBezTo>
                    <a:pt x="63" y="87"/>
                    <a:pt x="63" y="87"/>
                    <a:pt x="63" y="87"/>
                  </a:cubicBezTo>
                  <a:lnTo>
                    <a:pt x="69" y="87"/>
                  </a:lnTo>
                  <a:close/>
                  <a:moveTo>
                    <a:pt x="80" y="45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80" y="29"/>
                    <a:pt x="80" y="26"/>
                    <a:pt x="78" y="24"/>
                  </a:cubicBezTo>
                  <a:cubicBezTo>
                    <a:pt x="77" y="22"/>
                    <a:pt x="74" y="21"/>
                    <a:pt x="71" y="21"/>
                  </a:cubicBezTo>
                  <a:cubicBezTo>
                    <a:pt x="68" y="21"/>
                    <a:pt x="65" y="22"/>
                    <a:pt x="64" y="24"/>
                  </a:cubicBezTo>
                  <a:cubicBezTo>
                    <a:pt x="62" y="26"/>
                    <a:pt x="62" y="29"/>
                    <a:pt x="62" y="33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9"/>
                    <a:pt x="62" y="51"/>
                    <a:pt x="64" y="53"/>
                  </a:cubicBezTo>
                  <a:cubicBezTo>
                    <a:pt x="65" y="56"/>
                    <a:pt x="68" y="57"/>
                    <a:pt x="71" y="57"/>
                  </a:cubicBezTo>
                  <a:cubicBezTo>
                    <a:pt x="74" y="57"/>
                    <a:pt x="77" y="56"/>
                    <a:pt x="78" y="53"/>
                  </a:cubicBezTo>
                  <a:cubicBezTo>
                    <a:pt x="80" y="51"/>
                    <a:pt x="80" y="49"/>
                    <a:pt x="80" y="45"/>
                  </a:cubicBezTo>
                  <a:close/>
                  <a:moveTo>
                    <a:pt x="74" y="31"/>
                  </a:moveTo>
                  <a:cubicBezTo>
                    <a:pt x="74" y="46"/>
                    <a:pt x="74" y="46"/>
                    <a:pt x="74" y="46"/>
                  </a:cubicBezTo>
                  <a:cubicBezTo>
                    <a:pt x="74" y="49"/>
                    <a:pt x="73" y="51"/>
                    <a:pt x="71" y="51"/>
                  </a:cubicBezTo>
                  <a:cubicBezTo>
                    <a:pt x="69" y="51"/>
                    <a:pt x="68" y="49"/>
                    <a:pt x="68" y="46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8"/>
                    <a:pt x="69" y="26"/>
                    <a:pt x="71" y="26"/>
                  </a:cubicBezTo>
                  <a:cubicBezTo>
                    <a:pt x="73" y="26"/>
                    <a:pt x="74" y="28"/>
                    <a:pt x="74" y="31"/>
                  </a:cubicBezTo>
                  <a:close/>
                  <a:moveTo>
                    <a:pt x="93" y="97"/>
                  </a:moveTo>
                  <a:cubicBezTo>
                    <a:pt x="93" y="111"/>
                    <a:pt x="93" y="111"/>
                    <a:pt x="93" y="111"/>
                  </a:cubicBezTo>
                  <a:cubicBezTo>
                    <a:pt x="93" y="114"/>
                    <a:pt x="93" y="117"/>
                    <a:pt x="92" y="118"/>
                  </a:cubicBezTo>
                  <a:cubicBezTo>
                    <a:pt x="91" y="120"/>
                    <a:pt x="90" y="122"/>
                    <a:pt x="87" y="122"/>
                  </a:cubicBezTo>
                  <a:cubicBezTo>
                    <a:pt x="85" y="122"/>
                    <a:pt x="83" y="121"/>
                    <a:pt x="81" y="118"/>
                  </a:cubicBezTo>
                  <a:cubicBezTo>
                    <a:pt x="81" y="121"/>
                    <a:pt x="81" y="121"/>
                    <a:pt x="81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3" y="87"/>
                    <a:pt x="85" y="86"/>
                    <a:pt x="87" y="86"/>
                  </a:cubicBezTo>
                  <a:cubicBezTo>
                    <a:pt x="90" y="86"/>
                    <a:pt x="91" y="87"/>
                    <a:pt x="92" y="90"/>
                  </a:cubicBezTo>
                  <a:cubicBezTo>
                    <a:pt x="93" y="91"/>
                    <a:pt x="93" y="94"/>
                    <a:pt x="93" y="97"/>
                  </a:cubicBezTo>
                  <a:close/>
                  <a:moveTo>
                    <a:pt x="87" y="111"/>
                  </a:moveTo>
                  <a:cubicBezTo>
                    <a:pt x="87" y="97"/>
                    <a:pt x="87" y="97"/>
                    <a:pt x="87" y="97"/>
                  </a:cubicBezTo>
                  <a:cubicBezTo>
                    <a:pt x="87" y="93"/>
                    <a:pt x="86" y="92"/>
                    <a:pt x="84" y="92"/>
                  </a:cubicBezTo>
                  <a:cubicBezTo>
                    <a:pt x="83" y="92"/>
                    <a:pt x="82" y="92"/>
                    <a:pt x="81" y="93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6"/>
                    <a:pt x="84" y="116"/>
                  </a:cubicBezTo>
                  <a:cubicBezTo>
                    <a:pt x="86" y="116"/>
                    <a:pt x="87" y="114"/>
                    <a:pt x="87" y="111"/>
                  </a:cubicBezTo>
                  <a:close/>
                  <a:moveTo>
                    <a:pt x="97" y="56"/>
                  </a:moveTo>
                  <a:cubicBezTo>
                    <a:pt x="104" y="56"/>
                    <a:pt x="104" y="56"/>
                    <a:pt x="104" y="56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6" y="50"/>
                    <a:pt x="95" y="51"/>
                    <a:pt x="93" y="51"/>
                  </a:cubicBezTo>
                  <a:cubicBezTo>
                    <a:pt x="93" y="51"/>
                    <a:pt x="92" y="50"/>
                    <a:pt x="92" y="49"/>
                  </a:cubicBezTo>
                  <a:cubicBezTo>
                    <a:pt x="92" y="49"/>
                    <a:pt x="92" y="49"/>
                    <a:pt x="92" y="47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1"/>
                    <a:pt x="86" y="53"/>
                    <a:pt x="86" y="54"/>
                  </a:cubicBezTo>
                  <a:cubicBezTo>
                    <a:pt x="87" y="56"/>
                    <a:pt x="88" y="57"/>
                    <a:pt x="90" y="57"/>
                  </a:cubicBezTo>
                  <a:cubicBezTo>
                    <a:pt x="92" y="57"/>
                    <a:pt x="95" y="55"/>
                    <a:pt x="97" y="53"/>
                  </a:cubicBezTo>
                  <a:lnTo>
                    <a:pt x="97" y="56"/>
                  </a:lnTo>
                  <a:close/>
                  <a:moveTo>
                    <a:pt x="117" y="109"/>
                  </a:moveTo>
                  <a:cubicBezTo>
                    <a:pt x="117" y="110"/>
                    <a:pt x="117" y="110"/>
                    <a:pt x="117" y="110"/>
                  </a:cubicBezTo>
                  <a:cubicBezTo>
                    <a:pt x="117" y="112"/>
                    <a:pt x="117" y="113"/>
                    <a:pt x="116" y="114"/>
                  </a:cubicBezTo>
                  <a:cubicBezTo>
                    <a:pt x="116" y="116"/>
                    <a:pt x="116" y="117"/>
                    <a:pt x="115" y="118"/>
                  </a:cubicBezTo>
                  <a:cubicBezTo>
                    <a:pt x="113" y="121"/>
                    <a:pt x="111" y="122"/>
                    <a:pt x="107" y="122"/>
                  </a:cubicBezTo>
                  <a:cubicBezTo>
                    <a:pt x="104" y="122"/>
                    <a:pt x="102" y="121"/>
                    <a:pt x="100" y="118"/>
                  </a:cubicBezTo>
                  <a:cubicBezTo>
                    <a:pt x="98" y="117"/>
                    <a:pt x="98" y="114"/>
                    <a:pt x="98" y="110"/>
                  </a:cubicBezTo>
                  <a:cubicBezTo>
                    <a:pt x="98" y="98"/>
                    <a:pt x="98" y="98"/>
                    <a:pt x="98" y="98"/>
                  </a:cubicBezTo>
                  <a:cubicBezTo>
                    <a:pt x="98" y="94"/>
                    <a:pt x="98" y="91"/>
                    <a:pt x="100" y="90"/>
                  </a:cubicBezTo>
                  <a:cubicBezTo>
                    <a:pt x="102" y="87"/>
                    <a:pt x="104" y="86"/>
                    <a:pt x="107" y="86"/>
                  </a:cubicBezTo>
                  <a:cubicBezTo>
                    <a:pt x="110" y="86"/>
                    <a:pt x="113" y="87"/>
                    <a:pt x="115" y="90"/>
                  </a:cubicBezTo>
                  <a:cubicBezTo>
                    <a:pt x="116" y="92"/>
                    <a:pt x="117" y="94"/>
                    <a:pt x="117" y="98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4"/>
                    <a:pt x="105" y="116"/>
                    <a:pt x="107" y="116"/>
                  </a:cubicBezTo>
                  <a:cubicBezTo>
                    <a:pt x="109" y="116"/>
                    <a:pt x="110" y="115"/>
                    <a:pt x="110" y="114"/>
                  </a:cubicBezTo>
                  <a:cubicBezTo>
                    <a:pt x="110" y="114"/>
                    <a:pt x="110" y="113"/>
                    <a:pt x="110" y="113"/>
                  </a:cubicBezTo>
                  <a:cubicBezTo>
                    <a:pt x="110" y="113"/>
                    <a:pt x="110" y="112"/>
                    <a:pt x="110" y="111"/>
                  </a:cubicBezTo>
                  <a:cubicBezTo>
                    <a:pt x="110" y="111"/>
                    <a:pt x="110" y="110"/>
                    <a:pt x="110" y="109"/>
                  </a:cubicBezTo>
                  <a:lnTo>
                    <a:pt x="117" y="109"/>
                  </a:lnTo>
                  <a:close/>
                  <a:moveTo>
                    <a:pt x="104" y="100"/>
                  </a:moveTo>
                  <a:cubicBezTo>
                    <a:pt x="110" y="100"/>
                    <a:pt x="110" y="100"/>
                    <a:pt x="110" y="100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10" y="93"/>
                    <a:pt x="109" y="92"/>
                    <a:pt x="107" y="92"/>
                  </a:cubicBezTo>
                  <a:cubicBezTo>
                    <a:pt x="105" y="92"/>
                    <a:pt x="104" y="93"/>
                    <a:pt x="104" y="97"/>
                  </a:cubicBezTo>
                  <a:lnTo>
                    <a:pt x="10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6" name="Freeform 328">
              <a:extLst>
                <a:ext uri="{FF2B5EF4-FFF2-40B4-BE49-F238E27FC236}">
                  <a16:creationId xmlns:a16="http://schemas.microsoft.com/office/drawing/2014/main" id="{F83566EA-D1C9-4596-8BE5-DEA1C6D6F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2556" y="4020843"/>
              <a:ext cx="145202" cy="176428"/>
            </a:xfrm>
            <a:custGeom>
              <a:avLst/>
              <a:gdLst>
                <a:gd name="T0" fmla="*/ 132 w 140"/>
                <a:gd name="T1" fmla="*/ 163 h 170"/>
                <a:gd name="T2" fmla="*/ 17 w 140"/>
                <a:gd name="T3" fmla="*/ 168 h 170"/>
                <a:gd name="T4" fmla="*/ 0 w 140"/>
                <a:gd name="T5" fmla="*/ 121 h 170"/>
                <a:gd name="T6" fmla="*/ 18 w 140"/>
                <a:gd name="T7" fmla="*/ 74 h 170"/>
                <a:gd name="T8" fmla="*/ 132 w 140"/>
                <a:gd name="T9" fmla="*/ 78 h 170"/>
                <a:gd name="T10" fmla="*/ 30 w 140"/>
                <a:gd name="T11" fmla="*/ 97 h 170"/>
                <a:gd name="T12" fmla="*/ 10 w 140"/>
                <a:gd name="T13" fmla="*/ 88 h 170"/>
                <a:gd name="T14" fmla="*/ 20 w 140"/>
                <a:gd name="T15" fmla="*/ 151 h 170"/>
                <a:gd name="T16" fmla="*/ 46 w 140"/>
                <a:gd name="T17" fmla="*/ 0 h 170"/>
                <a:gd name="T18" fmla="*/ 44 w 140"/>
                <a:gd name="T19" fmla="*/ 64 h 170"/>
                <a:gd name="T20" fmla="*/ 29 w 140"/>
                <a:gd name="T21" fmla="*/ 18 h 170"/>
                <a:gd name="T22" fmla="*/ 39 w 140"/>
                <a:gd name="T23" fmla="*/ 25 h 170"/>
                <a:gd name="T24" fmla="*/ 65 w 140"/>
                <a:gd name="T25" fmla="*/ 151 h 170"/>
                <a:gd name="T26" fmla="*/ 57 w 140"/>
                <a:gd name="T27" fmla="*/ 140 h 170"/>
                <a:gd name="T28" fmla="*/ 49 w 140"/>
                <a:gd name="T29" fmla="*/ 139 h 170"/>
                <a:gd name="T30" fmla="*/ 41 w 140"/>
                <a:gd name="T31" fmla="*/ 141 h 170"/>
                <a:gd name="T32" fmla="*/ 57 w 140"/>
                <a:gd name="T33" fmla="*/ 146 h 170"/>
                <a:gd name="T34" fmla="*/ 81 w 140"/>
                <a:gd name="T35" fmla="*/ 48 h 170"/>
                <a:gd name="T36" fmla="*/ 58 w 140"/>
                <a:gd name="T37" fmla="*/ 59 h 170"/>
                <a:gd name="T38" fmla="*/ 58 w 140"/>
                <a:gd name="T39" fmla="*/ 21 h 170"/>
                <a:gd name="T40" fmla="*/ 81 w 140"/>
                <a:gd name="T41" fmla="*/ 32 h 170"/>
                <a:gd name="T42" fmla="*/ 68 w 140"/>
                <a:gd name="T43" fmla="*/ 23 h 170"/>
                <a:gd name="T44" fmla="*/ 68 w 140"/>
                <a:gd name="T45" fmla="*/ 56 h 170"/>
                <a:gd name="T46" fmla="*/ 98 w 140"/>
                <a:gd name="T47" fmla="*/ 118 h 170"/>
                <a:gd name="T48" fmla="*/ 81 w 140"/>
                <a:gd name="T49" fmla="*/ 109 h 170"/>
                <a:gd name="T50" fmla="*/ 73 w 140"/>
                <a:gd name="T51" fmla="*/ 151 h 170"/>
                <a:gd name="T52" fmla="*/ 90 w 140"/>
                <a:gd name="T53" fmla="*/ 152 h 170"/>
                <a:gd name="T54" fmla="*/ 89 w 140"/>
                <a:gd name="T55" fmla="*/ 118 h 170"/>
                <a:gd name="T56" fmla="*/ 81 w 140"/>
                <a:gd name="T57" fmla="*/ 142 h 170"/>
                <a:gd name="T58" fmla="*/ 89 w 140"/>
                <a:gd name="T59" fmla="*/ 118 h 170"/>
                <a:gd name="T60" fmla="*/ 104 w 140"/>
                <a:gd name="T61" fmla="*/ 64 h 170"/>
                <a:gd name="T62" fmla="*/ 88 w 140"/>
                <a:gd name="T63" fmla="*/ 61 h 170"/>
                <a:gd name="T64" fmla="*/ 96 w 140"/>
                <a:gd name="T65" fmla="*/ 16 h 170"/>
                <a:gd name="T66" fmla="*/ 98 w 140"/>
                <a:gd name="T67" fmla="*/ 56 h 170"/>
                <a:gd name="T68" fmla="*/ 112 w 140"/>
                <a:gd name="T69" fmla="*/ 16 h 170"/>
                <a:gd name="T70" fmla="*/ 121 w 140"/>
                <a:gd name="T71" fmla="*/ 135 h 170"/>
                <a:gd name="T72" fmla="*/ 113 w 140"/>
                <a:gd name="T73" fmla="*/ 138 h 170"/>
                <a:gd name="T74" fmla="*/ 129 w 140"/>
                <a:gd name="T75" fmla="*/ 120 h 170"/>
                <a:gd name="T76" fmla="*/ 107 w 140"/>
                <a:gd name="T77" fmla="*/ 109 h 170"/>
                <a:gd name="T78" fmla="*/ 107 w 140"/>
                <a:gd name="T79" fmla="*/ 147 h 170"/>
                <a:gd name="T80" fmla="*/ 129 w 140"/>
                <a:gd name="T81" fmla="*/ 142 h 170"/>
                <a:gd name="T82" fmla="*/ 121 w 140"/>
                <a:gd name="T83" fmla="*/ 122 h 170"/>
                <a:gd name="T84" fmla="*/ 117 w 140"/>
                <a:gd name="T85" fmla="*/ 11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70">
                  <a:moveTo>
                    <a:pt x="140" y="121"/>
                  </a:moveTo>
                  <a:cubicBezTo>
                    <a:pt x="140" y="136"/>
                    <a:pt x="139" y="147"/>
                    <a:pt x="138" y="154"/>
                  </a:cubicBezTo>
                  <a:cubicBezTo>
                    <a:pt x="137" y="158"/>
                    <a:pt x="135" y="161"/>
                    <a:pt x="132" y="163"/>
                  </a:cubicBezTo>
                  <a:cubicBezTo>
                    <a:pt x="129" y="166"/>
                    <a:pt x="126" y="167"/>
                    <a:pt x="122" y="168"/>
                  </a:cubicBezTo>
                  <a:cubicBezTo>
                    <a:pt x="111" y="169"/>
                    <a:pt x="93" y="170"/>
                    <a:pt x="70" y="170"/>
                  </a:cubicBezTo>
                  <a:cubicBezTo>
                    <a:pt x="47" y="170"/>
                    <a:pt x="29" y="169"/>
                    <a:pt x="17" y="168"/>
                  </a:cubicBezTo>
                  <a:cubicBezTo>
                    <a:pt x="14" y="167"/>
                    <a:pt x="11" y="166"/>
                    <a:pt x="8" y="163"/>
                  </a:cubicBezTo>
                  <a:cubicBezTo>
                    <a:pt x="5" y="161"/>
                    <a:pt x="3" y="158"/>
                    <a:pt x="2" y="154"/>
                  </a:cubicBezTo>
                  <a:cubicBezTo>
                    <a:pt x="1" y="147"/>
                    <a:pt x="0" y="136"/>
                    <a:pt x="0" y="121"/>
                  </a:cubicBezTo>
                  <a:cubicBezTo>
                    <a:pt x="0" y="106"/>
                    <a:pt x="1" y="95"/>
                    <a:pt x="2" y="88"/>
                  </a:cubicBezTo>
                  <a:cubicBezTo>
                    <a:pt x="3" y="84"/>
                    <a:pt x="5" y="81"/>
                    <a:pt x="8" y="78"/>
                  </a:cubicBezTo>
                  <a:cubicBezTo>
                    <a:pt x="11" y="76"/>
                    <a:pt x="14" y="74"/>
                    <a:pt x="18" y="74"/>
                  </a:cubicBezTo>
                  <a:cubicBezTo>
                    <a:pt x="29" y="73"/>
                    <a:pt x="47" y="72"/>
                    <a:pt x="70" y="72"/>
                  </a:cubicBezTo>
                  <a:cubicBezTo>
                    <a:pt x="93" y="72"/>
                    <a:pt x="111" y="73"/>
                    <a:pt x="122" y="74"/>
                  </a:cubicBezTo>
                  <a:cubicBezTo>
                    <a:pt x="126" y="74"/>
                    <a:pt x="129" y="76"/>
                    <a:pt x="132" y="78"/>
                  </a:cubicBezTo>
                  <a:cubicBezTo>
                    <a:pt x="135" y="81"/>
                    <a:pt x="137" y="84"/>
                    <a:pt x="138" y="88"/>
                  </a:cubicBezTo>
                  <a:cubicBezTo>
                    <a:pt x="139" y="95"/>
                    <a:pt x="140" y="106"/>
                    <a:pt x="140" y="121"/>
                  </a:cubicBezTo>
                  <a:close/>
                  <a:moveTo>
                    <a:pt x="30" y="97"/>
                  </a:moveTo>
                  <a:cubicBezTo>
                    <a:pt x="40" y="97"/>
                    <a:pt x="40" y="97"/>
                    <a:pt x="40" y="97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30" y="151"/>
                    <a:pt x="30" y="151"/>
                    <a:pt x="30" y="151"/>
                  </a:cubicBezTo>
                  <a:lnTo>
                    <a:pt x="30" y="97"/>
                  </a:lnTo>
                  <a:close/>
                  <a:moveTo>
                    <a:pt x="46" y="0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3" y="33"/>
                    <a:pt x="32" y="27"/>
                    <a:pt x="29" y="18"/>
                  </a:cubicBezTo>
                  <a:cubicBezTo>
                    <a:pt x="26" y="11"/>
                    <a:pt x="24" y="6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9" y="25"/>
                    <a:pt x="39" y="25"/>
                    <a:pt x="39" y="25"/>
                  </a:cubicBezTo>
                  <a:lnTo>
                    <a:pt x="46" y="0"/>
                  </a:lnTo>
                  <a:close/>
                  <a:moveTo>
                    <a:pt x="57" y="151"/>
                  </a:moveTo>
                  <a:cubicBezTo>
                    <a:pt x="65" y="151"/>
                    <a:pt x="65" y="151"/>
                    <a:pt x="65" y="151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57" y="104"/>
                    <a:pt x="57" y="104"/>
                    <a:pt x="57" y="104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5" y="143"/>
                    <a:pt x="53" y="144"/>
                    <a:pt x="52" y="144"/>
                  </a:cubicBezTo>
                  <a:cubicBezTo>
                    <a:pt x="50" y="144"/>
                    <a:pt x="50" y="143"/>
                    <a:pt x="50" y="142"/>
                  </a:cubicBezTo>
                  <a:cubicBezTo>
                    <a:pt x="50" y="142"/>
                    <a:pt x="49" y="141"/>
                    <a:pt x="49" y="139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41"/>
                    <a:pt x="41" y="141"/>
                    <a:pt x="41" y="141"/>
                  </a:cubicBezTo>
                  <a:cubicBezTo>
                    <a:pt x="41" y="144"/>
                    <a:pt x="41" y="147"/>
                    <a:pt x="42" y="148"/>
                  </a:cubicBezTo>
                  <a:cubicBezTo>
                    <a:pt x="43" y="151"/>
                    <a:pt x="44" y="152"/>
                    <a:pt x="47" y="152"/>
                  </a:cubicBezTo>
                  <a:cubicBezTo>
                    <a:pt x="50" y="152"/>
                    <a:pt x="54" y="150"/>
                    <a:pt x="57" y="146"/>
                  </a:cubicBezTo>
                  <a:lnTo>
                    <a:pt x="57" y="151"/>
                  </a:lnTo>
                  <a:close/>
                  <a:moveTo>
                    <a:pt x="81" y="32"/>
                  </a:moveTo>
                  <a:cubicBezTo>
                    <a:pt x="81" y="48"/>
                    <a:pt x="81" y="48"/>
                    <a:pt x="81" y="48"/>
                  </a:cubicBezTo>
                  <a:cubicBezTo>
                    <a:pt x="81" y="53"/>
                    <a:pt x="80" y="57"/>
                    <a:pt x="78" y="59"/>
                  </a:cubicBezTo>
                  <a:cubicBezTo>
                    <a:pt x="76" y="63"/>
                    <a:pt x="72" y="64"/>
                    <a:pt x="68" y="64"/>
                  </a:cubicBezTo>
                  <a:cubicBezTo>
                    <a:pt x="64" y="64"/>
                    <a:pt x="60" y="63"/>
                    <a:pt x="58" y="59"/>
                  </a:cubicBezTo>
                  <a:cubicBezTo>
                    <a:pt x="56" y="57"/>
                    <a:pt x="55" y="53"/>
                    <a:pt x="55" y="4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27"/>
                    <a:pt x="56" y="23"/>
                    <a:pt x="58" y="21"/>
                  </a:cubicBezTo>
                  <a:cubicBezTo>
                    <a:pt x="60" y="17"/>
                    <a:pt x="64" y="16"/>
                    <a:pt x="68" y="16"/>
                  </a:cubicBezTo>
                  <a:cubicBezTo>
                    <a:pt x="72" y="16"/>
                    <a:pt x="76" y="17"/>
                    <a:pt x="78" y="21"/>
                  </a:cubicBezTo>
                  <a:cubicBezTo>
                    <a:pt x="80" y="23"/>
                    <a:pt x="81" y="27"/>
                    <a:pt x="81" y="32"/>
                  </a:cubicBezTo>
                  <a:close/>
                  <a:moveTo>
                    <a:pt x="72" y="50"/>
                  </a:moveTo>
                  <a:cubicBezTo>
                    <a:pt x="72" y="30"/>
                    <a:pt x="72" y="30"/>
                    <a:pt x="72" y="30"/>
                  </a:cubicBezTo>
                  <a:cubicBezTo>
                    <a:pt x="72" y="26"/>
                    <a:pt x="71" y="23"/>
                    <a:pt x="68" y="23"/>
                  </a:cubicBezTo>
                  <a:cubicBezTo>
                    <a:pt x="65" y="23"/>
                    <a:pt x="64" y="26"/>
                    <a:pt x="64" y="30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54"/>
                    <a:pt x="65" y="56"/>
                    <a:pt x="68" y="56"/>
                  </a:cubicBezTo>
                  <a:cubicBezTo>
                    <a:pt x="71" y="56"/>
                    <a:pt x="72" y="54"/>
                    <a:pt x="72" y="50"/>
                  </a:cubicBezTo>
                  <a:close/>
                  <a:moveTo>
                    <a:pt x="98" y="137"/>
                  </a:moveTo>
                  <a:cubicBezTo>
                    <a:pt x="98" y="118"/>
                    <a:pt x="98" y="118"/>
                    <a:pt x="98" y="118"/>
                  </a:cubicBezTo>
                  <a:cubicBezTo>
                    <a:pt x="98" y="114"/>
                    <a:pt x="97" y="111"/>
                    <a:pt x="97" y="109"/>
                  </a:cubicBezTo>
                  <a:cubicBezTo>
                    <a:pt x="96" y="106"/>
                    <a:pt x="93" y="104"/>
                    <a:pt x="90" y="104"/>
                  </a:cubicBezTo>
                  <a:cubicBezTo>
                    <a:pt x="87" y="104"/>
                    <a:pt x="84" y="106"/>
                    <a:pt x="81" y="109"/>
                  </a:cubicBezTo>
                  <a:cubicBezTo>
                    <a:pt x="81" y="88"/>
                    <a:pt x="81" y="88"/>
                    <a:pt x="81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81" y="151"/>
                    <a:pt x="81" y="151"/>
                    <a:pt x="81" y="151"/>
                  </a:cubicBezTo>
                  <a:cubicBezTo>
                    <a:pt x="81" y="147"/>
                    <a:pt x="81" y="147"/>
                    <a:pt x="81" y="147"/>
                  </a:cubicBezTo>
                  <a:cubicBezTo>
                    <a:pt x="84" y="150"/>
                    <a:pt x="87" y="152"/>
                    <a:pt x="90" y="152"/>
                  </a:cubicBezTo>
                  <a:cubicBezTo>
                    <a:pt x="93" y="152"/>
                    <a:pt x="96" y="150"/>
                    <a:pt x="97" y="147"/>
                  </a:cubicBezTo>
                  <a:cubicBezTo>
                    <a:pt x="97" y="145"/>
                    <a:pt x="98" y="142"/>
                    <a:pt x="98" y="137"/>
                  </a:cubicBezTo>
                  <a:close/>
                  <a:moveTo>
                    <a:pt x="89" y="118"/>
                  </a:moveTo>
                  <a:cubicBezTo>
                    <a:pt x="89" y="138"/>
                    <a:pt x="89" y="138"/>
                    <a:pt x="89" y="138"/>
                  </a:cubicBezTo>
                  <a:cubicBezTo>
                    <a:pt x="89" y="142"/>
                    <a:pt x="88" y="144"/>
                    <a:pt x="85" y="144"/>
                  </a:cubicBezTo>
                  <a:cubicBezTo>
                    <a:pt x="84" y="144"/>
                    <a:pt x="83" y="143"/>
                    <a:pt x="81" y="142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3" y="112"/>
                    <a:pt x="84" y="111"/>
                    <a:pt x="85" y="111"/>
                  </a:cubicBezTo>
                  <a:cubicBezTo>
                    <a:pt x="88" y="111"/>
                    <a:pt x="89" y="114"/>
                    <a:pt x="89" y="118"/>
                  </a:cubicBezTo>
                  <a:close/>
                  <a:moveTo>
                    <a:pt x="112" y="16"/>
                  </a:moveTo>
                  <a:cubicBezTo>
                    <a:pt x="112" y="64"/>
                    <a:pt x="112" y="64"/>
                    <a:pt x="112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0" y="62"/>
                    <a:pt x="97" y="64"/>
                    <a:pt x="94" y="64"/>
                  </a:cubicBezTo>
                  <a:cubicBezTo>
                    <a:pt x="91" y="64"/>
                    <a:pt x="89" y="63"/>
                    <a:pt x="88" y="61"/>
                  </a:cubicBezTo>
                  <a:cubicBezTo>
                    <a:pt x="88" y="59"/>
                    <a:pt x="88" y="57"/>
                    <a:pt x="88" y="54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6" y="54"/>
                    <a:pt x="96" y="54"/>
                  </a:cubicBezTo>
                  <a:cubicBezTo>
                    <a:pt x="96" y="56"/>
                    <a:pt x="97" y="56"/>
                    <a:pt x="98" y="56"/>
                  </a:cubicBezTo>
                  <a:cubicBezTo>
                    <a:pt x="100" y="56"/>
                    <a:pt x="102" y="55"/>
                    <a:pt x="104" y="52"/>
                  </a:cubicBezTo>
                  <a:cubicBezTo>
                    <a:pt x="104" y="16"/>
                    <a:pt x="104" y="16"/>
                    <a:pt x="104" y="16"/>
                  </a:cubicBezTo>
                  <a:lnTo>
                    <a:pt x="112" y="16"/>
                  </a:lnTo>
                  <a:close/>
                  <a:moveTo>
                    <a:pt x="129" y="136"/>
                  </a:moveTo>
                  <a:cubicBezTo>
                    <a:pt x="129" y="135"/>
                    <a:pt x="129" y="135"/>
                    <a:pt x="129" y="135"/>
                  </a:cubicBezTo>
                  <a:cubicBezTo>
                    <a:pt x="121" y="135"/>
                    <a:pt x="121" y="135"/>
                    <a:pt x="121" y="135"/>
                  </a:cubicBezTo>
                  <a:cubicBezTo>
                    <a:pt x="121" y="138"/>
                    <a:pt x="121" y="140"/>
                    <a:pt x="121" y="141"/>
                  </a:cubicBezTo>
                  <a:cubicBezTo>
                    <a:pt x="120" y="143"/>
                    <a:pt x="119" y="144"/>
                    <a:pt x="117" y="144"/>
                  </a:cubicBezTo>
                  <a:cubicBezTo>
                    <a:pt x="114" y="144"/>
                    <a:pt x="113" y="142"/>
                    <a:pt x="113" y="138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29" y="115"/>
                    <a:pt x="129" y="111"/>
                    <a:pt x="127" y="109"/>
                  </a:cubicBezTo>
                  <a:cubicBezTo>
                    <a:pt x="124" y="105"/>
                    <a:pt x="121" y="104"/>
                    <a:pt x="117" y="104"/>
                  </a:cubicBezTo>
                  <a:cubicBezTo>
                    <a:pt x="113" y="104"/>
                    <a:pt x="109" y="105"/>
                    <a:pt x="107" y="109"/>
                  </a:cubicBezTo>
                  <a:cubicBezTo>
                    <a:pt x="105" y="111"/>
                    <a:pt x="104" y="115"/>
                    <a:pt x="104" y="120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41"/>
                    <a:pt x="105" y="145"/>
                    <a:pt x="107" y="147"/>
                  </a:cubicBezTo>
                  <a:cubicBezTo>
                    <a:pt x="109" y="150"/>
                    <a:pt x="113" y="152"/>
                    <a:pt x="117" y="152"/>
                  </a:cubicBezTo>
                  <a:cubicBezTo>
                    <a:pt x="122" y="152"/>
                    <a:pt x="125" y="150"/>
                    <a:pt x="127" y="147"/>
                  </a:cubicBezTo>
                  <a:cubicBezTo>
                    <a:pt x="128" y="145"/>
                    <a:pt x="129" y="143"/>
                    <a:pt x="129" y="142"/>
                  </a:cubicBezTo>
                  <a:cubicBezTo>
                    <a:pt x="129" y="141"/>
                    <a:pt x="129" y="139"/>
                    <a:pt x="129" y="136"/>
                  </a:cubicBezTo>
                  <a:close/>
                  <a:moveTo>
                    <a:pt x="121" y="118"/>
                  </a:moveTo>
                  <a:cubicBezTo>
                    <a:pt x="121" y="122"/>
                    <a:pt x="121" y="122"/>
                    <a:pt x="121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4"/>
                    <a:pt x="114" y="111"/>
                    <a:pt x="117" y="111"/>
                  </a:cubicBezTo>
                  <a:cubicBezTo>
                    <a:pt x="120" y="111"/>
                    <a:pt x="121" y="114"/>
                    <a:pt x="12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7" name="Freeform 329">
              <a:extLst>
                <a:ext uri="{FF2B5EF4-FFF2-40B4-BE49-F238E27FC236}">
                  <a16:creationId xmlns:a16="http://schemas.microsoft.com/office/drawing/2014/main" id="{B9FA386D-AAD8-4909-B5E8-F5AFDE8810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6158" y="4022405"/>
              <a:ext cx="137395" cy="162376"/>
            </a:xfrm>
            <a:custGeom>
              <a:avLst/>
              <a:gdLst>
                <a:gd name="T0" fmla="*/ 56 w 133"/>
                <a:gd name="T1" fmla="*/ 62 h 157"/>
                <a:gd name="T2" fmla="*/ 32 w 133"/>
                <a:gd name="T3" fmla="*/ 105 h 157"/>
                <a:gd name="T4" fmla="*/ 26 w 133"/>
                <a:gd name="T5" fmla="*/ 110 h 157"/>
                <a:gd name="T6" fmla="*/ 3 w 133"/>
                <a:gd name="T7" fmla="*/ 110 h 157"/>
                <a:gd name="T8" fmla="*/ 0 w 133"/>
                <a:gd name="T9" fmla="*/ 108 h 157"/>
                <a:gd name="T10" fmla="*/ 0 w 133"/>
                <a:gd name="T11" fmla="*/ 105 h 157"/>
                <a:gd name="T12" fmla="*/ 24 w 133"/>
                <a:gd name="T13" fmla="*/ 62 h 157"/>
                <a:gd name="T14" fmla="*/ 24 w 133"/>
                <a:gd name="T15" fmla="*/ 62 h 157"/>
                <a:gd name="T16" fmla="*/ 9 w 133"/>
                <a:gd name="T17" fmla="*/ 36 h 157"/>
                <a:gd name="T18" fmla="*/ 9 w 133"/>
                <a:gd name="T19" fmla="*/ 32 h 157"/>
                <a:gd name="T20" fmla="*/ 12 w 133"/>
                <a:gd name="T21" fmla="*/ 31 h 157"/>
                <a:gd name="T22" fmla="*/ 35 w 133"/>
                <a:gd name="T23" fmla="*/ 31 h 157"/>
                <a:gd name="T24" fmla="*/ 41 w 133"/>
                <a:gd name="T25" fmla="*/ 35 h 157"/>
                <a:gd name="T26" fmla="*/ 56 w 133"/>
                <a:gd name="T27" fmla="*/ 62 h 157"/>
                <a:gd name="T28" fmla="*/ 132 w 133"/>
                <a:gd name="T29" fmla="*/ 2 h 157"/>
                <a:gd name="T30" fmla="*/ 132 w 133"/>
                <a:gd name="T31" fmla="*/ 5 h 157"/>
                <a:gd name="T32" fmla="*/ 83 w 133"/>
                <a:gd name="T33" fmla="*/ 93 h 157"/>
                <a:gd name="T34" fmla="*/ 83 w 133"/>
                <a:gd name="T35" fmla="*/ 93 h 157"/>
                <a:gd name="T36" fmla="*/ 114 w 133"/>
                <a:gd name="T37" fmla="*/ 152 h 157"/>
                <a:gd name="T38" fmla="*/ 114 w 133"/>
                <a:gd name="T39" fmla="*/ 155 h 157"/>
                <a:gd name="T40" fmla="*/ 111 w 133"/>
                <a:gd name="T41" fmla="*/ 157 h 157"/>
                <a:gd name="T42" fmla="*/ 89 w 133"/>
                <a:gd name="T43" fmla="*/ 157 h 157"/>
                <a:gd name="T44" fmla="*/ 83 w 133"/>
                <a:gd name="T45" fmla="*/ 152 h 157"/>
                <a:gd name="T46" fmla="*/ 51 w 133"/>
                <a:gd name="T47" fmla="*/ 93 h 157"/>
                <a:gd name="T48" fmla="*/ 101 w 133"/>
                <a:gd name="T49" fmla="*/ 4 h 157"/>
                <a:gd name="T50" fmla="*/ 107 w 133"/>
                <a:gd name="T51" fmla="*/ 0 h 157"/>
                <a:gd name="T52" fmla="*/ 130 w 133"/>
                <a:gd name="T53" fmla="*/ 0 h 157"/>
                <a:gd name="T54" fmla="*/ 132 w 133"/>
                <a:gd name="T5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3" h="157">
                  <a:moveTo>
                    <a:pt x="56" y="62"/>
                  </a:moveTo>
                  <a:cubicBezTo>
                    <a:pt x="56" y="63"/>
                    <a:pt x="48" y="78"/>
                    <a:pt x="32" y="105"/>
                  </a:cubicBezTo>
                  <a:cubicBezTo>
                    <a:pt x="30" y="108"/>
                    <a:pt x="28" y="110"/>
                    <a:pt x="26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2" y="110"/>
                    <a:pt x="1" y="109"/>
                    <a:pt x="0" y="108"/>
                  </a:cubicBezTo>
                  <a:cubicBezTo>
                    <a:pt x="0" y="107"/>
                    <a:pt x="0" y="106"/>
                    <a:pt x="0" y="105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5"/>
                    <a:pt x="8" y="33"/>
                    <a:pt x="9" y="32"/>
                  </a:cubicBezTo>
                  <a:cubicBezTo>
                    <a:pt x="9" y="31"/>
                    <a:pt x="10" y="31"/>
                    <a:pt x="12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1"/>
                    <a:pt x="39" y="32"/>
                    <a:pt x="41" y="35"/>
                  </a:cubicBezTo>
                  <a:lnTo>
                    <a:pt x="56" y="62"/>
                  </a:lnTo>
                  <a:close/>
                  <a:moveTo>
                    <a:pt x="132" y="2"/>
                  </a:moveTo>
                  <a:cubicBezTo>
                    <a:pt x="133" y="3"/>
                    <a:pt x="133" y="4"/>
                    <a:pt x="132" y="5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83" y="93"/>
                    <a:pt x="83" y="93"/>
                    <a:pt x="83" y="93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5" y="153"/>
                    <a:pt x="115" y="154"/>
                    <a:pt x="114" y="155"/>
                  </a:cubicBezTo>
                  <a:cubicBezTo>
                    <a:pt x="114" y="156"/>
                    <a:pt x="113" y="157"/>
                    <a:pt x="111" y="157"/>
                  </a:cubicBezTo>
                  <a:cubicBezTo>
                    <a:pt x="89" y="157"/>
                    <a:pt x="89" y="157"/>
                    <a:pt x="89" y="157"/>
                  </a:cubicBezTo>
                  <a:cubicBezTo>
                    <a:pt x="86" y="157"/>
                    <a:pt x="84" y="155"/>
                    <a:pt x="83" y="15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2" y="91"/>
                    <a:pt x="68" y="62"/>
                    <a:pt x="101" y="4"/>
                  </a:cubicBezTo>
                  <a:cubicBezTo>
                    <a:pt x="102" y="2"/>
                    <a:pt x="104" y="0"/>
                    <a:pt x="107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1" y="0"/>
                    <a:pt x="132" y="1"/>
                    <a:pt x="1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8" name="Freeform 330">
              <a:extLst>
                <a:ext uri="{FF2B5EF4-FFF2-40B4-BE49-F238E27FC236}">
                  <a16:creationId xmlns:a16="http://schemas.microsoft.com/office/drawing/2014/main" id="{26E71276-9AA1-4128-99C1-D65A78BAC5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832" y="4033334"/>
              <a:ext cx="149885" cy="151447"/>
            </a:xfrm>
            <a:custGeom>
              <a:avLst/>
              <a:gdLst>
                <a:gd name="T0" fmla="*/ 145 w 145"/>
                <a:gd name="T1" fmla="*/ 28 h 146"/>
                <a:gd name="T2" fmla="*/ 145 w 145"/>
                <a:gd name="T3" fmla="*/ 118 h 146"/>
                <a:gd name="T4" fmla="*/ 138 w 145"/>
                <a:gd name="T5" fmla="*/ 138 h 146"/>
                <a:gd name="T6" fmla="*/ 118 w 145"/>
                <a:gd name="T7" fmla="*/ 146 h 146"/>
                <a:gd name="T8" fmla="*/ 27 w 145"/>
                <a:gd name="T9" fmla="*/ 146 h 146"/>
                <a:gd name="T10" fmla="*/ 8 w 145"/>
                <a:gd name="T11" fmla="*/ 138 h 146"/>
                <a:gd name="T12" fmla="*/ 0 w 145"/>
                <a:gd name="T13" fmla="*/ 118 h 146"/>
                <a:gd name="T14" fmla="*/ 0 w 145"/>
                <a:gd name="T15" fmla="*/ 28 h 146"/>
                <a:gd name="T16" fmla="*/ 8 w 145"/>
                <a:gd name="T17" fmla="*/ 8 h 146"/>
                <a:gd name="T18" fmla="*/ 27 w 145"/>
                <a:gd name="T19" fmla="*/ 0 h 146"/>
                <a:gd name="T20" fmla="*/ 118 w 145"/>
                <a:gd name="T21" fmla="*/ 0 h 146"/>
                <a:gd name="T22" fmla="*/ 138 w 145"/>
                <a:gd name="T23" fmla="*/ 8 h 146"/>
                <a:gd name="T24" fmla="*/ 145 w 145"/>
                <a:gd name="T25" fmla="*/ 28 h 146"/>
                <a:gd name="T26" fmla="*/ 65 w 145"/>
                <a:gd name="T27" fmla="*/ 61 h 146"/>
                <a:gd name="T28" fmla="*/ 53 w 145"/>
                <a:gd name="T29" fmla="*/ 40 h 146"/>
                <a:gd name="T30" fmla="*/ 48 w 145"/>
                <a:gd name="T31" fmla="*/ 36 h 146"/>
                <a:gd name="T32" fmla="*/ 31 w 145"/>
                <a:gd name="T33" fmla="*/ 36 h 146"/>
                <a:gd name="T34" fmla="*/ 28 w 145"/>
                <a:gd name="T35" fmla="*/ 37 h 146"/>
                <a:gd name="T36" fmla="*/ 28 w 145"/>
                <a:gd name="T37" fmla="*/ 40 h 146"/>
                <a:gd name="T38" fmla="*/ 40 w 145"/>
                <a:gd name="T39" fmla="*/ 61 h 146"/>
                <a:gd name="T40" fmla="*/ 40 w 145"/>
                <a:gd name="T41" fmla="*/ 61 h 146"/>
                <a:gd name="T42" fmla="*/ 22 w 145"/>
                <a:gd name="T43" fmla="*/ 93 h 146"/>
                <a:gd name="T44" fmla="*/ 22 w 145"/>
                <a:gd name="T45" fmla="*/ 96 h 146"/>
                <a:gd name="T46" fmla="*/ 24 w 145"/>
                <a:gd name="T47" fmla="*/ 97 h 146"/>
                <a:gd name="T48" fmla="*/ 41 w 145"/>
                <a:gd name="T49" fmla="*/ 97 h 146"/>
                <a:gd name="T50" fmla="*/ 46 w 145"/>
                <a:gd name="T51" fmla="*/ 94 h 146"/>
                <a:gd name="T52" fmla="*/ 65 w 145"/>
                <a:gd name="T53" fmla="*/ 61 h 146"/>
                <a:gd name="T54" fmla="*/ 124 w 145"/>
                <a:gd name="T55" fmla="*/ 14 h 146"/>
                <a:gd name="T56" fmla="*/ 122 w 145"/>
                <a:gd name="T57" fmla="*/ 12 h 146"/>
                <a:gd name="T58" fmla="*/ 104 w 145"/>
                <a:gd name="T59" fmla="*/ 12 h 146"/>
                <a:gd name="T60" fmla="*/ 99 w 145"/>
                <a:gd name="T61" fmla="*/ 16 h 146"/>
                <a:gd name="T62" fmla="*/ 61 w 145"/>
                <a:gd name="T63" fmla="*/ 85 h 146"/>
                <a:gd name="T64" fmla="*/ 85 w 145"/>
                <a:gd name="T65" fmla="*/ 130 h 146"/>
                <a:gd name="T66" fmla="*/ 90 w 145"/>
                <a:gd name="T67" fmla="*/ 133 h 146"/>
                <a:gd name="T68" fmla="*/ 108 w 145"/>
                <a:gd name="T69" fmla="*/ 133 h 146"/>
                <a:gd name="T70" fmla="*/ 110 w 145"/>
                <a:gd name="T71" fmla="*/ 132 h 146"/>
                <a:gd name="T72" fmla="*/ 110 w 145"/>
                <a:gd name="T73" fmla="*/ 130 h 146"/>
                <a:gd name="T74" fmla="*/ 85 w 145"/>
                <a:gd name="T75" fmla="*/ 85 h 146"/>
                <a:gd name="T76" fmla="*/ 85 w 145"/>
                <a:gd name="T77" fmla="*/ 85 h 146"/>
                <a:gd name="T78" fmla="*/ 124 w 145"/>
                <a:gd name="T79" fmla="*/ 16 h 146"/>
                <a:gd name="T80" fmla="*/ 124 w 145"/>
                <a:gd name="T81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8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8" y="8"/>
                  </a:cubicBezTo>
                  <a:cubicBezTo>
                    <a:pt x="143" y="14"/>
                    <a:pt x="145" y="20"/>
                    <a:pt x="145" y="28"/>
                  </a:cubicBezTo>
                  <a:close/>
                  <a:moveTo>
                    <a:pt x="65" y="61"/>
                  </a:moveTo>
                  <a:cubicBezTo>
                    <a:pt x="65" y="60"/>
                    <a:pt x="61" y="53"/>
                    <a:pt x="53" y="40"/>
                  </a:cubicBezTo>
                  <a:cubicBezTo>
                    <a:pt x="52" y="37"/>
                    <a:pt x="50" y="36"/>
                    <a:pt x="48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0" y="36"/>
                    <a:pt x="29" y="37"/>
                    <a:pt x="28" y="37"/>
                  </a:cubicBezTo>
                  <a:cubicBezTo>
                    <a:pt x="28" y="38"/>
                    <a:pt x="28" y="39"/>
                    <a:pt x="28" y="40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1" y="94"/>
                    <a:pt x="21" y="95"/>
                    <a:pt x="22" y="96"/>
                  </a:cubicBezTo>
                  <a:cubicBezTo>
                    <a:pt x="22" y="97"/>
                    <a:pt x="23" y="97"/>
                    <a:pt x="24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3" y="97"/>
                    <a:pt x="45" y="96"/>
                    <a:pt x="46" y="94"/>
                  </a:cubicBezTo>
                  <a:lnTo>
                    <a:pt x="65" y="61"/>
                  </a:lnTo>
                  <a:close/>
                  <a:moveTo>
                    <a:pt x="124" y="14"/>
                  </a:moveTo>
                  <a:cubicBezTo>
                    <a:pt x="124" y="13"/>
                    <a:pt x="123" y="12"/>
                    <a:pt x="122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2" y="12"/>
                    <a:pt x="101" y="14"/>
                    <a:pt x="99" y="1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1" y="85"/>
                    <a:pt x="69" y="100"/>
                    <a:pt x="85" y="130"/>
                  </a:cubicBezTo>
                  <a:cubicBezTo>
                    <a:pt x="87" y="132"/>
                    <a:pt x="88" y="133"/>
                    <a:pt x="90" y="133"/>
                  </a:cubicBezTo>
                  <a:cubicBezTo>
                    <a:pt x="108" y="133"/>
                    <a:pt x="108" y="133"/>
                    <a:pt x="108" y="133"/>
                  </a:cubicBezTo>
                  <a:cubicBezTo>
                    <a:pt x="109" y="133"/>
                    <a:pt x="110" y="133"/>
                    <a:pt x="110" y="132"/>
                  </a:cubicBezTo>
                  <a:cubicBezTo>
                    <a:pt x="111" y="131"/>
                    <a:pt x="111" y="131"/>
                    <a:pt x="110" y="130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25" y="15"/>
                    <a:pt x="125" y="14"/>
                    <a:pt x="12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9" name="Freeform 331">
              <a:extLst>
                <a:ext uri="{FF2B5EF4-FFF2-40B4-BE49-F238E27FC236}">
                  <a16:creationId xmlns:a16="http://schemas.microsoft.com/office/drawing/2014/main" id="{B4FE6814-CB10-41F6-9BEC-49E7E0DEC9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5556" y="4045824"/>
              <a:ext cx="174866" cy="126466"/>
            </a:xfrm>
            <a:custGeom>
              <a:avLst/>
              <a:gdLst>
                <a:gd name="T0" fmla="*/ 169 w 169"/>
                <a:gd name="T1" fmla="*/ 47 h 121"/>
                <a:gd name="T2" fmla="*/ 169 w 169"/>
                <a:gd name="T3" fmla="*/ 61 h 121"/>
                <a:gd name="T4" fmla="*/ 169 w 169"/>
                <a:gd name="T5" fmla="*/ 75 h 121"/>
                <a:gd name="T6" fmla="*/ 168 w 169"/>
                <a:gd name="T7" fmla="*/ 88 h 121"/>
                <a:gd name="T8" fmla="*/ 166 w 169"/>
                <a:gd name="T9" fmla="*/ 102 h 121"/>
                <a:gd name="T10" fmla="*/ 160 w 169"/>
                <a:gd name="T11" fmla="*/ 114 h 121"/>
                <a:gd name="T12" fmla="*/ 148 w 169"/>
                <a:gd name="T13" fmla="*/ 119 h 121"/>
                <a:gd name="T14" fmla="*/ 85 w 169"/>
                <a:gd name="T15" fmla="*/ 121 h 121"/>
                <a:gd name="T16" fmla="*/ 21 w 169"/>
                <a:gd name="T17" fmla="*/ 119 h 121"/>
                <a:gd name="T18" fmla="*/ 9 w 169"/>
                <a:gd name="T19" fmla="*/ 114 h 121"/>
                <a:gd name="T20" fmla="*/ 3 w 169"/>
                <a:gd name="T21" fmla="*/ 102 h 121"/>
                <a:gd name="T22" fmla="*/ 1 w 169"/>
                <a:gd name="T23" fmla="*/ 88 h 121"/>
                <a:gd name="T24" fmla="*/ 0 w 169"/>
                <a:gd name="T25" fmla="*/ 75 h 121"/>
                <a:gd name="T26" fmla="*/ 0 w 169"/>
                <a:gd name="T27" fmla="*/ 61 h 121"/>
                <a:gd name="T28" fmla="*/ 0 w 169"/>
                <a:gd name="T29" fmla="*/ 47 h 121"/>
                <a:gd name="T30" fmla="*/ 1 w 169"/>
                <a:gd name="T31" fmla="*/ 34 h 121"/>
                <a:gd name="T32" fmla="*/ 3 w 169"/>
                <a:gd name="T33" fmla="*/ 20 h 121"/>
                <a:gd name="T34" fmla="*/ 9 w 169"/>
                <a:gd name="T35" fmla="*/ 8 h 121"/>
                <a:gd name="T36" fmla="*/ 21 w 169"/>
                <a:gd name="T37" fmla="*/ 3 h 121"/>
                <a:gd name="T38" fmla="*/ 85 w 169"/>
                <a:gd name="T39" fmla="*/ 0 h 121"/>
                <a:gd name="T40" fmla="*/ 148 w 169"/>
                <a:gd name="T41" fmla="*/ 3 h 121"/>
                <a:gd name="T42" fmla="*/ 160 w 169"/>
                <a:gd name="T43" fmla="*/ 8 h 121"/>
                <a:gd name="T44" fmla="*/ 166 w 169"/>
                <a:gd name="T45" fmla="*/ 20 h 121"/>
                <a:gd name="T46" fmla="*/ 168 w 169"/>
                <a:gd name="T47" fmla="*/ 34 h 121"/>
                <a:gd name="T48" fmla="*/ 169 w 169"/>
                <a:gd name="T49" fmla="*/ 47 h 121"/>
                <a:gd name="T50" fmla="*/ 121 w 169"/>
                <a:gd name="T51" fmla="*/ 61 h 121"/>
                <a:gd name="T52" fmla="*/ 118 w 169"/>
                <a:gd name="T53" fmla="*/ 56 h 121"/>
                <a:gd name="T54" fmla="*/ 70 w 169"/>
                <a:gd name="T55" fmla="*/ 26 h 121"/>
                <a:gd name="T56" fmla="*/ 63 w 169"/>
                <a:gd name="T57" fmla="*/ 25 h 121"/>
                <a:gd name="T58" fmla="*/ 60 w 169"/>
                <a:gd name="T59" fmla="*/ 31 h 121"/>
                <a:gd name="T60" fmla="*/ 60 w 169"/>
                <a:gd name="T61" fmla="*/ 91 h 121"/>
                <a:gd name="T62" fmla="*/ 63 w 169"/>
                <a:gd name="T63" fmla="*/ 96 h 121"/>
                <a:gd name="T64" fmla="*/ 66 w 169"/>
                <a:gd name="T65" fmla="*/ 97 h 121"/>
                <a:gd name="T66" fmla="*/ 70 w 169"/>
                <a:gd name="T67" fmla="*/ 96 h 121"/>
                <a:gd name="T68" fmla="*/ 118 w 169"/>
                <a:gd name="T69" fmla="*/ 66 h 121"/>
                <a:gd name="T70" fmla="*/ 121 w 169"/>
                <a:gd name="T71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121">
                  <a:moveTo>
                    <a:pt x="169" y="47"/>
                  </a:moveTo>
                  <a:cubicBezTo>
                    <a:pt x="169" y="50"/>
                    <a:pt x="169" y="55"/>
                    <a:pt x="169" y="61"/>
                  </a:cubicBezTo>
                  <a:cubicBezTo>
                    <a:pt x="169" y="67"/>
                    <a:pt x="169" y="72"/>
                    <a:pt x="169" y="75"/>
                  </a:cubicBezTo>
                  <a:cubicBezTo>
                    <a:pt x="169" y="79"/>
                    <a:pt x="169" y="83"/>
                    <a:pt x="168" y="88"/>
                  </a:cubicBezTo>
                  <a:cubicBezTo>
                    <a:pt x="168" y="93"/>
                    <a:pt x="167" y="98"/>
                    <a:pt x="166" y="102"/>
                  </a:cubicBezTo>
                  <a:cubicBezTo>
                    <a:pt x="165" y="107"/>
                    <a:pt x="163" y="110"/>
                    <a:pt x="160" y="114"/>
                  </a:cubicBezTo>
                  <a:cubicBezTo>
                    <a:pt x="156" y="117"/>
                    <a:pt x="152" y="119"/>
                    <a:pt x="148" y="119"/>
                  </a:cubicBezTo>
                  <a:cubicBezTo>
                    <a:pt x="134" y="121"/>
                    <a:pt x="113" y="121"/>
                    <a:pt x="85" y="121"/>
                  </a:cubicBezTo>
                  <a:cubicBezTo>
                    <a:pt x="56" y="121"/>
                    <a:pt x="35" y="121"/>
                    <a:pt x="21" y="119"/>
                  </a:cubicBezTo>
                  <a:cubicBezTo>
                    <a:pt x="17" y="119"/>
                    <a:pt x="13" y="117"/>
                    <a:pt x="9" y="114"/>
                  </a:cubicBezTo>
                  <a:cubicBezTo>
                    <a:pt x="6" y="110"/>
                    <a:pt x="4" y="107"/>
                    <a:pt x="3" y="102"/>
                  </a:cubicBezTo>
                  <a:cubicBezTo>
                    <a:pt x="2" y="98"/>
                    <a:pt x="1" y="93"/>
                    <a:pt x="1" y="88"/>
                  </a:cubicBezTo>
                  <a:cubicBezTo>
                    <a:pt x="0" y="83"/>
                    <a:pt x="0" y="79"/>
                    <a:pt x="0" y="75"/>
                  </a:cubicBezTo>
                  <a:cubicBezTo>
                    <a:pt x="0" y="72"/>
                    <a:pt x="0" y="67"/>
                    <a:pt x="0" y="61"/>
                  </a:cubicBezTo>
                  <a:cubicBezTo>
                    <a:pt x="0" y="55"/>
                    <a:pt x="0" y="50"/>
                    <a:pt x="0" y="47"/>
                  </a:cubicBezTo>
                  <a:cubicBezTo>
                    <a:pt x="0" y="43"/>
                    <a:pt x="0" y="39"/>
                    <a:pt x="1" y="34"/>
                  </a:cubicBezTo>
                  <a:cubicBezTo>
                    <a:pt x="1" y="29"/>
                    <a:pt x="2" y="24"/>
                    <a:pt x="3" y="20"/>
                  </a:cubicBezTo>
                  <a:cubicBezTo>
                    <a:pt x="4" y="15"/>
                    <a:pt x="6" y="11"/>
                    <a:pt x="9" y="8"/>
                  </a:cubicBezTo>
                  <a:cubicBezTo>
                    <a:pt x="13" y="5"/>
                    <a:pt x="17" y="3"/>
                    <a:pt x="21" y="3"/>
                  </a:cubicBezTo>
                  <a:cubicBezTo>
                    <a:pt x="35" y="1"/>
                    <a:pt x="56" y="0"/>
                    <a:pt x="85" y="0"/>
                  </a:cubicBezTo>
                  <a:cubicBezTo>
                    <a:pt x="113" y="0"/>
                    <a:pt x="134" y="1"/>
                    <a:pt x="148" y="3"/>
                  </a:cubicBezTo>
                  <a:cubicBezTo>
                    <a:pt x="152" y="3"/>
                    <a:pt x="156" y="5"/>
                    <a:pt x="160" y="8"/>
                  </a:cubicBezTo>
                  <a:cubicBezTo>
                    <a:pt x="163" y="11"/>
                    <a:pt x="165" y="15"/>
                    <a:pt x="166" y="20"/>
                  </a:cubicBezTo>
                  <a:cubicBezTo>
                    <a:pt x="167" y="24"/>
                    <a:pt x="168" y="29"/>
                    <a:pt x="168" y="34"/>
                  </a:cubicBezTo>
                  <a:cubicBezTo>
                    <a:pt x="169" y="39"/>
                    <a:pt x="169" y="43"/>
                    <a:pt x="169" y="47"/>
                  </a:cubicBezTo>
                  <a:close/>
                  <a:moveTo>
                    <a:pt x="121" y="61"/>
                  </a:moveTo>
                  <a:cubicBezTo>
                    <a:pt x="121" y="59"/>
                    <a:pt x="120" y="57"/>
                    <a:pt x="118" y="5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4"/>
                    <a:pt x="66" y="24"/>
                    <a:pt x="63" y="25"/>
                  </a:cubicBezTo>
                  <a:cubicBezTo>
                    <a:pt x="61" y="27"/>
                    <a:pt x="60" y="28"/>
                    <a:pt x="60" y="3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0" y="94"/>
                    <a:pt x="61" y="95"/>
                    <a:pt x="63" y="96"/>
                  </a:cubicBezTo>
                  <a:cubicBezTo>
                    <a:pt x="64" y="97"/>
                    <a:pt x="65" y="97"/>
                    <a:pt x="66" y="97"/>
                  </a:cubicBezTo>
                  <a:cubicBezTo>
                    <a:pt x="68" y="97"/>
                    <a:pt x="69" y="97"/>
                    <a:pt x="70" y="96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0" y="65"/>
                    <a:pt x="121" y="63"/>
                    <a:pt x="12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0" name="Freeform 332">
              <a:extLst>
                <a:ext uri="{FF2B5EF4-FFF2-40B4-BE49-F238E27FC236}">
                  <a16:creationId xmlns:a16="http://schemas.microsoft.com/office/drawing/2014/main" id="{7F52A878-F33D-4694-9E9F-77ECC7298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3507" y="4033334"/>
              <a:ext cx="162376" cy="151447"/>
            </a:xfrm>
            <a:custGeom>
              <a:avLst/>
              <a:gdLst>
                <a:gd name="T0" fmla="*/ 31 w 104"/>
                <a:gd name="T1" fmla="*/ 0 h 97"/>
                <a:gd name="T2" fmla="*/ 52 w 104"/>
                <a:gd name="T3" fmla="*/ 18 h 97"/>
                <a:gd name="T4" fmla="*/ 21 w 104"/>
                <a:gd name="T5" fmla="*/ 37 h 97"/>
                <a:gd name="T6" fmla="*/ 0 w 104"/>
                <a:gd name="T7" fmla="*/ 20 h 97"/>
                <a:gd name="T8" fmla="*/ 31 w 104"/>
                <a:gd name="T9" fmla="*/ 0 h 97"/>
                <a:gd name="T10" fmla="*/ 21 w 104"/>
                <a:gd name="T11" fmla="*/ 37 h 97"/>
                <a:gd name="T12" fmla="*/ 52 w 104"/>
                <a:gd name="T13" fmla="*/ 56 h 97"/>
                <a:gd name="T14" fmla="*/ 31 w 104"/>
                <a:gd name="T15" fmla="*/ 74 h 97"/>
                <a:gd name="T16" fmla="*/ 0 w 104"/>
                <a:gd name="T17" fmla="*/ 54 h 97"/>
                <a:gd name="T18" fmla="*/ 21 w 104"/>
                <a:gd name="T19" fmla="*/ 37 h 97"/>
                <a:gd name="T20" fmla="*/ 83 w 104"/>
                <a:gd name="T21" fmla="*/ 72 h 97"/>
                <a:gd name="T22" fmla="*/ 83 w 104"/>
                <a:gd name="T23" fmla="*/ 79 h 97"/>
                <a:gd name="T24" fmla="*/ 52 w 104"/>
                <a:gd name="T25" fmla="*/ 97 h 97"/>
                <a:gd name="T26" fmla="*/ 52 w 104"/>
                <a:gd name="T27" fmla="*/ 97 h 97"/>
                <a:gd name="T28" fmla="*/ 52 w 104"/>
                <a:gd name="T29" fmla="*/ 97 h 97"/>
                <a:gd name="T30" fmla="*/ 52 w 104"/>
                <a:gd name="T31" fmla="*/ 97 h 97"/>
                <a:gd name="T32" fmla="*/ 52 w 104"/>
                <a:gd name="T33" fmla="*/ 97 h 97"/>
                <a:gd name="T34" fmla="*/ 21 w 104"/>
                <a:gd name="T35" fmla="*/ 79 h 97"/>
                <a:gd name="T36" fmla="*/ 21 w 104"/>
                <a:gd name="T37" fmla="*/ 72 h 97"/>
                <a:gd name="T38" fmla="*/ 31 w 104"/>
                <a:gd name="T39" fmla="*/ 78 h 97"/>
                <a:gd name="T40" fmla="*/ 52 w 104"/>
                <a:gd name="T41" fmla="*/ 60 h 97"/>
                <a:gd name="T42" fmla="*/ 52 w 104"/>
                <a:gd name="T43" fmla="*/ 60 h 97"/>
                <a:gd name="T44" fmla="*/ 52 w 104"/>
                <a:gd name="T45" fmla="*/ 60 h 97"/>
                <a:gd name="T46" fmla="*/ 52 w 104"/>
                <a:gd name="T47" fmla="*/ 60 h 97"/>
                <a:gd name="T48" fmla="*/ 52 w 104"/>
                <a:gd name="T49" fmla="*/ 60 h 97"/>
                <a:gd name="T50" fmla="*/ 74 w 104"/>
                <a:gd name="T51" fmla="*/ 78 h 97"/>
                <a:gd name="T52" fmla="*/ 83 w 104"/>
                <a:gd name="T53" fmla="*/ 72 h 97"/>
                <a:gd name="T54" fmla="*/ 74 w 104"/>
                <a:gd name="T55" fmla="*/ 0 h 97"/>
                <a:gd name="T56" fmla="*/ 104 w 104"/>
                <a:gd name="T57" fmla="*/ 20 h 97"/>
                <a:gd name="T58" fmla="*/ 83 w 104"/>
                <a:gd name="T59" fmla="*/ 37 h 97"/>
                <a:gd name="T60" fmla="*/ 52 w 104"/>
                <a:gd name="T61" fmla="*/ 18 h 97"/>
                <a:gd name="T62" fmla="*/ 74 w 104"/>
                <a:gd name="T63" fmla="*/ 0 h 97"/>
                <a:gd name="T64" fmla="*/ 83 w 104"/>
                <a:gd name="T65" fmla="*/ 37 h 97"/>
                <a:gd name="T66" fmla="*/ 104 w 104"/>
                <a:gd name="T67" fmla="*/ 54 h 97"/>
                <a:gd name="T68" fmla="*/ 74 w 104"/>
                <a:gd name="T69" fmla="*/ 74 h 97"/>
                <a:gd name="T70" fmla="*/ 52 w 104"/>
                <a:gd name="T71" fmla="*/ 56 h 97"/>
                <a:gd name="T72" fmla="*/ 83 w 104"/>
                <a:gd name="T73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97">
                  <a:moveTo>
                    <a:pt x="31" y="0"/>
                  </a:moveTo>
                  <a:lnTo>
                    <a:pt x="52" y="18"/>
                  </a:lnTo>
                  <a:lnTo>
                    <a:pt x="21" y="37"/>
                  </a:lnTo>
                  <a:lnTo>
                    <a:pt x="0" y="20"/>
                  </a:lnTo>
                  <a:lnTo>
                    <a:pt x="31" y="0"/>
                  </a:lnTo>
                  <a:close/>
                  <a:moveTo>
                    <a:pt x="21" y="37"/>
                  </a:moveTo>
                  <a:lnTo>
                    <a:pt x="52" y="56"/>
                  </a:lnTo>
                  <a:lnTo>
                    <a:pt x="31" y="74"/>
                  </a:lnTo>
                  <a:lnTo>
                    <a:pt x="0" y="54"/>
                  </a:lnTo>
                  <a:lnTo>
                    <a:pt x="21" y="37"/>
                  </a:lnTo>
                  <a:close/>
                  <a:moveTo>
                    <a:pt x="83" y="72"/>
                  </a:moveTo>
                  <a:lnTo>
                    <a:pt x="83" y="79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21" y="79"/>
                  </a:lnTo>
                  <a:lnTo>
                    <a:pt x="21" y="72"/>
                  </a:lnTo>
                  <a:lnTo>
                    <a:pt x="31" y="7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74" y="78"/>
                  </a:lnTo>
                  <a:lnTo>
                    <a:pt x="83" y="72"/>
                  </a:lnTo>
                  <a:close/>
                  <a:moveTo>
                    <a:pt x="74" y="0"/>
                  </a:moveTo>
                  <a:lnTo>
                    <a:pt x="104" y="20"/>
                  </a:lnTo>
                  <a:lnTo>
                    <a:pt x="83" y="37"/>
                  </a:lnTo>
                  <a:lnTo>
                    <a:pt x="52" y="18"/>
                  </a:lnTo>
                  <a:lnTo>
                    <a:pt x="74" y="0"/>
                  </a:lnTo>
                  <a:close/>
                  <a:moveTo>
                    <a:pt x="83" y="37"/>
                  </a:moveTo>
                  <a:lnTo>
                    <a:pt x="104" y="54"/>
                  </a:lnTo>
                  <a:lnTo>
                    <a:pt x="74" y="74"/>
                  </a:lnTo>
                  <a:lnTo>
                    <a:pt x="52" y="56"/>
                  </a:lnTo>
                  <a:lnTo>
                    <a:pt x="8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1" name="Freeform 333">
              <a:extLst>
                <a:ext uri="{FF2B5EF4-FFF2-40B4-BE49-F238E27FC236}">
                  <a16:creationId xmlns:a16="http://schemas.microsoft.com/office/drawing/2014/main" id="{427304E4-B1B1-4DEA-B12A-F816E4F0E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7405" y="4020843"/>
              <a:ext cx="138957" cy="176428"/>
            </a:xfrm>
            <a:custGeom>
              <a:avLst/>
              <a:gdLst>
                <a:gd name="T0" fmla="*/ 74 w 89"/>
                <a:gd name="T1" fmla="*/ 67 h 113"/>
                <a:gd name="T2" fmla="*/ 74 w 89"/>
                <a:gd name="T3" fmla="*/ 111 h 113"/>
                <a:gd name="T4" fmla="*/ 74 w 89"/>
                <a:gd name="T5" fmla="*/ 113 h 113"/>
                <a:gd name="T6" fmla="*/ 74 w 89"/>
                <a:gd name="T7" fmla="*/ 113 h 113"/>
                <a:gd name="T8" fmla="*/ 3 w 89"/>
                <a:gd name="T9" fmla="*/ 113 h 113"/>
                <a:gd name="T10" fmla="*/ 0 w 89"/>
                <a:gd name="T11" fmla="*/ 113 h 113"/>
                <a:gd name="T12" fmla="*/ 0 w 89"/>
                <a:gd name="T13" fmla="*/ 113 h 113"/>
                <a:gd name="T14" fmla="*/ 0 w 89"/>
                <a:gd name="T15" fmla="*/ 67 h 113"/>
                <a:gd name="T16" fmla="*/ 8 w 89"/>
                <a:gd name="T17" fmla="*/ 67 h 113"/>
                <a:gd name="T18" fmla="*/ 8 w 89"/>
                <a:gd name="T19" fmla="*/ 105 h 113"/>
                <a:gd name="T20" fmla="*/ 66 w 89"/>
                <a:gd name="T21" fmla="*/ 105 h 113"/>
                <a:gd name="T22" fmla="*/ 66 w 89"/>
                <a:gd name="T23" fmla="*/ 67 h 113"/>
                <a:gd name="T24" fmla="*/ 74 w 89"/>
                <a:gd name="T25" fmla="*/ 67 h 113"/>
                <a:gd name="T26" fmla="*/ 59 w 89"/>
                <a:gd name="T27" fmla="*/ 89 h 113"/>
                <a:gd name="T28" fmla="*/ 59 w 89"/>
                <a:gd name="T29" fmla="*/ 98 h 113"/>
                <a:gd name="T30" fmla="*/ 14 w 89"/>
                <a:gd name="T31" fmla="*/ 98 h 113"/>
                <a:gd name="T32" fmla="*/ 14 w 89"/>
                <a:gd name="T33" fmla="*/ 89 h 113"/>
                <a:gd name="T34" fmla="*/ 59 w 89"/>
                <a:gd name="T35" fmla="*/ 89 h 113"/>
                <a:gd name="T36" fmla="*/ 16 w 89"/>
                <a:gd name="T37" fmla="*/ 72 h 113"/>
                <a:gd name="T38" fmla="*/ 60 w 89"/>
                <a:gd name="T39" fmla="*/ 76 h 113"/>
                <a:gd name="T40" fmla="*/ 59 w 89"/>
                <a:gd name="T41" fmla="*/ 86 h 113"/>
                <a:gd name="T42" fmla="*/ 15 w 89"/>
                <a:gd name="T43" fmla="*/ 81 h 113"/>
                <a:gd name="T44" fmla="*/ 16 w 89"/>
                <a:gd name="T45" fmla="*/ 72 h 113"/>
                <a:gd name="T46" fmla="*/ 20 w 89"/>
                <a:gd name="T47" fmla="*/ 52 h 113"/>
                <a:gd name="T48" fmla="*/ 63 w 89"/>
                <a:gd name="T49" fmla="*/ 64 h 113"/>
                <a:gd name="T50" fmla="*/ 60 w 89"/>
                <a:gd name="T51" fmla="*/ 73 h 113"/>
                <a:gd name="T52" fmla="*/ 18 w 89"/>
                <a:gd name="T53" fmla="*/ 62 h 113"/>
                <a:gd name="T54" fmla="*/ 20 w 89"/>
                <a:gd name="T55" fmla="*/ 52 h 113"/>
                <a:gd name="T56" fmla="*/ 30 w 89"/>
                <a:gd name="T57" fmla="*/ 30 h 113"/>
                <a:gd name="T58" fmla="*/ 68 w 89"/>
                <a:gd name="T59" fmla="*/ 53 h 113"/>
                <a:gd name="T60" fmla="*/ 63 w 89"/>
                <a:gd name="T61" fmla="*/ 62 h 113"/>
                <a:gd name="T62" fmla="*/ 26 w 89"/>
                <a:gd name="T63" fmla="*/ 39 h 113"/>
                <a:gd name="T64" fmla="*/ 30 w 89"/>
                <a:gd name="T65" fmla="*/ 30 h 113"/>
                <a:gd name="T66" fmla="*/ 53 w 89"/>
                <a:gd name="T67" fmla="*/ 10 h 113"/>
                <a:gd name="T68" fmla="*/ 78 w 89"/>
                <a:gd name="T69" fmla="*/ 46 h 113"/>
                <a:gd name="T70" fmla="*/ 70 w 89"/>
                <a:gd name="T71" fmla="*/ 52 h 113"/>
                <a:gd name="T72" fmla="*/ 45 w 89"/>
                <a:gd name="T73" fmla="*/ 15 h 113"/>
                <a:gd name="T74" fmla="*/ 53 w 89"/>
                <a:gd name="T75" fmla="*/ 10 h 113"/>
                <a:gd name="T76" fmla="*/ 81 w 89"/>
                <a:gd name="T77" fmla="*/ 0 h 113"/>
                <a:gd name="T78" fmla="*/ 89 w 89"/>
                <a:gd name="T79" fmla="*/ 44 h 113"/>
                <a:gd name="T80" fmla="*/ 79 w 89"/>
                <a:gd name="T81" fmla="*/ 46 h 113"/>
                <a:gd name="T82" fmla="*/ 72 w 89"/>
                <a:gd name="T83" fmla="*/ 2 h 113"/>
                <a:gd name="T84" fmla="*/ 81 w 89"/>
                <a:gd name="T8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" h="113">
                  <a:moveTo>
                    <a:pt x="74" y="67"/>
                  </a:moveTo>
                  <a:lnTo>
                    <a:pt x="74" y="111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3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67"/>
                  </a:lnTo>
                  <a:lnTo>
                    <a:pt x="8" y="67"/>
                  </a:lnTo>
                  <a:lnTo>
                    <a:pt x="8" y="105"/>
                  </a:lnTo>
                  <a:lnTo>
                    <a:pt x="66" y="105"/>
                  </a:lnTo>
                  <a:lnTo>
                    <a:pt x="66" y="67"/>
                  </a:lnTo>
                  <a:lnTo>
                    <a:pt x="74" y="67"/>
                  </a:lnTo>
                  <a:close/>
                  <a:moveTo>
                    <a:pt x="59" y="89"/>
                  </a:moveTo>
                  <a:lnTo>
                    <a:pt x="59" y="98"/>
                  </a:lnTo>
                  <a:lnTo>
                    <a:pt x="14" y="98"/>
                  </a:lnTo>
                  <a:lnTo>
                    <a:pt x="14" y="89"/>
                  </a:lnTo>
                  <a:lnTo>
                    <a:pt x="59" y="89"/>
                  </a:lnTo>
                  <a:close/>
                  <a:moveTo>
                    <a:pt x="16" y="72"/>
                  </a:moveTo>
                  <a:lnTo>
                    <a:pt x="60" y="76"/>
                  </a:lnTo>
                  <a:lnTo>
                    <a:pt x="59" y="86"/>
                  </a:lnTo>
                  <a:lnTo>
                    <a:pt x="15" y="81"/>
                  </a:lnTo>
                  <a:lnTo>
                    <a:pt x="16" y="72"/>
                  </a:lnTo>
                  <a:close/>
                  <a:moveTo>
                    <a:pt x="20" y="52"/>
                  </a:moveTo>
                  <a:lnTo>
                    <a:pt x="63" y="64"/>
                  </a:lnTo>
                  <a:lnTo>
                    <a:pt x="60" y="73"/>
                  </a:lnTo>
                  <a:lnTo>
                    <a:pt x="18" y="62"/>
                  </a:lnTo>
                  <a:lnTo>
                    <a:pt x="20" y="52"/>
                  </a:lnTo>
                  <a:close/>
                  <a:moveTo>
                    <a:pt x="30" y="30"/>
                  </a:moveTo>
                  <a:lnTo>
                    <a:pt x="68" y="53"/>
                  </a:lnTo>
                  <a:lnTo>
                    <a:pt x="63" y="62"/>
                  </a:lnTo>
                  <a:lnTo>
                    <a:pt x="26" y="39"/>
                  </a:lnTo>
                  <a:lnTo>
                    <a:pt x="30" y="30"/>
                  </a:lnTo>
                  <a:close/>
                  <a:moveTo>
                    <a:pt x="53" y="10"/>
                  </a:moveTo>
                  <a:lnTo>
                    <a:pt x="78" y="46"/>
                  </a:lnTo>
                  <a:lnTo>
                    <a:pt x="70" y="52"/>
                  </a:lnTo>
                  <a:lnTo>
                    <a:pt x="45" y="15"/>
                  </a:lnTo>
                  <a:lnTo>
                    <a:pt x="53" y="10"/>
                  </a:lnTo>
                  <a:close/>
                  <a:moveTo>
                    <a:pt x="81" y="0"/>
                  </a:moveTo>
                  <a:lnTo>
                    <a:pt x="89" y="44"/>
                  </a:lnTo>
                  <a:lnTo>
                    <a:pt x="79" y="46"/>
                  </a:lnTo>
                  <a:lnTo>
                    <a:pt x="72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2" name="Freeform 334">
              <a:extLst>
                <a:ext uri="{FF2B5EF4-FFF2-40B4-BE49-F238E27FC236}">
                  <a16:creationId xmlns:a16="http://schemas.microsoft.com/office/drawing/2014/main" id="{C86AE5CB-7C8C-4C9A-B16A-82109BD83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1640" y="4033334"/>
              <a:ext cx="151447" cy="151447"/>
            </a:xfrm>
            <a:custGeom>
              <a:avLst/>
              <a:gdLst>
                <a:gd name="T0" fmla="*/ 145 w 145"/>
                <a:gd name="T1" fmla="*/ 19 h 146"/>
                <a:gd name="T2" fmla="*/ 145 w 145"/>
                <a:gd name="T3" fmla="*/ 127 h 146"/>
                <a:gd name="T4" fmla="*/ 139 w 145"/>
                <a:gd name="T5" fmla="*/ 140 h 146"/>
                <a:gd name="T6" fmla="*/ 126 w 145"/>
                <a:gd name="T7" fmla="*/ 146 h 146"/>
                <a:gd name="T8" fmla="*/ 18 w 145"/>
                <a:gd name="T9" fmla="*/ 146 h 146"/>
                <a:gd name="T10" fmla="*/ 5 w 145"/>
                <a:gd name="T11" fmla="*/ 140 h 146"/>
                <a:gd name="T12" fmla="*/ 0 w 145"/>
                <a:gd name="T13" fmla="*/ 127 h 146"/>
                <a:gd name="T14" fmla="*/ 0 w 145"/>
                <a:gd name="T15" fmla="*/ 19 h 146"/>
                <a:gd name="T16" fmla="*/ 5 w 145"/>
                <a:gd name="T17" fmla="*/ 6 h 146"/>
                <a:gd name="T18" fmla="*/ 18 w 145"/>
                <a:gd name="T19" fmla="*/ 0 h 146"/>
                <a:gd name="T20" fmla="*/ 126 w 145"/>
                <a:gd name="T21" fmla="*/ 0 h 146"/>
                <a:gd name="T22" fmla="*/ 139 w 145"/>
                <a:gd name="T23" fmla="*/ 6 h 146"/>
                <a:gd name="T24" fmla="*/ 145 w 145"/>
                <a:gd name="T25" fmla="*/ 19 h 146"/>
                <a:gd name="T26" fmla="*/ 128 w 145"/>
                <a:gd name="T27" fmla="*/ 123 h 146"/>
                <a:gd name="T28" fmla="*/ 128 w 145"/>
                <a:gd name="T29" fmla="*/ 62 h 146"/>
                <a:gd name="T30" fmla="*/ 116 w 145"/>
                <a:gd name="T31" fmla="*/ 62 h 146"/>
                <a:gd name="T32" fmla="*/ 118 w 145"/>
                <a:gd name="T33" fmla="*/ 74 h 146"/>
                <a:gd name="T34" fmla="*/ 112 w 145"/>
                <a:gd name="T35" fmla="*/ 96 h 146"/>
                <a:gd name="T36" fmla="*/ 95 w 145"/>
                <a:gd name="T37" fmla="*/ 112 h 146"/>
                <a:gd name="T38" fmla="*/ 72 w 145"/>
                <a:gd name="T39" fmla="*/ 118 h 146"/>
                <a:gd name="T40" fmla="*/ 41 w 145"/>
                <a:gd name="T41" fmla="*/ 105 h 146"/>
                <a:gd name="T42" fmla="*/ 27 w 145"/>
                <a:gd name="T43" fmla="*/ 74 h 146"/>
                <a:gd name="T44" fmla="*/ 29 w 145"/>
                <a:gd name="T45" fmla="*/ 62 h 146"/>
                <a:gd name="T46" fmla="*/ 16 w 145"/>
                <a:gd name="T47" fmla="*/ 62 h 146"/>
                <a:gd name="T48" fmla="*/ 16 w 145"/>
                <a:gd name="T49" fmla="*/ 123 h 146"/>
                <a:gd name="T50" fmla="*/ 18 w 145"/>
                <a:gd name="T51" fmla="*/ 127 h 146"/>
                <a:gd name="T52" fmla="*/ 22 w 145"/>
                <a:gd name="T53" fmla="*/ 129 h 146"/>
                <a:gd name="T54" fmla="*/ 123 w 145"/>
                <a:gd name="T55" fmla="*/ 129 h 146"/>
                <a:gd name="T56" fmla="*/ 127 w 145"/>
                <a:gd name="T57" fmla="*/ 127 h 146"/>
                <a:gd name="T58" fmla="*/ 128 w 145"/>
                <a:gd name="T59" fmla="*/ 123 h 146"/>
                <a:gd name="T60" fmla="*/ 93 w 145"/>
                <a:gd name="T61" fmla="*/ 93 h 146"/>
                <a:gd name="T62" fmla="*/ 102 w 145"/>
                <a:gd name="T63" fmla="*/ 73 h 146"/>
                <a:gd name="T64" fmla="*/ 93 w 145"/>
                <a:gd name="T65" fmla="*/ 53 h 146"/>
                <a:gd name="T66" fmla="*/ 72 w 145"/>
                <a:gd name="T67" fmla="*/ 44 h 146"/>
                <a:gd name="T68" fmla="*/ 52 w 145"/>
                <a:gd name="T69" fmla="*/ 53 h 146"/>
                <a:gd name="T70" fmla="*/ 43 w 145"/>
                <a:gd name="T71" fmla="*/ 73 h 146"/>
                <a:gd name="T72" fmla="*/ 52 w 145"/>
                <a:gd name="T73" fmla="*/ 93 h 146"/>
                <a:gd name="T74" fmla="*/ 72 w 145"/>
                <a:gd name="T75" fmla="*/ 101 h 146"/>
                <a:gd name="T76" fmla="*/ 93 w 145"/>
                <a:gd name="T77" fmla="*/ 93 h 146"/>
                <a:gd name="T78" fmla="*/ 128 w 145"/>
                <a:gd name="T79" fmla="*/ 39 h 146"/>
                <a:gd name="T80" fmla="*/ 128 w 145"/>
                <a:gd name="T81" fmla="*/ 23 h 146"/>
                <a:gd name="T82" fmla="*/ 127 w 145"/>
                <a:gd name="T83" fmla="*/ 18 h 146"/>
                <a:gd name="T84" fmla="*/ 122 w 145"/>
                <a:gd name="T85" fmla="*/ 16 h 146"/>
                <a:gd name="T86" fmla="*/ 106 w 145"/>
                <a:gd name="T87" fmla="*/ 16 h 146"/>
                <a:gd name="T88" fmla="*/ 101 w 145"/>
                <a:gd name="T89" fmla="*/ 18 h 146"/>
                <a:gd name="T90" fmla="*/ 99 w 145"/>
                <a:gd name="T91" fmla="*/ 23 h 146"/>
                <a:gd name="T92" fmla="*/ 99 w 145"/>
                <a:gd name="T93" fmla="*/ 39 h 146"/>
                <a:gd name="T94" fmla="*/ 101 w 145"/>
                <a:gd name="T95" fmla="*/ 43 h 146"/>
                <a:gd name="T96" fmla="*/ 106 w 145"/>
                <a:gd name="T97" fmla="*/ 45 h 146"/>
                <a:gd name="T98" fmla="*/ 122 w 145"/>
                <a:gd name="T99" fmla="*/ 45 h 146"/>
                <a:gd name="T100" fmla="*/ 127 w 145"/>
                <a:gd name="T101" fmla="*/ 43 h 146"/>
                <a:gd name="T102" fmla="*/ 128 w 145"/>
                <a:gd name="T103" fmla="*/ 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46">
                  <a:moveTo>
                    <a:pt x="145" y="19"/>
                  </a:moveTo>
                  <a:cubicBezTo>
                    <a:pt x="145" y="127"/>
                    <a:pt x="145" y="127"/>
                    <a:pt x="145" y="127"/>
                  </a:cubicBezTo>
                  <a:cubicBezTo>
                    <a:pt x="145" y="132"/>
                    <a:pt x="143" y="136"/>
                    <a:pt x="139" y="140"/>
                  </a:cubicBezTo>
                  <a:cubicBezTo>
                    <a:pt x="136" y="144"/>
                    <a:pt x="131" y="146"/>
                    <a:pt x="126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3" y="146"/>
                    <a:pt x="9" y="144"/>
                    <a:pt x="5" y="140"/>
                  </a:cubicBezTo>
                  <a:cubicBezTo>
                    <a:pt x="2" y="136"/>
                    <a:pt x="0" y="132"/>
                    <a:pt x="0" y="12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3" y="0"/>
                    <a:pt x="18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1" y="0"/>
                    <a:pt x="136" y="2"/>
                    <a:pt x="139" y="6"/>
                  </a:cubicBezTo>
                  <a:cubicBezTo>
                    <a:pt x="143" y="9"/>
                    <a:pt x="145" y="14"/>
                    <a:pt x="145" y="19"/>
                  </a:cubicBezTo>
                  <a:close/>
                  <a:moveTo>
                    <a:pt x="128" y="123"/>
                  </a:moveTo>
                  <a:cubicBezTo>
                    <a:pt x="128" y="62"/>
                    <a:pt x="128" y="62"/>
                    <a:pt x="128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7" y="66"/>
                    <a:pt x="118" y="70"/>
                    <a:pt x="118" y="74"/>
                  </a:cubicBezTo>
                  <a:cubicBezTo>
                    <a:pt x="118" y="82"/>
                    <a:pt x="116" y="89"/>
                    <a:pt x="112" y="96"/>
                  </a:cubicBezTo>
                  <a:cubicBezTo>
                    <a:pt x="108" y="103"/>
                    <a:pt x="102" y="108"/>
                    <a:pt x="95" y="112"/>
                  </a:cubicBezTo>
                  <a:cubicBezTo>
                    <a:pt x="88" y="116"/>
                    <a:pt x="81" y="118"/>
                    <a:pt x="72" y="118"/>
                  </a:cubicBezTo>
                  <a:cubicBezTo>
                    <a:pt x="60" y="118"/>
                    <a:pt x="49" y="114"/>
                    <a:pt x="41" y="105"/>
                  </a:cubicBezTo>
                  <a:cubicBezTo>
                    <a:pt x="32" y="97"/>
                    <a:pt x="27" y="86"/>
                    <a:pt x="27" y="74"/>
                  </a:cubicBezTo>
                  <a:cubicBezTo>
                    <a:pt x="27" y="70"/>
                    <a:pt x="28" y="66"/>
                    <a:pt x="29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6" y="125"/>
                    <a:pt x="16" y="126"/>
                    <a:pt x="18" y="127"/>
                  </a:cubicBezTo>
                  <a:cubicBezTo>
                    <a:pt x="19" y="128"/>
                    <a:pt x="20" y="129"/>
                    <a:pt x="22" y="129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4" y="129"/>
                    <a:pt x="126" y="128"/>
                    <a:pt x="127" y="127"/>
                  </a:cubicBezTo>
                  <a:cubicBezTo>
                    <a:pt x="128" y="126"/>
                    <a:pt x="128" y="125"/>
                    <a:pt x="128" y="123"/>
                  </a:cubicBezTo>
                  <a:close/>
                  <a:moveTo>
                    <a:pt x="93" y="93"/>
                  </a:moveTo>
                  <a:cubicBezTo>
                    <a:pt x="99" y="87"/>
                    <a:pt x="102" y="80"/>
                    <a:pt x="102" y="73"/>
                  </a:cubicBezTo>
                  <a:cubicBezTo>
                    <a:pt x="102" y="65"/>
                    <a:pt x="99" y="58"/>
                    <a:pt x="93" y="53"/>
                  </a:cubicBezTo>
                  <a:cubicBezTo>
                    <a:pt x="87" y="47"/>
                    <a:pt x="80" y="44"/>
                    <a:pt x="72" y="44"/>
                  </a:cubicBezTo>
                  <a:cubicBezTo>
                    <a:pt x="64" y="44"/>
                    <a:pt x="58" y="47"/>
                    <a:pt x="52" y="53"/>
                  </a:cubicBezTo>
                  <a:cubicBezTo>
                    <a:pt x="46" y="58"/>
                    <a:pt x="43" y="65"/>
                    <a:pt x="43" y="73"/>
                  </a:cubicBezTo>
                  <a:cubicBezTo>
                    <a:pt x="43" y="80"/>
                    <a:pt x="46" y="87"/>
                    <a:pt x="52" y="93"/>
                  </a:cubicBezTo>
                  <a:cubicBezTo>
                    <a:pt x="58" y="98"/>
                    <a:pt x="64" y="101"/>
                    <a:pt x="72" y="101"/>
                  </a:cubicBezTo>
                  <a:cubicBezTo>
                    <a:pt x="80" y="101"/>
                    <a:pt x="87" y="98"/>
                    <a:pt x="93" y="93"/>
                  </a:cubicBezTo>
                  <a:close/>
                  <a:moveTo>
                    <a:pt x="128" y="39"/>
                  </a:moveTo>
                  <a:cubicBezTo>
                    <a:pt x="128" y="23"/>
                    <a:pt x="128" y="23"/>
                    <a:pt x="128" y="23"/>
                  </a:cubicBezTo>
                  <a:cubicBezTo>
                    <a:pt x="128" y="21"/>
                    <a:pt x="128" y="20"/>
                    <a:pt x="127" y="18"/>
                  </a:cubicBezTo>
                  <a:cubicBezTo>
                    <a:pt x="125" y="17"/>
                    <a:pt x="124" y="16"/>
                    <a:pt x="122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4" y="16"/>
                    <a:pt x="102" y="17"/>
                    <a:pt x="101" y="18"/>
                  </a:cubicBezTo>
                  <a:cubicBezTo>
                    <a:pt x="100" y="20"/>
                    <a:pt x="99" y="21"/>
                    <a:pt x="99" y="23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99" y="40"/>
                    <a:pt x="100" y="42"/>
                    <a:pt x="101" y="43"/>
                  </a:cubicBezTo>
                  <a:cubicBezTo>
                    <a:pt x="102" y="44"/>
                    <a:pt x="104" y="45"/>
                    <a:pt x="106" y="45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4" y="45"/>
                    <a:pt x="125" y="44"/>
                    <a:pt x="127" y="43"/>
                  </a:cubicBezTo>
                  <a:cubicBezTo>
                    <a:pt x="128" y="42"/>
                    <a:pt x="128" y="40"/>
                    <a:pt x="128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3" name="Freeform 335">
              <a:extLst>
                <a:ext uri="{FF2B5EF4-FFF2-40B4-BE49-F238E27FC236}">
                  <a16:creationId xmlns:a16="http://schemas.microsoft.com/office/drawing/2014/main" id="{26952FD3-42DF-486D-AB65-6D4E9E3B0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8364" y="4033334"/>
              <a:ext cx="149885" cy="151447"/>
            </a:xfrm>
            <a:custGeom>
              <a:avLst/>
              <a:gdLst>
                <a:gd name="T0" fmla="*/ 118 w 145"/>
                <a:gd name="T1" fmla="*/ 0 h 146"/>
                <a:gd name="T2" fmla="*/ 137 w 145"/>
                <a:gd name="T3" fmla="*/ 8 h 146"/>
                <a:gd name="T4" fmla="*/ 145 w 145"/>
                <a:gd name="T5" fmla="*/ 28 h 146"/>
                <a:gd name="T6" fmla="*/ 145 w 145"/>
                <a:gd name="T7" fmla="*/ 118 h 146"/>
                <a:gd name="T8" fmla="*/ 137 w 145"/>
                <a:gd name="T9" fmla="*/ 138 h 146"/>
                <a:gd name="T10" fmla="*/ 118 w 145"/>
                <a:gd name="T11" fmla="*/ 146 h 146"/>
                <a:gd name="T12" fmla="*/ 27 w 145"/>
                <a:gd name="T13" fmla="*/ 146 h 146"/>
                <a:gd name="T14" fmla="*/ 8 w 145"/>
                <a:gd name="T15" fmla="*/ 138 h 146"/>
                <a:gd name="T16" fmla="*/ 0 w 145"/>
                <a:gd name="T17" fmla="*/ 118 h 146"/>
                <a:gd name="T18" fmla="*/ 0 w 145"/>
                <a:gd name="T19" fmla="*/ 28 h 146"/>
                <a:gd name="T20" fmla="*/ 8 w 145"/>
                <a:gd name="T21" fmla="*/ 8 h 146"/>
                <a:gd name="T22" fmla="*/ 27 w 145"/>
                <a:gd name="T23" fmla="*/ 0 h 146"/>
                <a:gd name="T24" fmla="*/ 118 w 145"/>
                <a:gd name="T25" fmla="*/ 0 h 146"/>
                <a:gd name="T26" fmla="*/ 60 w 145"/>
                <a:gd name="T27" fmla="*/ 87 h 146"/>
                <a:gd name="T28" fmla="*/ 66 w 145"/>
                <a:gd name="T29" fmla="*/ 73 h 146"/>
                <a:gd name="T30" fmla="*/ 60 w 145"/>
                <a:gd name="T31" fmla="*/ 59 h 146"/>
                <a:gd name="T32" fmla="*/ 46 w 145"/>
                <a:gd name="T33" fmla="*/ 53 h 146"/>
                <a:gd name="T34" fmla="*/ 32 w 145"/>
                <a:gd name="T35" fmla="*/ 59 h 146"/>
                <a:gd name="T36" fmla="*/ 26 w 145"/>
                <a:gd name="T37" fmla="*/ 73 h 146"/>
                <a:gd name="T38" fmla="*/ 32 w 145"/>
                <a:gd name="T39" fmla="*/ 87 h 146"/>
                <a:gd name="T40" fmla="*/ 46 w 145"/>
                <a:gd name="T41" fmla="*/ 93 h 146"/>
                <a:gd name="T42" fmla="*/ 60 w 145"/>
                <a:gd name="T43" fmla="*/ 87 h 146"/>
                <a:gd name="T44" fmla="*/ 114 w 145"/>
                <a:gd name="T45" fmla="*/ 87 h 146"/>
                <a:gd name="T46" fmla="*/ 120 w 145"/>
                <a:gd name="T47" fmla="*/ 73 h 146"/>
                <a:gd name="T48" fmla="*/ 114 w 145"/>
                <a:gd name="T49" fmla="*/ 59 h 146"/>
                <a:gd name="T50" fmla="*/ 100 w 145"/>
                <a:gd name="T51" fmla="*/ 53 h 146"/>
                <a:gd name="T52" fmla="*/ 85 w 145"/>
                <a:gd name="T53" fmla="*/ 59 h 146"/>
                <a:gd name="T54" fmla="*/ 79 w 145"/>
                <a:gd name="T55" fmla="*/ 73 h 146"/>
                <a:gd name="T56" fmla="*/ 85 w 145"/>
                <a:gd name="T57" fmla="*/ 87 h 146"/>
                <a:gd name="T58" fmla="*/ 100 w 145"/>
                <a:gd name="T59" fmla="*/ 93 h 146"/>
                <a:gd name="T60" fmla="*/ 114 w 145"/>
                <a:gd name="T61" fmla="*/ 8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5" h="146">
                  <a:moveTo>
                    <a:pt x="118" y="0"/>
                  </a:moveTo>
                  <a:cubicBezTo>
                    <a:pt x="126" y="0"/>
                    <a:pt x="132" y="3"/>
                    <a:pt x="137" y="8"/>
                  </a:cubicBezTo>
                  <a:cubicBezTo>
                    <a:pt x="143" y="14"/>
                    <a:pt x="145" y="20"/>
                    <a:pt x="145" y="28"/>
                  </a:cubicBez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3" y="132"/>
                    <a:pt x="137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7" y="0"/>
                  </a:cubicBezTo>
                  <a:lnTo>
                    <a:pt x="118" y="0"/>
                  </a:lnTo>
                  <a:close/>
                  <a:moveTo>
                    <a:pt x="60" y="87"/>
                  </a:moveTo>
                  <a:cubicBezTo>
                    <a:pt x="64" y="83"/>
                    <a:pt x="66" y="78"/>
                    <a:pt x="66" y="73"/>
                  </a:cubicBezTo>
                  <a:cubicBezTo>
                    <a:pt x="66" y="67"/>
                    <a:pt x="64" y="63"/>
                    <a:pt x="60" y="59"/>
                  </a:cubicBezTo>
                  <a:cubicBezTo>
                    <a:pt x="56" y="55"/>
                    <a:pt x="52" y="53"/>
                    <a:pt x="46" y="53"/>
                  </a:cubicBezTo>
                  <a:cubicBezTo>
                    <a:pt x="41" y="53"/>
                    <a:pt x="36" y="55"/>
                    <a:pt x="32" y="59"/>
                  </a:cubicBezTo>
                  <a:cubicBezTo>
                    <a:pt x="28" y="63"/>
                    <a:pt x="26" y="67"/>
                    <a:pt x="26" y="73"/>
                  </a:cubicBezTo>
                  <a:cubicBezTo>
                    <a:pt x="26" y="78"/>
                    <a:pt x="28" y="83"/>
                    <a:pt x="32" y="87"/>
                  </a:cubicBezTo>
                  <a:cubicBezTo>
                    <a:pt x="36" y="91"/>
                    <a:pt x="41" y="93"/>
                    <a:pt x="46" y="93"/>
                  </a:cubicBezTo>
                  <a:cubicBezTo>
                    <a:pt x="52" y="93"/>
                    <a:pt x="56" y="91"/>
                    <a:pt x="60" y="87"/>
                  </a:cubicBezTo>
                  <a:close/>
                  <a:moveTo>
                    <a:pt x="114" y="87"/>
                  </a:moveTo>
                  <a:cubicBezTo>
                    <a:pt x="118" y="83"/>
                    <a:pt x="120" y="78"/>
                    <a:pt x="120" y="73"/>
                  </a:cubicBezTo>
                  <a:cubicBezTo>
                    <a:pt x="120" y="67"/>
                    <a:pt x="118" y="63"/>
                    <a:pt x="114" y="59"/>
                  </a:cubicBezTo>
                  <a:cubicBezTo>
                    <a:pt x="110" y="55"/>
                    <a:pt x="105" y="53"/>
                    <a:pt x="100" y="53"/>
                  </a:cubicBezTo>
                  <a:cubicBezTo>
                    <a:pt x="94" y="53"/>
                    <a:pt x="89" y="55"/>
                    <a:pt x="85" y="59"/>
                  </a:cubicBezTo>
                  <a:cubicBezTo>
                    <a:pt x="81" y="63"/>
                    <a:pt x="79" y="67"/>
                    <a:pt x="79" y="73"/>
                  </a:cubicBezTo>
                  <a:cubicBezTo>
                    <a:pt x="79" y="78"/>
                    <a:pt x="81" y="83"/>
                    <a:pt x="85" y="87"/>
                  </a:cubicBezTo>
                  <a:cubicBezTo>
                    <a:pt x="89" y="91"/>
                    <a:pt x="94" y="93"/>
                    <a:pt x="100" y="93"/>
                  </a:cubicBezTo>
                  <a:cubicBezTo>
                    <a:pt x="105" y="93"/>
                    <a:pt x="110" y="91"/>
                    <a:pt x="11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4" name="Freeform 336">
              <a:extLst>
                <a:ext uri="{FF2B5EF4-FFF2-40B4-BE49-F238E27FC236}">
                  <a16:creationId xmlns:a16="http://schemas.microsoft.com/office/drawing/2014/main" id="{5DBEB749-49DB-4F45-BD0D-A896A5636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5089" y="4033334"/>
              <a:ext cx="149885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10 w 145"/>
                <a:gd name="T13" fmla="*/ 109 h 146"/>
                <a:gd name="T14" fmla="*/ 0 w 145"/>
                <a:gd name="T15" fmla="*/ 73 h 146"/>
                <a:gd name="T16" fmla="*/ 10 w 145"/>
                <a:gd name="T17" fmla="*/ 36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107 w 145"/>
                <a:gd name="T27" fmla="*/ 97 h 146"/>
                <a:gd name="T28" fmla="*/ 116 w 145"/>
                <a:gd name="T29" fmla="*/ 97 h 146"/>
                <a:gd name="T30" fmla="*/ 72 w 145"/>
                <a:gd name="T31" fmla="*/ 32 h 146"/>
                <a:gd name="T32" fmla="*/ 29 w 145"/>
                <a:gd name="T33" fmla="*/ 97 h 146"/>
                <a:gd name="T34" fmla="*/ 38 w 145"/>
                <a:gd name="T35" fmla="*/ 97 h 146"/>
                <a:gd name="T36" fmla="*/ 48 w 145"/>
                <a:gd name="T37" fmla="*/ 82 h 146"/>
                <a:gd name="T38" fmla="*/ 97 w 145"/>
                <a:gd name="T39" fmla="*/ 82 h 146"/>
                <a:gd name="T40" fmla="*/ 107 w 145"/>
                <a:gd name="T41" fmla="*/ 97 h 146"/>
                <a:gd name="T42" fmla="*/ 72 w 145"/>
                <a:gd name="T43" fmla="*/ 47 h 146"/>
                <a:gd name="T44" fmla="*/ 91 w 145"/>
                <a:gd name="T45" fmla="*/ 76 h 146"/>
                <a:gd name="T46" fmla="*/ 53 w 145"/>
                <a:gd name="T47" fmla="*/ 76 h 146"/>
                <a:gd name="T48" fmla="*/ 72 w 145"/>
                <a:gd name="T49" fmla="*/ 4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6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10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10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6"/>
                  </a:cubicBezTo>
                  <a:close/>
                  <a:moveTo>
                    <a:pt x="107" y="97"/>
                  </a:moveTo>
                  <a:cubicBezTo>
                    <a:pt x="116" y="97"/>
                    <a:pt x="116" y="97"/>
                    <a:pt x="116" y="97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97" y="82"/>
                    <a:pt x="97" y="82"/>
                    <a:pt x="97" y="82"/>
                  </a:cubicBezTo>
                  <a:lnTo>
                    <a:pt x="107" y="97"/>
                  </a:lnTo>
                  <a:close/>
                  <a:moveTo>
                    <a:pt x="72" y="47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72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5" name="Freeform 337">
              <a:extLst>
                <a:ext uri="{FF2B5EF4-FFF2-40B4-BE49-F238E27FC236}">
                  <a16:creationId xmlns:a16="http://schemas.microsoft.com/office/drawing/2014/main" id="{55DDDE9B-6BCD-44ED-9E72-F2FB89F50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0253" y="4028650"/>
              <a:ext cx="138957" cy="160815"/>
            </a:xfrm>
            <a:custGeom>
              <a:avLst/>
              <a:gdLst>
                <a:gd name="T0" fmla="*/ 122 w 134"/>
                <a:gd name="T1" fmla="*/ 90 h 155"/>
                <a:gd name="T2" fmla="*/ 116 w 134"/>
                <a:gd name="T3" fmla="*/ 99 h 155"/>
                <a:gd name="T4" fmla="*/ 53 w 134"/>
                <a:gd name="T5" fmla="*/ 110 h 155"/>
                <a:gd name="T6" fmla="*/ 13 w 134"/>
                <a:gd name="T7" fmla="*/ 95 h 155"/>
                <a:gd name="T8" fmla="*/ 11 w 134"/>
                <a:gd name="T9" fmla="*/ 88 h 155"/>
                <a:gd name="T10" fmla="*/ 10 w 134"/>
                <a:gd name="T11" fmla="*/ 81 h 155"/>
                <a:gd name="T12" fmla="*/ 5 w 134"/>
                <a:gd name="T13" fmla="*/ 52 h 155"/>
                <a:gd name="T14" fmla="*/ 0 w 134"/>
                <a:gd name="T15" fmla="*/ 23 h 155"/>
                <a:gd name="T16" fmla="*/ 5 w 134"/>
                <a:gd name="T17" fmla="*/ 15 h 155"/>
                <a:gd name="T18" fmla="*/ 14 w 134"/>
                <a:gd name="T19" fmla="*/ 10 h 155"/>
                <a:gd name="T20" fmla="*/ 48 w 134"/>
                <a:gd name="T21" fmla="*/ 2 h 155"/>
                <a:gd name="T22" fmla="*/ 132 w 134"/>
                <a:gd name="T23" fmla="*/ 18 h 155"/>
                <a:gd name="T24" fmla="*/ 133 w 134"/>
                <a:gd name="T25" fmla="*/ 28 h 155"/>
                <a:gd name="T26" fmla="*/ 114 w 134"/>
                <a:gd name="T27" fmla="*/ 126 h 155"/>
                <a:gd name="T28" fmla="*/ 110 w 134"/>
                <a:gd name="T29" fmla="*/ 141 h 155"/>
                <a:gd name="T30" fmla="*/ 87 w 134"/>
                <a:gd name="T31" fmla="*/ 153 h 155"/>
                <a:gd name="T32" fmla="*/ 49 w 134"/>
                <a:gd name="T33" fmla="*/ 153 h 155"/>
                <a:gd name="T34" fmla="*/ 34 w 134"/>
                <a:gd name="T35" fmla="*/ 149 h 155"/>
                <a:gd name="T36" fmla="*/ 22 w 134"/>
                <a:gd name="T37" fmla="*/ 139 h 155"/>
                <a:gd name="T38" fmla="*/ 17 w 134"/>
                <a:gd name="T39" fmla="*/ 110 h 155"/>
                <a:gd name="T40" fmla="*/ 67 w 134"/>
                <a:gd name="T41" fmla="*/ 123 h 155"/>
                <a:gd name="T42" fmla="*/ 117 w 134"/>
                <a:gd name="T43" fmla="*/ 111 h 155"/>
                <a:gd name="T44" fmla="*/ 116 w 134"/>
                <a:gd name="T45" fmla="*/ 119 h 155"/>
                <a:gd name="T46" fmla="*/ 105 w 134"/>
                <a:gd name="T47" fmla="*/ 17 h 155"/>
                <a:gd name="T48" fmla="*/ 93 w 134"/>
                <a:gd name="T49" fmla="*/ 14 h 155"/>
                <a:gd name="T50" fmla="*/ 33 w 134"/>
                <a:gd name="T51" fmla="*/ 15 h 155"/>
                <a:gd name="T52" fmla="*/ 23 w 134"/>
                <a:gd name="T53" fmla="*/ 21 h 155"/>
                <a:gd name="T54" fmla="*/ 37 w 134"/>
                <a:gd name="T55" fmla="*/ 28 h 155"/>
                <a:gd name="T56" fmla="*/ 88 w 134"/>
                <a:gd name="T57" fmla="*/ 29 h 155"/>
                <a:gd name="T58" fmla="*/ 103 w 134"/>
                <a:gd name="T59" fmla="*/ 26 h 155"/>
                <a:gd name="T60" fmla="*/ 88 w 134"/>
                <a:gd name="T61" fmla="*/ 72 h 155"/>
                <a:gd name="T62" fmla="*/ 59 w 134"/>
                <a:gd name="T63" fmla="*/ 56 h 155"/>
                <a:gd name="T64" fmla="*/ 46 w 134"/>
                <a:gd name="T65" fmla="*/ 76 h 155"/>
                <a:gd name="T66" fmla="*/ 69 w 134"/>
                <a:gd name="T67" fmla="*/ 96 h 155"/>
                <a:gd name="T68" fmla="*/ 88 w 134"/>
                <a:gd name="T69" fmla="*/ 72 h 155"/>
                <a:gd name="T70" fmla="*/ 73 w 134"/>
                <a:gd name="T71" fmla="*/ 84 h 155"/>
                <a:gd name="T72" fmla="*/ 57 w 134"/>
                <a:gd name="T73" fmla="*/ 79 h 155"/>
                <a:gd name="T74" fmla="*/ 62 w 134"/>
                <a:gd name="T75" fmla="*/ 66 h 155"/>
                <a:gd name="T76" fmla="*/ 75 w 134"/>
                <a:gd name="T77" fmla="*/ 6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" h="155">
                  <a:moveTo>
                    <a:pt x="133" y="28"/>
                  </a:moveTo>
                  <a:cubicBezTo>
                    <a:pt x="131" y="39"/>
                    <a:pt x="128" y="59"/>
                    <a:pt x="122" y="90"/>
                  </a:cubicBezTo>
                  <a:cubicBezTo>
                    <a:pt x="122" y="92"/>
                    <a:pt x="121" y="94"/>
                    <a:pt x="120" y="95"/>
                  </a:cubicBezTo>
                  <a:cubicBezTo>
                    <a:pt x="119" y="97"/>
                    <a:pt x="117" y="98"/>
                    <a:pt x="116" y="99"/>
                  </a:cubicBezTo>
                  <a:cubicBezTo>
                    <a:pt x="114" y="100"/>
                    <a:pt x="113" y="101"/>
                    <a:pt x="111" y="102"/>
                  </a:cubicBezTo>
                  <a:cubicBezTo>
                    <a:pt x="95" y="110"/>
                    <a:pt x="76" y="113"/>
                    <a:pt x="53" y="110"/>
                  </a:cubicBezTo>
                  <a:cubicBezTo>
                    <a:pt x="37" y="109"/>
                    <a:pt x="25" y="104"/>
                    <a:pt x="16" y="97"/>
                  </a:cubicBezTo>
                  <a:cubicBezTo>
                    <a:pt x="15" y="97"/>
                    <a:pt x="14" y="96"/>
                    <a:pt x="13" y="95"/>
                  </a:cubicBezTo>
                  <a:cubicBezTo>
                    <a:pt x="13" y="94"/>
                    <a:pt x="12" y="93"/>
                    <a:pt x="12" y="91"/>
                  </a:cubicBezTo>
                  <a:cubicBezTo>
                    <a:pt x="11" y="90"/>
                    <a:pt x="11" y="89"/>
                    <a:pt x="11" y="88"/>
                  </a:cubicBezTo>
                  <a:cubicBezTo>
                    <a:pt x="11" y="87"/>
                    <a:pt x="11" y="86"/>
                    <a:pt x="10" y="85"/>
                  </a:cubicBezTo>
                  <a:cubicBezTo>
                    <a:pt x="10" y="83"/>
                    <a:pt x="10" y="82"/>
                    <a:pt x="10" y="81"/>
                  </a:cubicBezTo>
                  <a:cubicBezTo>
                    <a:pt x="9" y="78"/>
                    <a:pt x="8" y="73"/>
                    <a:pt x="7" y="67"/>
                  </a:cubicBezTo>
                  <a:cubicBezTo>
                    <a:pt x="6" y="61"/>
                    <a:pt x="5" y="56"/>
                    <a:pt x="5" y="52"/>
                  </a:cubicBezTo>
                  <a:cubicBezTo>
                    <a:pt x="4" y="48"/>
                    <a:pt x="3" y="43"/>
                    <a:pt x="2" y="38"/>
                  </a:cubicBezTo>
                  <a:cubicBezTo>
                    <a:pt x="2" y="32"/>
                    <a:pt x="1" y="27"/>
                    <a:pt x="0" y="23"/>
                  </a:cubicBezTo>
                  <a:cubicBezTo>
                    <a:pt x="1" y="21"/>
                    <a:pt x="1" y="20"/>
                    <a:pt x="2" y="18"/>
                  </a:cubicBezTo>
                  <a:cubicBezTo>
                    <a:pt x="3" y="17"/>
                    <a:pt x="4" y="16"/>
                    <a:pt x="5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1" y="11"/>
                    <a:pt x="12" y="10"/>
                    <a:pt x="14" y="10"/>
                  </a:cubicBezTo>
                  <a:cubicBezTo>
                    <a:pt x="15" y="9"/>
                    <a:pt x="16" y="9"/>
                    <a:pt x="18" y="8"/>
                  </a:cubicBezTo>
                  <a:cubicBezTo>
                    <a:pt x="26" y="5"/>
                    <a:pt x="36" y="3"/>
                    <a:pt x="48" y="2"/>
                  </a:cubicBezTo>
                  <a:cubicBezTo>
                    <a:pt x="72" y="0"/>
                    <a:pt x="93" y="1"/>
                    <a:pt x="112" y="7"/>
                  </a:cubicBezTo>
                  <a:cubicBezTo>
                    <a:pt x="121" y="10"/>
                    <a:pt x="128" y="13"/>
                    <a:pt x="132" y="18"/>
                  </a:cubicBezTo>
                  <a:cubicBezTo>
                    <a:pt x="133" y="20"/>
                    <a:pt x="133" y="21"/>
                    <a:pt x="133" y="23"/>
                  </a:cubicBezTo>
                  <a:cubicBezTo>
                    <a:pt x="134" y="25"/>
                    <a:pt x="133" y="27"/>
                    <a:pt x="133" y="28"/>
                  </a:cubicBezTo>
                  <a:close/>
                  <a:moveTo>
                    <a:pt x="116" y="119"/>
                  </a:moveTo>
                  <a:cubicBezTo>
                    <a:pt x="115" y="121"/>
                    <a:pt x="115" y="123"/>
                    <a:pt x="114" y="126"/>
                  </a:cubicBezTo>
                  <a:cubicBezTo>
                    <a:pt x="114" y="129"/>
                    <a:pt x="113" y="132"/>
                    <a:pt x="113" y="134"/>
                  </a:cubicBezTo>
                  <a:cubicBezTo>
                    <a:pt x="113" y="136"/>
                    <a:pt x="112" y="139"/>
                    <a:pt x="110" y="141"/>
                  </a:cubicBezTo>
                  <a:cubicBezTo>
                    <a:pt x="109" y="143"/>
                    <a:pt x="107" y="145"/>
                    <a:pt x="105" y="146"/>
                  </a:cubicBezTo>
                  <a:cubicBezTo>
                    <a:pt x="99" y="149"/>
                    <a:pt x="93" y="151"/>
                    <a:pt x="87" y="153"/>
                  </a:cubicBezTo>
                  <a:cubicBezTo>
                    <a:pt x="80" y="154"/>
                    <a:pt x="74" y="155"/>
                    <a:pt x="68" y="155"/>
                  </a:cubicBezTo>
                  <a:cubicBezTo>
                    <a:pt x="62" y="155"/>
                    <a:pt x="55" y="154"/>
                    <a:pt x="49" y="153"/>
                  </a:cubicBezTo>
                  <a:cubicBezTo>
                    <a:pt x="46" y="153"/>
                    <a:pt x="43" y="152"/>
                    <a:pt x="41" y="152"/>
                  </a:cubicBezTo>
                  <a:cubicBezTo>
                    <a:pt x="39" y="151"/>
                    <a:pt x="36" y="150"/>
                    <a:pt x="34" y="149"/>
                  </a:cubicBezTo>
                  <a:cubicBezTo>
                    <a:pt x="31" y="148"/>
                    <a:pt x="29" y="147"/>
                    <a:pt x="27" y="145"/>
                  </a:cubicBezTo>
                  <a:cubicBezTo>
                    <a:pt x="25" y="143"/>
                    <a:pt x="23" y="141"/>
                    <a:pt x="22" y="139"/>
                  </a:cubicBezTo>
                  <a:cubicBezTo>
                    <a:pt x="20" y="133"/>
                    <a:pt x="19" y="124"/>
                    <a:pt x="17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33" y="118"/>
                    <a:pt x="49" y="123"/>
                    <a:pt x="67" y="123"/>
                  </a:cubicBezTo>
                  <a:cubicBezTo>
                    <a:pt x="85" y="123"/>
                    <a:pt x="101" y="118"/>
                    <a:pt x="115" y="109"/>
                  </a:cubicBezTo>
                  <a:cubicBezTo>
                    <a:pt x="116" y="109"/>
                    <a:pt x="117" y="110"/>
                    <a:pt x="117" y="111"/>
                  </a:cubicBezTo>
                  <a:cubicBezTo>
                    <a:pt x="117" y="112"/>
                    <a:pt x="117" y="114"/>
                    <a:pt x="117" y="116"/>
                  </a:cubicBezTo>
                  <a:cubicBezTo>
                    <a:pt x="116" y="117"/>
                    <a:pt x="116" y="118"/>
                    <a:pt x="116" y="119"/>
                  </a:cubicBezTo>
                  <a:close/>
                  <a:moveTo>
                    <a:pt x="110" y="21"/>
                  </a:moveTo>
                  <a:cubicBezTo>
                    <a:pt x="109" y="19"/>
                    <a:pt x="107" y="18"/>
                    <a:pt x="105" y="17"/>
                  </a:cubicBezTo>
                  <a:cubicBezTo>
                    <a:pt x="103" y="16"/>
                    <a:pt x="101" y="15"/>
                    <a:pt x="100" y="15"/>
                  </a:cubicBezTo>
                  <a:cubicBezTo>
                    <a:pt x="98" y="15"/>
                    <a:pt x="96" y="14"/>
                    <a:pt x="93" y="14"/>
                  </a:cubicBezTo>
                  <a:cubicBezTo>
                    <a:pt x="75" y="11"/>
                    <a:pt x="57" y="11"/>
                    <a:pt x="39" y="14"/>
                  </a:cubicBezTo>
                  <a:cubicBezTo>
                    <a:pt x="37" y="14"/>
                    <a:pt x="35" y="15"/>
                    <a:pt x="33" y="15"/>
                  </a:cubicBezTo>
                  <a:cubicBezTo>
                    <a:pt x="32" y="15"/>
                    <a:pt x="30" y="16"/>
                    <a:pt x="28" y="17"/>
                  </a:cubicBezTo>
                  <a:cubicBezTo>
                    <a:pt x="26" y="18"/>
                    <a:pt x="24" y="20"/>
                    <a:pt x="23" y="21"/>
                  </a:cubicBezTo>
                  <a:cubicBezTo>
                    <a:pt x="25" y="23"/>
                    <a:pt x="28" y="24"/>
                    <a:pt x="30" y="25"/>
                  </a:cubicBezTo>
                  <a:cubicBezTo>
                    <a:pt x="33" y="27"/>
                    <a:pt x="36" y="27"/>
                    <a:pt x="37" y="28"/>
                  </a:cubicBezTo>
                  <a:cubicBezTo>
                    <a:pt x="39" y="28"/>
                    <a:pt x="42" y="28"/>
                    <a:pt x="46" y="29"/>
                  </a:cubicBezTo>
                  <a:cubicBezTo>
                    <a:pt x="60" y="30"/>
                    <a:pt x="74" y="31"/>
                    <a:pt x="88" y="29"/>
                  </a:cubicBezTo>
                  <a:cubicBezTo>
                    <a:pt x="92" y="28"/>
                    <a:pt x="95" y="28"/>
                    <a:pt x="97" y="28"/>
                  </a:cubicBezTo>
                  <a:cubicBezTo>
                    <a:pt x="98" y="27"/>
                    <a:pt x="100" y="27"/>
                    <a:pt x="103" y="26"/>
                  </a:cubicBezTo>
                  <a:cubicBezTo>
                    <a:pt x="106" y="24"/>
                    <a:pt x="109" y="23"/>
                    <a:pt x="110" y="21"/>
                  </a:cubicBezTo>
                  <a:close/>
                  <a:moveTo>
                    <a:pt x="88" y="72"/>
                  </a:moveTo>
                  <a:cubicBezTo>
                    <a:pt x="87" y="66"/>
                    <a:pt x="83" y="61"/>
                    <a:pt x="77" y="57"/>
                  </a:cubicBezTo>
                  <a:cubicBezTo>
                    <a:pt x="71" y="53"/>
                    <a:pt x="65" y="53"/>
                    <a:pt x="59" y="56"/>
                  </a:cubicBezTo>
                  <a:cubicBezTo>
                    <a:pt x="55" y="57"/>
                    <a:pt x="51" y="60"/>
                    <a:pt x="49" y="64"/>
                  </a:cubicBezTo>
                  <a:cubicBezTo>
                    <a:pt x="47" y="68"/>
                    <a:pt x="46" y="72"/>
                    <a:pt x="46" y="76"/>
                  </a:cubicBezTo>
                  <a:cubicBezTo>
                    <a:pt x="46" y="82"/>
                    <a:pt x="48" y="87"/>
                    <a:pt x="53" y="91"/>
                  </a:cubicBezTo>
                  <a:cubicBezTo>
                    <a:pt x="58" y="95"/>
                    <a:pt x="63" y="97"/>
                    <a:pt x="69" y="96"/>
                  </a:cubicBezTo>
                  <a:cubicBezTo>
                    <a:pt x="75" y="96"/>
                    <a:pt x="79" y="93"/>
                    <a:pt x="83" y="88"/>
                  </a:cubicBezTo>
                  <a:cubicBezTo>
                    <a:pt x="87" y="84"/>
                    <a:pt x="89" y="78"/>
                    <a:pt x="88" y="72"/>
                  </a:cubicBezTo>
                  <a:close/>
                  <a:moveTo>
                    <a:pt x="77" y="74"/>
                  </a:moveTo>
                  <a:cubicBezTo>
                    <a:pt x="78" y="78"/>
                    <a:pt x="76" y="82"/>
                    <a:pt x="73" y="84"/>
                  </a:cubicBezTo>
                  <a:cubicBezTo>
                    <a:pt x="69" y="86"/>
                    <a:pt x="65" y="87"/>
                    <a:pt x="62" y="85"/>
                  </a:cubicBezTo>
                  <a:cubicBezTo>
                    <a:pt x="60" y="83"/>
                    <a:pt x="58" y="82"/>
                    <a:pt x="57" y="79"/>
                  </a:cubicBezTo>
                  <a:cubicBezTo>
                    <a:pt x="56" y="76"/>
                    <a:pt x="56" y="74"/>
                    <a:pt x="57" y="71"/>
                  </a:cubicBezTo>
                  <a:cubicBezTo>
                    <a:pt x="58" y="69"/>
                    <a:pt x="59" y="67"/>
                    <a:pt x="62" y="66"/>
                  </a:cubicBezTo>
                  <a:cubicBezTo>
                    <a:pt x="64" y="65"/>
                    <a:pt x="66" y="64"/>
                    <a:pt x="69" y="65"/>
                  </a:cubicBezTo>
                  <a:cubicBezTo>
                    <a:pt x="71" y="65"/>
                    <a:pt x="73" y="66"/>
                    <a:pt x="75" y="68"/>
                  </a:cubicBezTo>
                  <a:cubicBezTo>
                    <a:pt x="77" y="70"/>
                    <a:pt x="77" y="72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6" name="Freeform 338">
              <a:extLst>
                <a:ext uri="{FF2B5EF4-FFF2-40B4-BE49-F238E27FC236}">
                  <a16:creationId xmlns:a16="http://schemas.microsoft.com/office/drawing/2014/main" id="{B546DCF0-1E18-44B9-AA18-E1F5557F3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4487" y="4033334"/>
              <a:ext cx="149885" cy="151447"/>
            </a:xfrm>
            <a:custGeom>
              <a:avLst/>
              <a:gdLst>
                <a:gd name="T0" fmla="*/ 145 w 145"/>
                <a:gd name="T1" fmla="*/ 118 h 146"/>
                <a:gd name="T2" fmla="*/ 118 w 145"/>
                <a:gd name="T3" fmla="*/ 146 h 146"/>
                <a:gd name="T4" fmla="*/ 8 w 145"/>
                <a:gd name="T5" fmla="*/ 138 h 146"/>
                <a:gd name="T6" fmla="*/ 0 w 145"/>
                <a:gd name="T7" fmla="*/ 28 h 146"/>
                <a:gd name="T8" fmla="*/ 27 w 145"/>
                <a:gd name="T9" fmla="*/ 0 h 146"/>
                <a:gd name="T10" fmla="*/ 137 w 145"/>
                <a:gd name="T11" fmla="*/ 8 h 146"/>
                <a:gd name="T12" fmla="*/ 120 w 145"/>
                <a:gd name="T13" fmla="*/ 37 h 146"/>
                <a:gd name="T14" fmla="*/ 105 w 145"/>
                <a:gd name="T15" fmla="*/ 22 h 146"/>
                <a:gd name="T16" fmla="*/ 37 w 145"/>
                <a:gd name="T17" fmla="*/ 23 h 146"/>
                <a:gd name="T18" fmla="*/ 27 w 145"/>
                <a:gd name="T19" fmla="*/ 28 h 146"/>
                <a:gd name="T20" fmla="*/ 26 w 145"/>
                <a:gd name="T21" fmla="*/ 46 h 146"/>
                <a:gd name="T22" fmla="*/ 31 w 145"/>
                <a:gd name="T23" fmla="*/ 75 h 146"/>
                <a:gd name="T24" fmla="*/ 32 w 145"/>
                <a:gd name="T25" fmla="*/ 82 h 146"/>
                <a:gd name="T26" fmla="*/ 35 w 145"/>
                <a:gd name="T27" fmla="*/ 87 h 146"/>
                <a:gd name="T28" fmla="*/ 104 w 145"/>
                <a:gd name="T29" fmla="*/ 90 h 146"/>
                <a:gd name="T30" fmla="*/ 111 w 145"/>
                <a:gd name="T31" fmla="*/ 85 h 146"/>
                <a:gd name="T32" fmla="*/ 120 w 145"/>
                <a:gd name="T33" fmla="*/ 37 h 146"/>
                <a:gd name="T34" fmla="*/ 108 w 145"/>
                <a:gd name="T35" fmla="*/ 100 h 146"/>
                <a:gd name="T36" fmla="*/ 107 w 145"/>
                <a:gd name="T37" fmla="*/ 95 h 146"/>
                <a:gd name="T38" fmla="*/ 38 w 145"/>
                <a:gd name="T39" fmla="*/ 95 h 146"/>
                <a:gd name="T40" fmla="*/ 36 w 145"/>
                <a:gd name="T41" fmla="*/ 97 h 146"/>
                <a:gd name="T42" fmla="*/ 59 w 145"/>
                <a:gd name="T43" fmla="*/ 127 h 146"/>
                <a:gd name="T44" fmla="*/ 104 w 145"/>
                <a:gd name="T45" fmla="*/ 117 h 146"/>
                <a:gd name="T46" fmla="*/ 108 w 145"/>
                <a:gd name="T47" fmla="*/ 103 h 146"/>
                <a:gd name="T48" fmla="*/ 99 w 145"/>
                <a:gd name="T49" fmla="*/ 35 h 146"/>
                <a:gd name="T50" fmla="*/ 88 w 145"/>
                <a:gd name="T51" fmla="*/ 37 h 146"/>
                <a:gd name="T52" fmla="*/ 51 w 145"/>
                <a:gd name="T53" fmla="*/ 37 h 146"/>
                <a:gd name="T54" fmla="*/ 41 w 145"/>
                <a:gd name="T55" fmla="*/ 32 h 146"/>
                <a:gd name="T56" fmla="*/ 48 w 145"/>
                <a:gd name="T57" fmla="*/ 28 h 146"/>
                <a:gd name="T58" fmla="*/ 91 w 145"/>
                <a:gd name="T59" fmla="*/ 27 h 146"/>
                <a:gd name="T60" fmla="*/ 100 w 145"/>
                <a:gd name="T61" fmla="*/ 29 h 146"/>
                <a:gd name="T62" fmla="*/ 87 w 145"/>
                <a:gd name="T63" fmla="*/ 69 h 146"/>
                <a:gd name="T64" fmla="*/ 74 w 145"/>
                <a:gd name="T65" fmla="*/ 86 h 146"/>
                <a:gd name="T66" fmla="*/ 57 w 145"/>
                <a:gd name="T67" fmla="*/ 72 h 146"/>
                <a:gd name="T68" fmla="*/ 66 w 145"/>
                <a:gd name="T69" fmla="*/ 57 h 146"/>
                <a:gd name="T70" fmla="*/ 87 w 145"/>
                <a:gd name="T71" fmla="*/ 69 h 146"/>
                <a:gd name="T72" fmla="*/ 76 w 145"/>
                <a:gd name="T73" fmla="*/ 64 h 146"/>
                <a:gd name="T74" fmla="*/ 65 w 145"/>
                <a:gd name="T75" fmla="*/ 71 h 146"/>
                <a:gd name="T76" fmla="*/ 77 w 145"/>
                <a:gd name="T77" fmla="*/ 7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9" y="146"/>
                    <a:pt x="13" y="143"/>
                    <a:pt x="8" y="138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2" y="14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120" y="37"/>
                  </a:moveTo>
                  <a:cubicBezTo>
                    <a:pt x="121" y="34"/>
                    <a:pt x="120" y="31"/>
                    <a:pt x="119" y="30"/>
                  </a:cubicBezTo>
                  <a:cubicBezTo>
                    <a:pt x="117" y="26"/>
                    <a:pt x="112" y="24"/>
                    <a:pt x="105" y="22"/>
                  </a:cubicBezTo>
                  <a:cubicBezTo>
                    <a:pt x="91" y="18"/>
                    <a:pt x="76" y="16"/>
                    <a:pt x="59" y="18"/>
                  </a:cubicBezTo>
                  <a:cubicBezTo>
                    <a:pt x="50" y="19"/>
                    <a:pt x="43" y="20"/>
                    <a:pt x="37" y="23"/>
                  </a:cubicBezTo>
                  <a:cubicBezTo>
                    <a:pt x="35" y="23"/>
                    <a:pt x="33" y="24"/>
                    <a:pt x="32" y="25"/>
                  </a:cubicBezTo>
                  <a:cubicBezTo>
                    <a:pt x="30" y="26"/>
                    <a:pt x="29" y="27"/>
                    <a:pt x="27" y="28"/>
                  </a:cubicBezTo>
                  <a:cubicBezTo>
                    <a:pt x="26" y="30"/>
                    <a:pt x="25" y="31"/>
                    <a:pt x="24" y="33"/>
                  </a:cubicBezTo>
                  <a:cubicBezTo>
                    <a:pt x="25" y="37"/>
                    <a:pt x="25" y="42"/>
                    <a:pt x="26" y="46"/>
                  </a:cubicBezTo>
                  <a:cubicBezTo>
                    <a:pt x="27" y="51"/>
                    <a:pt x="28" y="56"/>
                    <a:pt x="29" y="62"/>
                  </a:cubicBezTo>
                  <a:cubicBezTo>
                    <a:pt x="30" y="69"/>
                    <a:pt x="31" y="73"/>
                    <a:pt x="31" y="75"/>
                  </a:cubicBezTo>
                  <a:cubicBezTo>
                    <a:pt x="31" y="76"/>
                    <a:pt x="31" y="77"/>
                    <a:pt x="32" y="78"/>
                  </a:cubicBezTo>
                  <a:cubicBezTo>
                    <a:pt x="32" y="80"/>
                    <a:pt x="32" y="81"/>
                    <a:pt x="32" y="82"/>
                  </a:cubicBezTo>
                  <a:cubicBezTo>
                    <a:pt x="32" y="82"/>
                    <a:pt x="33" y="83"/>
                    <a:pt x="33" y="84"/>
                  </a:cubicBezTo>
                  <a:cubicBezTo>
                    <a:pt x="34" y="85"/>
                    <a:pt x="35" y="86"/>
                    <a:pt x="35" y="87"/>
                  </a:cubicBezTo>
                  <a:cubicBezTo>
                    <a:pt x="42" y="92"/>
                    <a:pt x="51" y="95"/>
                    <a:pt x="62" y="96"/>
                  </a:cubicBezTo>
                  <a:cubicBezTo>
                    <a:pt x="79" y="98"/>
                    <a:pt x="93" y="96"/>
                    <a:pt x="104" y="90"/>
                  </a:cubicBezTo>
                  <a:cubicBezTo>
                    <a:pt x="105" y="90"/>
                    <a:pt x="107" y="89"/>
                    <a:pt x="108" y="88"/>
                  </a:cubicBezTo>
                  <a:cubicBezTo>
                    <a:pt x="109" y="88"/>
                    <a:pt x="110" y="87"/>
                    <a:pt x="111" y="85"/>
                  </a:cubicBezTo>
                  <a:cubicBezTo>
                    <a:pt x="112" y="84"/>
                    <a:pt x="112" y="83"/>
                    <a:pt x="112" y="82"/>
                  </a:cubicBezTo>
                  <a:cubicBezTo>
                    <a:pt x="115" y="65"/>
                    <a:pt x="118" y="50"/>
                    <a:pt x="120" y="37"/>
                  </a:cubicBezTo>
                  <a:close/>
                  <a:moveTo>
                    <a:pt x="108" y="103"/>
                  </a:moveTo>
                  <a:cubicBezTo>
                    <a:pt x="108" y="102"/>
                    <a:pt x="108" y="101"/>
                    <a:pt x="108" y="100"/>
                  </a:cubicBezTo>
                  <a:cubicBezTo>
                    <a:pt x="109" y="99"/>
                    <a:pt x="109" y="98"/>
                    <a:pt x="109" y="97"/>
                  </a:cubicBezTo>
                  <a:cubicBezTo>
                    <a:pt x="108" y="96"/>
                    <a:pt x="108" y="96"/>
                    <a:pt x="107" y="95"/>
                  </a:cubicBezTo>
                  <a:cubicBezTo>
                    <a:pt x="97" y="102"/>
                    <a:pt x="85" y="105"/>
                    <a:pt x="72" y="105"/>
                  </a:cubicBezTo>
                  <a:cubicBezTo>
                    <a:pt x="60" y="105"/>
                    <a:pt x="48" y="102"/>
                    <a:pt x="38" y="95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8" y="107"/>
                    <a:pt x="39" y="113"/>
                    <a:pt x="40" y="117"/>
                  </a:cubicBezTo>
                  <a:cubicBezTo>
                    <a:pt x="43" y="122"/>
                    <a:pt x="49" y="125"/>
                    <a:pt x="59" y="127"/>
                  </a:cubicBezTo>
                  <a:cubicBezTo>
                    <a:pt x="75" y="130"/>
                    <a:pt x="89" y="128"/>
                    <a:pt x="100" y="122"/>
                  </a:cubicBezTo>
                  <a:cubicBezTo>
                    <a:pt x="102" y="121"/>
                    <a:pt x="103" y="119"/>
                    <a:pt x="104" y="117"/>
                  </a:cubicBezTo>
                  <a:cubicBezTo>
                    <a:pt x="105" y="115"/>
                    <a:pt x="106" y="113"/>
                    <a:pt x="107" y="109"/>
                  </a:cubicBezTo>
                  <a:cubicBezTo>
                    <a:pt x="107" y="106"/>
                    <a:pt x="107" y="104"/>
                    <a:pt x="108" y="103"/>
                  </a:cubicBezTo>
                  <a:close/>
                  <a:moveTo>
                    <a:pt x="104" y="32"/>
                  </a:moveTo>
                  <a:cubicBezTo>
                    <a:pt x="102" y="33"/>
                    <a:pt x="101" y="34"/>
                    <a:pt x="99" y="35"/>
                  </a:cubicBezTo>
                  <a:cubicBezTo>
                    <a:pt x="97" y="36"/>
                    <a:pt x="95" y="37"/>
                    <a:pt x="94" y="37"/>
                  </a:cubicBezTo>
                  <a:cubicBezTo>
                    <a:pt x="92" y="37"/>
                    <a:pt x="90" y="37"/>
                    <a:pt x="88" y="37"/>
                  </a:cubicBezTo>
                  <a:cubicBezTo>
                    <a:pt x="78" y="39"/>
                    <a:pt x="68" y="39"/>
                    <a:pt x="57" y="37"/>
                  </a:cubicBezTo>
                  <a:cubicBezTo>
                    <a:pt x="54" y="37"/>
                    <a:pt x="52" y="37"/>
                    <a:pt x="51" y="37"/>
                  </a:cubicBezTo>
                  <a:cubicBezTo>
                    <a:pt x="50" y="36"/>
                    <a:pt x="48" y="36"/>
                    <a:pt x="46" y="35"/>
                  </a:cubicBezTo>
                  <a:cubicBezTo>
                    <a:pt x="44" y="34"/>
                    <a:pt x="42" y="33"/>
                    <a:pt x="41" y="32"/>
                  </a:cubicBezTo>
                  <a:cubicBezTo>
                    <a:pt x="42" y="31"/>
                    <a:pt x="43" y="30"/>
                    <a:pt x="44" y="29"/>
                  </a:cubicBezTo>
                  <a:cubicBezTo>
                    <a:pt x="46" y="28"/>
                    <a:pt x="47" y="28"/>
                    <a:pt x="48" y="28"/>
                  </a:cubicBezTo>
                  <a:cubicBezTo>
                    <a:pt x="49" y="27"/>
                    <a:pt x="51" y="27"/>
                    <a:pt x="53" y="27"/>
                  </a:cubicBezTo>
                  <a:cubicBezTo>
                    <a:pt x="65" y="25"/>
                    <a:pt x="78" y="25"/>
                    <a:pt x="91" y="27"/>
                  </a:cubicBezTo>
                  <a:cubicBezTo>
                    <a:pt x="93" y="27"/>
                    <a:pt x="95" y="27"/>
                    <a:pt x="96" y="27"/>
                  </a:cubicBezTo>
                  <a:cubicBezTo>
                    <a:pt x="97" y="28"/>
                    <a:pt x="98" y="28"/>
                    <a:pt x="100" y="29"/>
                  </a:cubicBezTo>
                  <a:cubicBezTo>
                    <a:pt x="102" y="30"/>
                    <a:pt x="103" y="31"/>
                    <a:pt x="104" y="32"/>
                  </a:cubicBezTo>
                  <a:close/>
                  <a:moveTo>
                    <a:pt x="87" y="69"/>
                  </a:moveTo>
                  <a:cubicBezTo>
                    <a:pt x="88" y="73"/>
                    <a:pt x="87" y="77"/>
                    <a:pt x="84" y="80"/>
                  </a:cubicBezTo>
                  <a:cubicBezTo>
                    <a:pt x="81" y="84"/>
                    <a:pt x="78" y="86"/>
                    <a:pt x="74" y="86"/>
                  </a:cubicBezTo>
                  <a:cubicBezTo>
                    <a:pt x="70" y="87"/>
                    <a:pt x="66" y="85"/>
                    <a:pt x="62" y="82"/>
                  </a:cubicBezTo>
                  <a:cubicBezTo>
                    <a:pt x="59" y="79"/>
                    <a:pt x="57" y="76"/>
                    <a:pt x="57" y="72"/>
                  </a:cubicBezTo>
                  <a:cubicBezTo>
                    <a:pt x="57" y="69"/>
                    <a:pt x="58" y="66"/>
                    <a:pt x="60" y="63"/>
                  </a:cubicBezTo>
                  <a:cubicBezTo>
                    <a:pt x="61" y="60"/>
                    <a:pt x="64" y="58"/>
                    <a:pt x="66" y="57"/>
                  </a:cubicBezTo>
                  <a:cubicBezTo>
                    <a:pt x="71" y="55"/>
                    <a:pt x="75" y="55"/>
                    <a:pt x="80" y="58"/>
                  </a:cubicBezTo>
                  <a:cubicBezTo>
                    <a:pt x="84" y="60"/>
                    <a:pt x="87" y="64"/>
                    <a:pt x="87" y="69"/>
                  </a:cubicBezTo>
                  <a:close/>
                  <a:moveTo>
                    <a:pt x="80" y="70"/>
                  </a:moveTo>
                  <a:cubicBezTo>
                    <a:pt x="80" y="68"/>
                    <a:pt x="79" y="66"/>
                    <a:pt x="76" y="64"/>
                  </a:cubicBezTo>
                  <a:cubicBezTo>
                    <a:pt x="73" y="63"/>
                    <a:pt x="71" y="63"/>
                    <a:pt x="69" y="64"/>
                  </a:cubicBezTo>
                  <a:cubicBezTo>
                    <a:pt x="66" y="65"/>
                    <a:pt x="65" y="68"/>
                    <a:pt x="65" y="71"/>
                  </a:cubicBezTo>
                  <a:cubicBezTo>
                    <a:pt x="65" y="74"/>
                    <a:pt x="66" y="77"/>
                    <a:pt x="69" y="78"/>
                  </a:cubicBezTo>
                  <a:cubicBezTo>
                    <a:pt x="71" y="79"/>
                    <a:pt x="74" y="79"/>
                    <a:pt x="77" y="77"/>
                  </a:cubicBezTo>
                  <a:cubicBezTo>
                    <a:pt x="79" y="76"/>
                    <a:pt x="80" y="73"/>
                    <a:pt x="8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7" name="Freeform 339">
              <a:extLst>
                <a:ext uri="{FF2B5EF4-FFF2-40B4-BE49-F238E27FC236}">
                  <a16:creationId xmlns:a16="http://schemas.microsoft.com/office/drawing/2014/main" id="{DBB61CD0-3BCD-439D-AE40-F59A46A4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57" y="4020843"/>
              <a:ext cx="93678" cy="163938"/>
            </a:xfrm>
            <a:custGeom>
              <a:avLst/>
              <a:gdLst>
                <a:gd name="T0" fmla="*/ 83 w 90"/>
                <a:gd name="T1" fmla="*/ 126 h 158"/>
                <a:gd name="T2" fmla="*/ 90 w 90"/>
                <a:gd name="T3" fmla="*/ 148 h 158"/>
                <a:gd name="T4" fmla="*/ 80 w 90"/>
                <a:gd name="T5" fmla="*/ 155 h 158"/>
                <a:gd name="T6" fmla="*/ 63 w 90"/>
                <a:gd name="T7" fmla="*/ 158 h 158"/>
                <a:gd name="T8" fmla="*/ 45 w 90"/>
                <a:gd name="T9" fmla="*/ 155 h 158"/>
                <a:gd name="T10" fmla="*/ 31 w 90"/>
                <a:gd name="T11" fmla="*/ 148 h 158"/>
                <a:gd name="T12" fmla="*/ 22 w 90"/>
                <a:gd name="T13" fmla="*/ 138 h 158"/>
                <a:gd name="T14" fmla="*/ 17 w 90"/>
                <a:gd name="T15" fmla="*/ 127 h 158"/>
                <a:gd name="T16" fmla="*/ 16 w 90"/>
                <a:gd name="T17" fmla="*/ 116 h 158"/>
                <a:gd name="T18" fmla="*/ 16 w 90"/>
                <a:gd name="T19" fmla="*/ 64 h 158"/>
                <a:gd name="T20" fmla="*/ 0 w 90"/>
                <a:gd name="T21" fmla="*/ 64 h 158"/>
                <a:gd name="T22" fmla="*/ 0 w 90"/>
                <a:gd name="T23" fmla="*/ 44 h 158"/>
                <a:gd name="T24" fmla="*/ 12 w 90"/>
                <a:gd name="T25" fmla="*/ 37 h 158"/>
                <a:gd name="T26" fmla="*/ 21 w 90"/>
                <a:gd name="T27" fmla="*/ 29 h 158"/>
                <a:gd name="T28" fmla="*/ 26 w 90"/>
                <a:gd name="T29" fmla="*/ 19 h 158"/>
                <a:gd name="T30" fmla="*/ 29 w 90"/>
                <a:gd name="T31" fmla="*/ 10 h 158"/>
                <a:gd name="T32" fmla="*/ 31 w 90"/>
                <a:gd name="T33" fmla="*/ 1 h 158"/>
                <a:gd name="T34" fmla="*/ 31 w 90"/>
                <a:gd name="T35" fmla="*/ 1 h 158"/>
                <a:gd name="T36" fmla="*/ 32 w 90"/>
                <a:gd name="T37" fmla="*/ 0 h 158"/>
                <a:gd name="T38" fmla="*/ 55 w 90"/>
                <a:gd name="T39" fmla="*/ 0 h 158"/>
                <a:gd name="T40" fmla="*/ 55 w 90"/>
                <a:gd name="T41" fmla="*/ 40 h 158"/>
                <a:gd name="T42" fmla="*/ 86 w 90"/>
                <a:gd name="T43" fmla="*/ 40 h 158"/>
                <a:gd name="T44" fmla="*/ 86 w 90"/>
                <a:gd name="T45" fmla="*/ 64 h 158"/>
                <a:gd name="T46" fmla="*/ 55 w 90"/>
                <a:gd name="T47" fmla="*/ 64 h 158"/>
                <a:gd name="T48" fmla="*/ 55 w 90"/>
                <a:gd name="T49" fmla="*/ 113 h 158"/>
                <a:gd name="T50" fmla="*/ 55 w 90"/>
                <a:gd name="T51" fmla="*/ 118 h 158"/>
                <a:gd name="T52" fmla="*/ 57 w 90"/>
                <a:gd name="T53" fmla="*/ 123 h 158"/>
                <a:gd name="T54" fmla="*/ 62 w 90"/>
                <a:gd name="T55" fmla="*/ 127 h 158"/>
                <a:gd name="T56" fmla="*/ 70 w 90"/>
                <a:gd name="T57" fmla="*/ 129 h 158"/>
                <a:gd name="T58" fmla="*/ 83 w 90"/>
                <a:gd name="T59" fmla="*/ 12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158">
                  <a:moveTo>
                    <a:pt x="83" y="126"/>
                  </a:moveTo>
                  <a:cubicBezTo>
                    <a:pt x="90" y="148"/>
                    <a:pt x="90" y="148"/>
                    <a:pt x="90" y="148"/>
                  </a:cubicBezTo>
                  <a:cubicBezTo>
                    <a:pt x="89" y="150"/>
                    <a:pt x="85" y="153"/>
                    <a:pt x="80" y="155"/>
                  </a:cubicBezTo>
                  <a:cubicBezTo>
                    <a:pt x="74" y="156"/>
                    <a:pt x="68" y="157"/>
                    <a:pt x="63" y="158"/>
                  </a:cubicBezTo>
                  <a:cubicBezTo>
                    <a:pt x="56" y="158"/>
                    <a:pt x="50" y="157"/>
                    <a:pt x="45" y="155"/>
                  </a:cubicBezTo>
                  <a:cubicBezTo>
                    <a:pt x="39" y="153"/>
                    <a:pt x="35" y="151"/>
                    <a:pt x="31" y="148"/>
                  </a:cubicBezTo>
                  <a:cubicBezTo>
                    <a:pt x="28" y="145"/>
                    <a:pt x="25" y="142"/>
                    <a:pt x="22" y="138"/>
                  </a:cubicBezTo>
                  <a:cubicBezTo>
                    <a:pt x="20" y="134"/>
                    <a:pt x="18" y="130"/>
                    <a:pt x="17" y="127"/>
                  </a:cubicBezTo>
                  <a:cubicBezTo>
                    <a:pt x="16" y="123"/>
                    <a:pt x="16" y="119"/>
                    <a:pt x="16" y="116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4" y="42"/>
                    <a:pt x="8" y="40"/>
                    <a:pt x="12" y="37"/>
                  </a:cubicBezTo>
                  <a:cubicBezTo>
                    <a:pt x="16" y="34"/>
                    <a:pt x="18" y="32"/>
                    <a:pt x="21" y="29"/>
                  </a:cubicBezTo>
                  <a:cubicBezTo>
                    <a:pt x="23" y="26"/>
                    <a:pt x="24" y="23"/>
                    <a:pt x="26" y="19"/>
                  </a:cubicBezTo>
                  <a:cubicBezTo>
                    <a:pt x="28" y="16"/>
                    <a:pt x="29" y="12"/>
                    <a:pt x="29" y="10"/>
                  </a:cubicBezTo>
                  <a:cubicBezTo>
                    <a:pt x="30" y="7"/>
                    <a:pt x="30" y="4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2" y="0"/>
                    <a:pt x="3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113"/>
                    <a:pt x="55" y="113"/>
                    <a:pt x="55" y="113"/>
                  </a:cubicBezTo>
                  <a:cubicBezTo>
                    <a:pt x="55" y="115"/>
                    <a:pt x="55" y="117"/>
                    <a:pt x="55" y="118"/>
                  </a:cubicBezTo>
                  <a:cubicBezTo>
                    <a:pt x="56" y="120"/>
                    <a:pt x="56" y="122"/>
                    <a:pt x="57" y="123"/>
                  </a:cubicBezTo>
                  <a:cubicBezTo>
                    <a:pt x="58" y="125"/>
                    <a:pt x="60" y="126"/>
                    <a:pt x="62" y="127"/>
                  </a:cubicBezTo>
                  <a:cubicBezTo>
                    <a:pt x="64" y="128"/>
                    <a:pt x="67" y="129"/>
                    <a:pt x="70" y="129"/>
                  </a:cubicBezTo>
                  <a:cubicBezTo>
                    <a:pt x="75" y="128"/>
                    <a:pt x="79" y="128"/>
                    <a:pt x="8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8" name="Freeform 340">
              <a:extLst>
                <a:ext uri="{FF2B5EF4-FFF2-40B4-BE49-F238E27FC236}">
                  <a16:creationId xmlns:a16="http://schemas.microsoft.com/office/drawing/2014/main" id="{9713420A-E03E-4537-B4A2-7283A03BDE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6413" y="4033334"/>
              <a:ext cx="151447" cy="151447"/>
            </a:xfrm>
            <a:custGeom>
              <a:avLst/>
              <a:gdLst>
                <a:gd name="T0" fmla="*/ 146 w 146"/>
                <a:gd name="T1" fmla="*/ 28 h 146"/>
                <a:gd name="T2" fmla="*/ 146 w 146"/>
                <a:gd name="T3" fmla="*/ 118 h 146"/>
                <a:gd name="T4" fmla="*/ 138 w 146"/>
                <a:gd name="T5" fmla="*/ 138 h 146"/>
                <a:gd name="T6" fmla="*/ 118 w 146"/>
                <a:gd name="T7" fmla="*/ 146 h 146"/>
                <a:gd name="T8" fmla="*/ 28 w 146"/>
                <a:gd name="T9" fmla="*/ 146 h 146"/>
                <a:gd name="T10" fmla="*/ 8 w 146"/>
                <a:gd name="T11" fmla="*/ 138 h 146"/>
                <a:gd name="T12" fmla="*/ 0 w 146"/>
                <a:gd name="T13" fmla="*/ 118 h 146"/>
                <a:gd name="T14" fmla="*/ 0 w 146"/>
                <a:gd name="T15" fmla="*/ 28 h 146"/>
                <a:gd name="T16" fmla="*/ 8 w 146"/>
                <a:gd name="T17" fmla="*/ 8 h 146"/>
                <a:gd name="T18" fmla="*/ 28 w 146"/>
                <a:gd name="T19" fmla="*/ 0 h 146"/>
                <a:gd name="T20" fmla="*/ 118 w 146"/>
                <a:gd name="T21" fmla="*/ 0 h 146"/>
                <a:gd name="T22" fmla="*/ 138 w 146"/>
                <a:gd name="T23" fmla="*/ 8 h 146"/>
                <a:gd name="T24" fmla="*/ 146 w 146"/>
                <a:gd name="T25" fmla="*/ 28 h 146"/>
                <a:gd name="T26" fmla="*/ 108 w 146"/>
                <a:gd name="T27" fmla="*/ 126 h 146"/>
                <a:gd name="T28" fmla="*/ 102 w 146"/>
                <a:gd name="T29" fmla="*/ 109 h 146"/>
                <a:gd name="T30" fmla="*/ 92 w 146"/>
                <a:gd name="T31" fmla="*/ 111 h 146"/>
                <a:gd name="T32" fmla="*/ 86 w 146"/>
                <a:gd name="T33" fmla="*/ 110 h 146"/>
                <a:gd name="T34" fmla="*/ 83 w 146"/>
                <a:gd name="T35" fmla="*/ 107 h 146"/>
                <a:gd name="T36" fmla="*/ 81 w 146"/>
                <a:gd name="T37" fmla="*/ 103 h 146"/>
                <a:gd name="T38" fmla="*/ 81 w 146"/>
                <a:gd name="T39" fmla="*/ 99 h 146"/>
                <a:gd name="T40" fmla="*/ 81 w 146"/>
                <a:gd name="T41" fmla="*/ 62 h 146"/>
                <a:gd name="T42" fmla="*/ 105 w 146"/>
                <a:gd name="T43" fmla="*/ 62 h 146"/>
                <a:gd name="T44" fmla="*/ 105 w 146"/>
                <a:gd name="T45" fmla="*/ 43 h 146"/>
                <a:gd name="T46" fmla="*/ 81 w 146"/>
                <a:gd name="T47" fmla="*/ 43 h 146"/>
                <a:gd name="T48" fmla="*/ 81 w 146"/>
                <a:gd name="T49" fmla="*/ 12 h 146"/>
                <a:gd name="T50" fmla="*/ 63 w 146"/>
                <a:gd name="T51" fmla="*/ 12 h 146"/>
                <a:gd name="T52" fmla="*/ 62 w 146"/>
                <a:gd name="T53" fmla="*/ 13 h 146"/>
                <a:gd name="T54" fmla="*/ 60 w 146"/>
                <a:gd name="T55" fmla="*/ 22 h 146"/>
                <a:gd name="T56" fmla="*/ 57 w 146"/>
                <a:gd name="T57" fmla="*/ 31 h 146"/>
                <a:gd name="T58" fmla="*/ 49 w 146"/>
                <a:gd name="T59" fmla="*/ 40 h 146"/>
                <a:gd name="T60" fmla="*/ 38 w 146"/>
                <a:gd name="T61" fmla="*/ 46 h 146"/>
                <a:gd name="T62" fmla="*/ 38 w 146"/>
                <a:gd name="T63" fmla="*/ 62 h 146"/>
                <a:gd name="T64" fmla="*/ 51 w 146"/>
                <a:gd name="T65" fmla="*/ 62 h 146"/>
                <a:gd name="T66" fmla="*/ 51 w 146"/>
                <a:gd name="T67" fmla="*/ 101 h 146"/>
                <a:gd name="T68" fmla="*/ 53 w 146"/>
                <a:gd name="T69" fmla="*/ 112 h 146"/>
                <a:gd name="T70" fmla="*/ 59 w 146"/>
                <a:gd name="T71" fmla="*/ 122 h 146"/>
                <a:gd name="T72" fmla="*/ 70 w 146"/>
                <a:gd name="T73" fmla="*/ 131 h 146"/>
                <a:gd name="T74" fmla="*/ 87 w 146"/>
                <a:gd name="T75" fmla="*/ 133 h 146"/>
                <a:gd name="T76" fmla="*/ 100 w 146"/>
                <a:gd name="T77" fmla="*/ 131 h 146"/>
                <a:gd name="T78" fmla="*/ 108 w 146"/>
                <a:gd name="T79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6">
                  <a:moveTo>
                    <a:pt x="146" y="28"/>
                  </a:moveTo>
                  <a:cubicBezTo>
                    <a:pt x="146" y="118"/>
                    <a:pt x="146" y="118"/>
                    <a:pt x="146" y="118"/>
                  </a:cubicBezTo>
                  <a:cubicBezTo>
                    <a:pt x="146" y="126"/>
                    <a:pt x="143" y="132"/>
                    <a:pt x="138" y="138"/>
                  </a:cubicBezTo>
                  <a:cubicBezTo>
                    <a:pt x="132" y="143"/>
                    <a:pt x="126" y="146"/>
                    <a:pt x="118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0" y="146"/>
                    <a:pt x="14" y="143"/>
                    <a:pt x="8" y="138"/>
                  </a:cubicBezTo>
                  <a:cubicBezTo>
                    <a:pt x="3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3" y="14"/>
                    <a:pt x="8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6" y="0"/>
                    <a:pt x="132" y="3"/>
                    <a:pt x="138" y="8"/>
                  </a:cubicBezTo>
                  <a:cubicBezTo>
                    <a:pt x="143" y="14"/>
                    <a:pt x="146" y="20"/>
                    <a:pt x="146" y="28"/>
                  </a:cubicBezTo>
                  <a:close/>
                  <a:moveTo>
                    <a:pt x="108" y="126"/>
                  </a:moveTo>
                  <a:cubicBezTo>
                    <a:pt x="102" y="109"/>
                    <a:pt x="102" y="109"/>
                    <a:pt x="102" y="109"/>
                  </a:cubicBezTo>
                  <a:cubicBezTo>
                    <a:pt x="99" y="110"/>
                    <a:pt x="96" y="111"/>
                    <a:pt x="92" y="111"/>
                  </a:cubicBezTo>
                  <a:cubicBezTo>
                    <a:pt x="90" y="111"/>
                    <a:pt x="88" y="111"/>
                    <a:pt x="86" y="110"/>
                  </a:cubicBezTo>
                  <a:cubicBezTo>
                    <a:pt x="85" y="109"/>
                    <a:pt x="84" y="108"/>
                    <a:pt x="83" y="107"/>
                  </a:cubicBezTo>
                  <a:cubicBezTo>
                    <a:pt x="82" y="106"/>
                    <a:pt x="81" y="105"/>
                    <a:pt x="81" y="103"/>
                  </a:cubicBezTo>
                  <a:cubicBezTo>
                    <a:pt x="81" y="102"/>
                    <a:pt x="81" y="101"/>
                    <a:pt x="81" y="9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62" y="12"/>
                    <a:pt x="62" y="13"/>
                    <a:pt x="62" y="13"/>
                  </a:cubicBezTo>
                  <a:cubicBezTo>
                    <a:pt x="62" y="16"/>
                    <a:pt x="61" y="19"/>
                    <a:pt x="60" y="22"/>
                  </a:cubicBezTo>
                  <a:cubicBezTo>
                    <a:pt x="60" y="24"/>
                    <a:pt x="58" y="27"/>
                    <a:pt x="57" y="31"/>
                  </a:cubicBezTo>
                  <a:cubicBezTo>
                    <a:pt x="55" y="34"/>
                    <a:pt x="53" y="37"/>
                    <a:pt x="49" y="40"/>
                  </a:cubicBezTo>
                  <a:cubicBezTo>
                    <a:pt x="46" y="42"/>
                    <a:pt x="43" y="44"/>
                    <a:pt x="38" y="46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05"/>
                    <a:pt x="51" y="108"/>
                    <a:pt x="53" y="112"/>
                  </a:cubicBezTo>
                  <a:cubicBezTo>
                    <a:pt x="54" y="116"/>
                    <a:pt x="56" y="119"/>
                    <a:pt x="59" y="122"/>
                  </a:cubicBezTo>
                  <a:cubicBezTo>
                    <a:pt x="61" y="126"/>
                    <a:pt x="65" y="128"/>
                    <a:pt x="70" y="131"/>
                  </a:cubicBezTo>
                  <a:cubicBezTo>
                    <a:pt x="75" y="133"/>
                    <a:pt x="81" y="134"/>
                    <a:pt x="87" y="133"/>
                  </a:cubicBezTo>
                  <a:cubicBezTo>
                    <a:pt x="91" y="133"/>
                    <a:pt x="95" y="133"/>
                    <a:pt x="100" y="131"/>
                  </a:cubicBezTo>
                  <a:cubicBezTo>
                    <a:pt x="104" y="130"/>
                    <a:pt x="107" y="128"/>
                    <a:pt x="108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9" name="Freeform 341">
              <a:extLst>
                <a:ext uri="{FF2B5EF4-FFF2-40B4-BE49-F238E27FC236}">
                  <a16:creationId xmlns:a16="http://schemas.microsoft.com/office/drawing/2014/main" id="{3A476A37-BAEE-42CE-A747-A0FDDBE16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137" y="4020843"/>
              <a:ext cx="74943" cy="170183"/>
            </a:xfrm>
            <a:custGeom>
              <a:avLst/>
              <a:gdLst>
                <a:gd name="T0" fmla="*/ 72 w 73"/>
                <a:gd name="T1" fmla="*/ 123 h 164"/>
                <a:gd name="T2" fmla="*/ 72 w 73"/>
                <a:gd name="T3" fmla="*/ 126 h 164"/>
                <a:gd name="T4" fmla="*/ 39 w 73"/>
                <a:gd name="T5" fmla="*/ 163 h 164"/>
                <a:gd name="T6" fmla="*/ 37 w 73"/>
                <a:gd name="T7" fmla="*/ 164 h 164"/>
                <a:gd name="T8" fmla="*/ 34 w 73"/>
                <a:gd name="T9" fmla="*/ 163 h 164"/>
                <a:gd name="T10" fmla="*/ 1 w 73"/>
                <a:gd name="T11" fmla="*/ 126 h 164"/>
                <a:gd name="T12" fmla="*/ 0 w 73"/>
                <a:gd name="T13" fmla="*/ 123 h 164"/>
                <a:gd name="T14" fmla="*/ 3 w 73"/>
                <a:gd name="T15" fmla="*/ 121 h 164"/>
                <a:gd name="T16" fmla="*/ 24 w 73"/>
                <a:gd name="T17" fmla="*/ 121 h 164"/>
                <a:gd name="T18" fmla="*/ 24 w 73"/>
                <a:gd name="T19" fmla="*/ 3 h 164"/>
                <a:gd name="T20" fmla="*/ 25 w 73"/>
                <a:gd name="T21" fmla="*/ 1 h 164"/>
                <a:gd name="T22" fmla="*/ 27 w 73"/>
                <a:gd name="T23" fmla="*/ 0 h 164"/>
                <a:gd name="T24" fmla="*/ 45 w 73"/>
                <a:gd name="T25" fmla="*/ 0 h 164"/>
                <a:gd name="T26" fmla="*/ 48 w 73"/>
                <a:gd name="T27" fmla="*/ 1 h 164"/>
                <a:gd name="T28" fmla="*/ 48 w 73"/>
                <a:gd name="T29" fmla="*/ 3 h 164"/>
                <a:gd name="T30" fmla="*/ 48 w 73"/>
                <a:gd name="T31" fmla="*/ 121 h 164"/>
                <a:gd name="T32" fmla="*/ 70 w 73"/>
                <a:gd name="T33" fmla="*/ 121 h 164"/>
                <a:gd name="T34" fmla="*/ 72 w 73"/>
                <a:gd name="T35" fmla="*/ 12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64">
                  <a:moveTo>
                    <a:pt x="72" y="123"/>
                  </a:moveTo>
                  <a:cubicBezTo>
                    <a:pt x="73" y="124"/>
                    <a:pt x="73" y="125"/>
                    <a:pt x="72" y="126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8" y="163"/>
                    <a:pt x="37" y="164"/>
                    <a:pt x="37" y="164"/>
                  </a:cubicBezTo>
                  <a:cubicBezTo>
                    <a:pt x="36" y="164"/>
                    <a:pt x="35" y="163"/>
                    <a:pt x="34" y="163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0" y="125"/>
                    <a:pt x="0" y="124"/>
                    <a:pt x="0" y="123"/>
                  </a:cubicBezTo>
                  <a:cubicBezTo>
                    <a:pt x="1" y="122"/>
                    <a:pt x="2" y="121"/>
                    <a:pt x="3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5" y="1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1" y="121"/>
                    <a:pt x="72" y="122"/>
                    <a:pt x="72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0" name="Freeform 342">
              <a:extLst>
                <a:ext uri="{FF2B5EF4-FFF2-40B4-BE49-F238E27FC236}">
                  <a16:creationId xmlns:a16="http://schemas.microsoft.com/office/drawing/2014/main" id="{D0C404F3-0A81-4160-81F7-0DFA585CB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3358" y="4027089"/>
              <a:ext cx="76505" cy="170183"/>
            </a:xfrm>
            <a:custGeom>
              <a:avLst/>
              <a:gdLst>
                <a:gd name="T0" fmla="*/ 72 w 73"/>
                <a:gd name="T1" fmla="*/ 41 h 164"/>
                <a:gd name="T2" fmla="*/ 69 w 73"/>
                <a:gd name="T3" fmla="*/ 43 h 164"/>
                <a:gd name="T4" fmla="*/ 48 w 73"/>
                <a:gd name="T5" fmla="*/ 43 h 164"/>
                <a:gd name="T6" fmla="*/ 48 w 73"/>
                <a:gd name="T7" fmla="*/ 161 h 164"/>
                <a:gd name="T8" fmla="*/ 47 w 73"/>
                <a:gd name="T9" fmla="*/ 163 h 164"/>
                <a:gd name="T10" fmla="*/ 45 w 73"/>
                <a:gd name="T11" fmla="*/ 164 h 164"/>
                <a:gd name="T12" fmla="*/ 27 w 73"/>
                <a:gd name="T13" fmla="*/ 164 h 164"/>
                <a:gd name="T14" fmla="*/ 25 w 73"/>
                <a:gd name="T15" fmla="*/ 163 h 164"/>
                <a:gd name="T16" fmla="*/ 24 w 73"/>
                <a:gd name="T17" fmla="*/ 161 h 164"/>
                <a:gd name="T18" fmla="*/ 24 w 73"/>
                <a:gd name="T19" fmla="*/ 43 h 164"/>
                <a:gd name="T20" fmla="*/ 3 w 73"/>
                <a:gd name="T21" fmla="*/ 43 h 164"/>
                <a:gd name="T22" fmla="*/ 0 w 73"/>
                <a:gd name="T23" fmla="*/ 41 h 164"/>
                <a:gd name="T24" fmla="*/ 1 w 73"/>
                <a:gd name="T25" fmla="*/ 38 h 164"/>
                <a:gd name="T26" fmla="*/ 34 w 73"/>
                <a:gd name="T27" fmla="*/ 1 h 164"/>
                <a:gd name="T28" fmla="*/ 36 w 73"/>
                <a:gd name="T29" fmla="*/ 0 h 164"/>
                <a:gd name="T30" fmla="*/ 38 w 73"/>
                <a:gd name="T31" fmla="*/ 1 h 164"/>
                <a:gd name="T32" fmla="*/ 72 w 73"/>
                <a:gd name="T33" fmla="*/ 38 h 164"/>
                <a:gd name="T34" fmla="*/ 72 w 73"/>
                <a:gd name="T35" fmla="*/ 4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64">
                  <a:moveTo>
                    <a:pt x="72" y="41"/>
                  </a:moveTo>
                  <a:cubicBezTo>
                    <a:pt x="72" y="42"/>
                    <a:pt x="71" y="43"/>
                    <a:pt x="69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1"/>
                    <a:pt x="48" y="162"/>
                    <a:pt x="47" y="163"/>
                  </a:cubicBezTo>
                  <a:cubicBezTo>
                    <a:pt x="47" y="163"/>
                    <a:pt x="46" y="164"/>
                    <a:pt x="45" y="164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26" y="164"/>
                    <a:pt x="25" y="163"/>
                    <a:pt x="25" y="163"/>
                  </a:cubicBezTo>
                  <a:cubicBezTo>
                    <a:pt x="24" y="162"/>
                    <a:pt x="24" y="161"/>
                    <a:pt x="24" y="161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0" y="41"/>
                  </a:cubicBezTo>
                  <a:cubicBezTo>
                    <a:pt x="0" y="40"/>
                    <a:pt x="0" y="39"/>
                    <a:pt x="1" y="38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37" y="0"/>
                    <a:pt x="38" y="1"/>
                    <a:pt x="38" y="1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3" y="39"/>
                    <a:pt x="73" y="40"/>
                    <a:pt x="7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1" name="Freeform 343">
              <a:extLst>
                <a:ext uri="{FF2B5EF4-FFF2-40B4-BE49-F238E27FC236}">
                  <a16:creationId xmlns:a16="http://schemas.microsoft.com/office/drawing/2014/main" id="{05AC3ABE-7C6E-4E8C-9FF5-D498F9E4B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385" y="4070805"/>
              <a:ext cx="168621" cy="76504"/>
            </a:xfrm>
            <a:custGeom>
              <a:avLst/>
              <a:gdLst>
                <a:gd name="T0" fmla="*/ 163 w 163"/>
                <a:gd name="T1" fmla="*/ 28 h 73"/>
                <a:gd name="T2" fmla="*/ 163 w 163"/>
                <a:gd name="T3" fmla="*/ 46 h 73"/>
                <a:gd name="T4" fmla="*/ 162 w 163"/>
                <a:gd name="T5" fmla="*/ 48 h 73"/>
                <a:gd name="T6" fmla="*/ 160 w 163"/>
                <a:gd name="T7" fmla="*/ 49 h 73"/>
                <a:gd name="T8" fmla="*/ 42 w 163"/>
                <a:gd name="T9" fmla="*/ 49 h 73"/>
                <a:gd name="T10" fmla="*/ 42 w 163"/>
                <a:gd name="T11" fmla="*/ 70 h 73"/>
                <a:gd name="T12" fmla="*/ 40 w 163"/>
                <a:gd name="T13" fmla="*/ 73 h 73"/>
                <a:gd name="T14" fmla="*/ 37 w 163"/>
                <a:gd name="T15" fmla="*/ 72 h 73"/>
                <a:gd name="T16" fmla="*/ 1 w 163"/>
                <a:gd name="T17" fmla="*/ 39 h 73"/>
                <a:gd name="T18" fmla="*/ 0 w 163"/>
                <a:gd name="T19" fmla="*/ 37 h 73"/>
                <a:gd name="T20" fmla="*/ 1 w 163"/>
                <a:gd name="T21" fmla="*/ 35 h 73"/>
                <a:gd name="T22" fmla="*/ 37 w 163"/>
                <a:gd name="T23" fmla="*/ 1 h 73"/>
                <a:gd name="T24" fmla="*/ 40 w 163"/>
                <a:gd name="T25" fmla="*/ 1 h 73"/>
                <a:gd name="T26" fmla="*/ 42 w 163"/>
                <a:gd name="T27" fmla="*/ 4 h 73"/>
                <a:gd name="T28" fmla="*/ 42 w 163"/>
                <a:gd name="T29" fmla="*/ 25 h 73"/>
                <a:gd name="T30" fmla="*/ 160 w 163"/>
                <a:gd name="T31" fmla="*/ 25 h 73"/>
                <a:gd name="T32" fmla="*/ 162 w 163"/>
                <a:gd name="T33" fmla="*/ 26 h 73"/>
                <a:gd name="T34" fmla="*/ 163 w 163"/>
                <a:gd name="T35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3">
                  <a:moveTo>
                    <a:pt x="163" y="28"/>
                  </a:moveTo>
                  <a:cubicBezTo>
                    <a:pt x="163" y="46"/>
                    <a:pt x="163" y="46"/>
                    <a:pt x="163" y="46"/>
                  </a:cubicBezTo>
                  <a:cubicBezTo>
                    <a:pt x="163" y="47"/>
                    <a:pt x="163" y="48"/>
                    <a:pt x="162" y="48"/>
                  </a:cubicBezTo>
                  <a:cubicBezTo>
                    <a:pt x="162" y="49"/>
                    <a:pt x="161" y="49"/>
                    <a:pt x="160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2" y="72"/>
                    <a:pt x="42" y="72"/>
                    <a:pt x="40" y="73"/>
                  </a:cubicBezTo>
                  <a:cubicBezTo>
                    <a:pt x="39" y="73"/>
                    <a:pt x="38" y="73"/>
                    <a:pt x="37" y="7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8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0"/>
                    <a:pt x="40" y="1"/>
                  </a:cubicBezTo>
                  <a:cubicBezTo>
                    <a:pt x="42" y="1"/>
                    <a:pt x="42" y="2"/>
                    <a:pt x="42" y="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160" y="25"/>
                    <a:pt x="160" y="25"/>
                    <a:pt x="160" y="25"/>
                  </a:cubicBezTo>
                  <a:cubicBezTo>
                    <a:pt x="161" y="25"/>
                    <a:pt x="162" y="25"/>
                    <a:pt x="162" y="26"/>
                  </a:cubicBezTo>
                  <a:cubicBezTo>
                    <a:pt x="163" y="26"/>
                    <a:pt x="163" y="27"/>
                    <a:pt x="16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2" name="Freeform 344">
              <a:extLst>
                <a:ext uri="{FF2B5EF4-FFF2-40B4-BE49-F238E27FC236}">
                  <a16:creationId xmlns:a16="http://schemas.microsoft.com/office/drawing/2014/main" id="{56FFDC06-90F1-44DA-A598-803069BA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846" y="4070805"/>
              <a:ext cx="168621" cy="76504"/>
            </a:xfrm>
            <a:custGeom>
              <a:avLst/>
              <a:gdLst>
                <a:gd name="T0" fmla="*/ 163 w 163"/>
                <a:gd name="T1" fmla="*/ 37 h 73"/>
                <a:gd name="T2" fmla="*/ 162 w 163"/>
                <a:gd name="T3" fmla="*/ 39 h 73"/>
                <a:gd name="T4" fmla="*/ 126 w 163"/>
                <a:gd name="T5" fmla="*/ 72 h 73"/>
                <a:gd name="T6" fmla="*/ 122 w 163"/>
                <a:gd name="T7" fmla="*/ 73 h 73"/>
                <a:gd name="T8" fmla="*/ 121 w 163"/>
                <a:gd name="T9" fmla="*/ 70 h 73"/>
                <a:gd name="T10" fmla="*/ 121 w 163"/>
                <a:gd name="T11" fmla="*/ 49 h 73"/>
                <a:gd name="T12" fmla="*/ 3 w 163"/>
                <a:gd name="T13" fmla="*/ 49 h 73"/>
                <a:gd name="T14" fmla="*/ 0 w 163"/>
                <a:gd name="T15" fmla="*/ 48 h 73"/>
                <a:gd name="T16" fmla="*/ 0 w 163"/>
                <a:gd name="T17" fmla="*/ 46 h 73"/>
                <a:gd name="T18" fmla="*/ 0 w 163"/>
                <a:gd name="T19" fmla="*/ 28 h 73"/>
                <a:gd name="T20" fmla="*/ 0 w 163"/>
                <a:gd name="T21" fmla="*/ 26 h 73"/>
                <a:gd name="T22" fmla="*/ 3 w 163"/>
                <a:gd name="T23" fmla="*/ 25 h 73"/>
                <a:gd name="T24" fmla="*/ 121 w 163"/>
                <a:gd name="T25" fmla="*/ 25 h 73"/>
                <a:gd name="T26" fmla="*/ 121 w 163"/>
                <a:gd name="T27" fmla="*/ 4 h 73"/>
                <a:gd name="T28" fmla="*/ 122 w 163"/>
                <a:gd name="T29" fmla="*/ 1 h 73"/>
                <a:gd name="T30" fmla="*/ 126 w 163"/>
                <a:gd name="T31" fmla="*/ 1 h 73"/>
                <a:gd name="T32" fmla="*/ 162 w 163"/>
                <a:gd name="T33" fmla="*/ 34 h 73"/>
                <a:gd name="T34" fmla="*/ 163 w 163"/>
                <a:gd name="T3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73">
                  <a:moveTo>
                    <a:pt x="163" y="37"/>
                  </a:moveTo>
                  <a:cubicBezTo>
                    <a:pt x="163" y="38"/>
                    <a:pt x="163" y="38"/>
                    <a:pt x="162" y="39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5" y="73"/>
                    <a:pt x="124" y="73"/>
                    <a:pt x="122" y="73"/>
                  </a:cubicBezTo>
                  <a:cubicBezTo>
                    <a:pt x="121" y="72"/>
                    <a:pt x="121" y="71"/>
                    <a:pt x="121" y="70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9"/>
                    <a:pt x="0" y="48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2"/>
                    <a:pt x="121" y="1"/>
                    <a:pt x="122" y="1"/>
                  </a:cubicBezTo>
                  <a:cubicBezTo>
                    <a:pt x="124" y="0"/>
                    <a:pt x="125" y="1"/>
                    <a:pt x="126" y="1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3" y="35"/>
                    <a:pt x="163" y="36"/>
                    <a:pt x="16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3" name="Freeform 345">
              <a:extLst>
                <a:ext uri="{FF2B5EF4-FFF2-40B4-BE49-F238E27FC236}">
                  <a16:creationId xmlns:a16="http://schemas.microsoft.com/office/drawing/2014/main" id="{55CB8F83-79FA-4C68-92AE-85A0D7264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6989" y="4020843"/>
              <a:ext cx="137395" cy="163938"/>
            </a:xfrm>
            <a:custGeom>
              <a:avLst/>
              <a:gdLst>
                <a:gd name="T0" fmla="*/ 132 w 132"/>
                <a:gd name="T1" fmla="*/ 115 h 158"/>
                <a:gd name="T2" fmla="*/ 120 w 132"/>
                <a:gd name="T3" fmla="*/ 139 h 158"/>
                <a:gd name="T4" fmla="*/ 96 w 132"/>
                <a:gd name="T5" fmla="*/ 157 h 158"/>
                <a:gd name="T6" fmla="*/ 83 w 132"/>
                <a:gd name="T7" fmla="*/ 154 h 158"/>
                <a:gd name="T8" fmla="*/ 69 w 132"/>
                <a:gd name="T9" fmla="*/ 151 h 158"/>
                <a:gd name="T10" fmla="*/ 55 w 132"/>
                <a:gd name="T11" fmla="*/ 154 h 158"/>
                <a:gd name="T12" fmla="*/ 43 w 132"/>
                <a:gd name="T13" fmla="*/ 158 h 158"/>
                <a:gd name="T14" fmla="*/ 14 w 132"/>
                <a:gd name="T15" fmla="*/ 133 h 158"/>
                <a:gd name="T16" fmla="*/ 0 w 132"/>
                <a:gd name="T17" fmla="*/ 85 h 158"/>
                <a:gd name="T18" fmla="*/ 11 w 132"/>
                <a:gd name="T19" fmla="*/ 50 h 158"/>
                <a:gd name="T20" fmla="*/ 38 w 132"/>
                <a:gd name="T21" fmla="*/ 37 h 158"/>
                <a:gd name="T22" fmla="*/ 55 w 132"/>
                <a:gd name="T23" fmla="*/ 39 h 158"/>
                <a:gd name="T24" fmla="*/ 68 w 132"/>
                <a:gd name="T25" fmla="*/ 42 h 158"/>
                <a:gd name="T26" fmla="*/ 81 w 132"/>
                <a:gd name="T27" fmla="*/ 39 h 158"/>
                <a:gd name="T28" fmla="*/ 97 w 132"/>
                <a:gd name="T29" fmla="*/ 36 h 158"/>
                <a:gd name="T30" fmla="*/ 118 w 132"/>
                <a:gd name="T31" fmla="*/ 42 h 158"/>
                <a:gd name="T32" fmla="*/ 127 w 132"/>
                <a:gd name="T33" fmla="*/ 51 h 158"/>
                <a:gd name="T34" fmla="*/ 117 w 132"/>
                <a:gd name="T35" fmla="*/ 63 h 158"/>
                <a:gd name="T36" fmla="*/ 111 w 132"/>
                <a:gd name="T37" fmla="*/ 82 h 158"/>
                <a:gd name="T38" fmla="*/ 117 w 132"/>
                <a:gd name="T39" fmla="*/ 103 h 158"/>
                <a:gd name="T40" fmla="*/ 132 w 132"/>
                <a:gd name="T41" fmla="*/ 115 h 158"/>
                <a:gd name="T42" fmla="*/ 96 w 132"/>
                <a:gd name="T43" fmla="*/ 4 h 158"/>
                <a:gd name="T44" fmla="*/ 94 w 132"/>
                <a:gd name="T45" fmla="*/ 17 h 158"/>
                <a:gd name="T46" fmla="*/ 85 w 132"/>
                <a:gd name="T47" fmla="*/ 30 h 158"/>
                <a:gd name="T48" fmla="*/ 75 w 132"/>
                <a:gd name="T49" fmla="*/ 37 h 158"/>
                <a:gd name="T50" fmla="*/ 65 w 132"/>
                <a:gd name="T51" fmla="*/ 38 h 158"/>
                <a:gd name="T52" fmla="*/ 72 w 132"/>
                <a:gd name="T53" fmla="*/ 14 h 158"/>
                <a:gd name="T54" fmla="*/ 96 w 132"/>
                <a:gd name="T55" fmla="*/ 0 h 158"/>
                <a:gd name="T56" fmla="*/ 96 w 132"/>
                <a:gd name="T57" fmla="*/ 1 h 158"/>
                <a:gd name="T58" fmla="*/ 96 w 132"/>
                <a:gd name="T59" fmla="*/ 2 h 158"/>
                <a:gd name="T60" fmla="*/ 96 w 132"/>
                <a:gd name="T61" fmla="*/ 3 h 158"/>
                <a:gd name="T62" fmla="*/ 96 w 132"/>
                <a:gd name="T63" fmla="*/ 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58">
                  <a:moveTo>
                    <a:pt x="132" y="115"/>
                  </a:moveTo>
                  <a:cubicBezTo>
                    <a:pt x="130" y="123"/>
                    <a:pt x="126" y="131"/>
                    <a:pt x="120" y="139"/>
                  </a:cubicBezTo>
                  <a:cubicBezTo>
                    <a:pt x="112" y="151"/>
                    <a:pt x="104" y="157"/>
                    <a:pt x="96" y="157"/>
                  </a:cubicBezTo>
                  <a:cubicBezTo>
                    <a:pt x="93" y="157"/>
                    <a:pt x="89" y="156"/>
                    <a:pt x="83" y="154"/>
                  </a:cubicBezTo>
                  <a:cubicBezTo>
                    <a:pt x="77" y="152"/>
                    <a:pt x="73" y="151"/>
                    <a:pt x="69" y="151"/>
                  </a:cubicBezTo>
                  <a:cubicBezTo>
                    <a:pt x="65" y="151"/>
                    <a:pt x="60" y="152"/>
                    <a:pt x="55" y="154"/>
                  </a:cubicBezTo>
                  <a:cubicBezTo>
                    <a:pt x="50" y="156"/>
                    <a:pt x="46" y="158"/>
                    <a:pt x="43" y="158"/>
                  </a:cubicBezTo>
                  <a:cubicBezTo>
                    <a:pt x="33" y="158"/>
                    <a:pt x="24" y="149"/>
                    <a:pt x="14" y="133"/>
                  </a:cubicBezTo>
                  <a:cubicBezTo>
                    <a:pt x="5" y="117"/>
                    <a:pt x="0" y="101"/>
                    <a:pt x="0" y="85"/>
                  </a:cubicBezTo>
                  <a:cubicBezTo>
                    <a:pt x="0" y="71"/>
                    <a:pt x="4" y="59"/>
                    <a:pt x="11" y="50"/>
                  </a:cubicBezTo>
                  <a:cubicBezTo>
                    <a:pt x="18" y="41"/>
                    <a:pt x="27" y="37"/>
                    <a:pt x="38" y="37"/>
                  </a:cubicBezTo>
                  <a:cubicBezTo>
                    <a:pt x="42" y="37"/>
                    <a:pt x="48" y="37"/>
                    <a:pt x="55" y="39"/>
                  </a:cubicBezTo>
                  <a:cubicBezTo>
                    <a:pt x="61" y="41"/>
                    <a:pt x="65" y="42"/>
                    <a:pt x="68" y="42"/>
                  </a:cubicBezTo>
                  <a:cubicBezTo>
                    <a:pt x="70" y="42"/>
                    <a:pt x="75" y="41"/>
                    <a:pt x="81" y="39"/>
                  </a:cubicBezTo>
                  <a:cubicBezTo>
                    <a:pt x="88" y="37"/>
                    <a:pt x="93" y="36"/>
                    <a:pt x="97" y="36"/>
                  </a:cubicBezTo>
                  <a:cubicBezTo>
                    <a:pt x="105" y="36"/>
                    <a:pt x="112" y="38"/>
                    <a:pt x="118" y="42"/>
                  </a:cubicBezTo>
                  <a:cubicBezTo>
                    <a:pt x="121" y="44"/>
                    <a:pt x="124" y="47"/>
                    <a:pt x="127" y="51"/>
                  </a:cubicBezTo>
                  <a:cubicBezTo>
                    <a:pt x="122" y="56"/>
                    <a:pt x="119" y="59"/>
                    <a:pt x="117" y="63"/>
                  </a:cubicBezTo>
                  <a:cubicBezTo>
                    <a:pt x="113" y="68"/>
                    <a:pt x="111" y="75"/>
                    <a:pt x="111" y="82"/>
                  </a:cubicBezTo>
                  <a:cubicBezTo>
                    <a:pt x="111" y="90"/>
                    <a:pt x="113" y="97"/>
                    <a:pt x="117" y="103"/>
                  </a:cubicBezTo>
                  <a:cubicBezTo>
                    <a:pt x="121" y="109"/>
                    <a:pt x="126" y="113"/>
                    <a:pt x="132" y="115"/>
                  </a:cubicBezTo>
                  <a:close/>
                  <a:moveTo>
                    <a:pt x="96" y="4"/>
                  </a:moveTo>
                  <a:cubicBezTo>
                    <a:pt x="96" y="8"/>
                    <a:pt x="96" y="12"/>
                    <a:pt x="94" y="17"/>
                  </a:cubicBezTo>
                  <a:cubicBezTo>
                    <a:pt x="92" y="22"/>
                    <a:pt x="89" y="26"/>
                    <a:pt x="85" y="30"/>
                  </a:cubicBezTo>
                  <a:cubicBezTo>
                    <a:pt x="81" y="33"/>
                    <a:pt x="78" y="36"/>
                    <a:pt x="75" y="37"/>
                  </a:cubicBezTo>
                  <a:cubicBezTo>
                    <a:pt x="72" y="38"/>
                    <a:pt x="69" y="38"/>
                    <a:pt x="65" y="38"/>
                  </a:cubicBezTo>
                  <a:cubicBezTo>
                    <a:pt x="65" y="29"/>
                    <a:pt x="67" y="21"/>
                    <a:pt x="72" y="14"/>
                  </a:cubicBezTo>
                  <a:cubicBezTo>
                    <a:pt x="77" y="7"/>
                    <a:pt x="85" y="3"/>
                    <a:pt x="96" y="0"/>
                  </a:cubicBezTo>
                  <a:cubicBezTo>
                    <a:pt x="96" y="0"/>
                    <a:pt x="96" y="1"/>
                    <a:pt x="96" y="1"/>
                  </a:cubicBezTo>
                  <a:cubicBezTo>
                    <a:pt x="96" y="2"/>
                    <a:pt x="96" y="2"/>
                    <a:pt x="96" y="2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6" y="4"/>
                    <a:pt x="96" y="4"/>
                    <a:pt x="9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4" name="Freeform 346">
              <a:extLst>
                <a:ext uri="{FF2B5EF4-FFF2-40B4-BE49-F238E27FC236}">
                  <a16:creationId xmlns:a16="http://schemas.microsoft.com/office/drawing/2014/main" id="{6F3FA24B-E748-4294-BD70-7EF3B24CAE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71224" y="4033334"/>
              <a:ext cx="162376" cy="163938"/>
            </a:xfrm>
            <a:custGeom>
              <a:avLst/>
              <a:gdLst>
                <a:gd name="T0" fmla="*/ 43 w 104"/>
                <a:gd name="T1" fmla="*/ 9 h 105"/>
                <a:gd name="T2" fmla="*/ 43 w 104"/>
                <a:gd name="T3" fmla="*/ 50 h 105"/>
                <a:gd name="T4" fmla="*/ 0 w 104"/>
                <a:gd name="T5" fmla="*/ 50 h 105"/>
                <a:gd name="T6" fmla="*/ 0 w 104"/>
                <a:gd name="T7" fmla="*/ 15 h 105"/>
                <a:gd name="T8" fmla="*/ 43 w 104"/>
                <a:gd name="T9" fmla="*/ 9 h 105"/>
                <a:gd name="T10" fmla="*/ 43 w 104"/>
                <a:gd name="T11" fmla="*/ 55 h 105"/>
                <a:gd name="T12" fmla="*/ 43 w 104"/>
                <a:gd name="T13" fmla="*/ 97 h 105"/>
                <a:gd name="T14" fmla="*/ 0 w 104"/>
                <a:gd name="T15" fmla="*/ 91 h 105"/>
                <a:gd name="T16" fmla="*/ 0 w 104"/>
                <a:gd name="T17" fmla="*/ 55 h 105"/>
                <a:gd name="T18" fmla="*/ 43 w 104"/>
                <a:gd name="T19" fmla="*/ 55 h 105"/>
                <a:gd name="T20" fmla="*/ 104 w 104"/>
                <a:gd name="T21" fmla="*/ 0 h 105"/>
                <a:gd name="T22" fmla="*/ 104 w 104"/>
                <a:gd name="T23" fmla="*/ 50 h 105"/>
                <a:gd name="T24" fmla="*/ 47 w 104"/>
                <a:gd name="T25" fmla="*/ 50 h 105"/>
                <a:gd name="T26" fmla="*/ 47 w 104"/>
                <a:gd name="T27" fmla="*/ 8 h 105"/>
                <a:gd name="T28" fmla="*/ 104 w 104"/>
                <a:gd name="T29" fmla="*/ 0 h 105"/>
                <a:gd name="T30" fmla="*/ 104 w 104"/>
                <a:gd name="T31" fmla="*/ 55 h 105"/>
                <a:gd name="T32" fmla="*/ 104 w 104"/>
                <a:gd name="T33" fmla="*/ 105 h 105"/>
                <a:gd name="T34" fmla="*/ 47 w 104"/>
                <a:gd name="T35" fmla="*/ 97 h 105"/>
                <a:gd name="T36" fmla="*/ 47 w 104"/>
                <a:gd name="T37" fmla="*/ 55 h 105"/>
                <a:gd name="T38" fmla="*/ 104 w 104"/>
                <a:gd name="T3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05">
                  <a:moveTo>
                    <a:pt x="43" y="9"/>
                  </a:moveTo>
                  <a:lnTo>
                    <a:pt x="43" y="50"/>
                  </a:lnTo>
                  <a:lnTo>
                    <a:pt x="0" y="50"/>
                  </a:lnTo>
                  <a:lnTo>
                    <a:pt x="0" y="15"/>
                  </a:lnTo>
                  <a:lnTo>
                    <a:pt x="43" y="9"/>
                  </a:lnTo>
                  <a:close/>
                  <a:moveTo>
                    <a:pt x="43" y="55"/>
                  </a:moveTo>
                  <a:lnTo>
                    <a:pt x="43" y="97"/>
                  </a:lnTo>
                  <a:lnTo>
                    <a:pt x="0" y="91"/>
                  </a:lnTo>
                  <a:lnTo>
                    <a:pt x="0" y="55"/>
                  </a:lnTo>
                  <a:lnTo>
                    <a:pt x="43" y="55"/>
                  </a:lnTo>
                  <a:close/>
                  <a:moveTo>
                    <a:pt x="104" y="0"/>
                  </a:moveTo>
                  <a:lnTo>
                    <a:pt x="104" y="50"/>
                  </a:lnTo>
                  <a:lnTo>
                    <a:pt x="47" y="50"/>
                  </a:lnTo>
                  <a:lnTo>
                    <a:pt x="47" y="8"/>
                  </a:lnTo>
                  <a:lnTo>
                    <a:pt x="104" y="0"/>
                  </a:lnTo>
                  <a:close/>
                  <a:moveTo>
                    <a:pt x="104" y="55"/>
                  </a:moveTo>
                  <a:lnTo>
                    <a:pt x="104" y="105"/>
                  </a:lnTo>
                  <a:lnTo>
                    <a:pt x="47" y="97"/>
                  </a:lnTo>
                  <a:lnTo>
                    <a:pt x="47" y="55"/>
                  </a:lnTo>
                  <a:lnTo>
                    <a:pt x="104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5" name="Freeform 347">
              <a:extLst>
                <a:ext uri="{FF2B5EF4-FFF2-40B4-BE49-F238E27FC236}">
                  <a16:creationId xmlns:a16="http://schemas.microsoft.com/office/drawing/2014/main" id="{243B741F-562B-4105-8154-2D72967AAD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80439" y="4033334"/>
              <a:ext cx="137395" cy="163938"/>
            </a:xfrm>
            <a:custGeom>
              <a:avLst/>
              <a:gdLst>
                <a:gd name="T0" fmla="*/ 17 w 133"/>
                <a:gd name="T1" fmla="*/ 54 h 158"/>
                <a:gd name="T2" fmla="*/ 20 w 133"/>
                <a:gd name="T3" fmla="*/ 102 h 158"/>
                <a:gd name="T4" fmla="*/ 10 w 133"/>
                <a:gd name="T5" fmla="*/ 111 h 158"/>
                <a:gd name="T6" fmla="*/ 0 w 133"/>
                <a:gd name="T7" fmla="*/ 102 h 158"/>
                <a:gd name="T8" fmla="*/ 3 w 133"/>
                <a:gd name="T9" fmla="*/ 54 h 158"/>
                <a:gd name="T10" fmla="*/ 88 w 133"/>
                <a:gd name="T11" fmla="*/ 15 h 158"/>
                <a:gd name="T12" fmla="*/ 111 w 133"/>
                <a:gd name="T13" fmla="*/ 50 h 158"/>
                <a:gd name="T14" fmla="*/ 29 w 133"/>
                <a:gd name="T15" fmla="*/ 29 h 158"/>
                <a:gd name="T16" fmla="*/ 39 w 133"/>
                <a:gd name="T17" fmla="*/ 2 h 158"/>
                <a:gd name="T18" fmla="*/ 41 w 133"/>
                <a:gd name="T19" fmla="*/ 1 h 158"/>
                <a:gd name="T20" fmla="*/ 67 w 133"/>
                <a:gd name="T21" fmla="*/ 10 h 158"/>
                <a:gd name="T22" fmla="*/ 93 w 133"/>
                <a:gd name="T23" fmla="*/ 1 h 158"/>
                <a:gd name="T24" fmla="*/ 95 w 133"/>
                <a:gd name="T25" fmla="*/ 2 h 158"/>
                <a:gd name="T26" fmla="*/ 110 w 133"/>
                <a:gd name="T27" fmla="*/ 53 h 158"/>
                <a:gd name="T28" fmla="*/ 107 w 133"/>
                <a:gd name="T29" fmla="*/ 123 h 158"/>
                <a:gd name="T30" fmla="*/ 93 w 133"/>
                <a:gd name="T31" fmla="*/ 126 h 158"/>
                <a:gd name="T32" fmla="*/ 90 w 133"/>
                <a:gd name="T33" fmla="*/ 155 h 158"/>
                <a:gd name="T34" fmla="*/ 76 w 133"/>
                <a:gd name="T35" fmla="*/ 155 h 158"/>
                <a:gd name="T36" fmla="*/ 73 w 133"/>
                <a:gd name="T37" fmla="*/ 126 h 158"/>
                <a:gd name="T38" fmla="*/ 60 w 133"/>
                <a:gd name="T39" fmla="*/ 148 h 158"/>
                <a:gd name="T40" fmla="*/ 51 w 133"/>
                <a:gd name="T41" fmla="*/ 158 h 158"/>
                <a:gd name="T42" fmla="*/ 41 w 133"/>
                <a:gd name="T43" fmla="*/ 148 h 158"/>
                <a:gd name="T44" fmla="*/ 34 w 133"/>
                <a:gd name="T45" fmla="*/ 126 h 158"/>
                <a:gd name="T46" fmla="*/ 23 w 133"/>
                <a:gd name="T47" fmla="*/ 116 h 158"/>
                <a:gd name="T48" fmla="*/ 110 w 133"/>
                <a:gd name="T49" fmla="*/ 53 h 158"/>
                <a:gd name="T50" fmla="*/ 47 w 133"/>
                <a:gd name="T51" fmla="*/ 34 h 158"/>
                <a:gd name="T52" fmla="*/ 51 w 133"/>
                <a:gd name="T53" fmla="*/ 30 h 158"/>
                <a:gd name="T54" fmla="*/ 47 w 133"/>
                <a:gd name="T55" fmla="*/ 26 h 158"/>
                <a:gd name="T56" fmla="*/ 43 w 133"/>
                <a:gd name="T57" fmla="*/ 30 h 158"/>
                <a:gd name="T58" fmla="*/ 84 w 133"/>
                <a:gd name="T59" fmla="*/ 33 h 158"/>
                <a:gd name="T60" fmla="*/ 89 w 133"/>
                <a:gd name="T61" fmla="*/ 33 h 158"/>
                <a:gd name="T62" fmla="*/ 89 w 133"/>
                <a:gd name="T63" fmla="*/ 28 h 158"/>
                <a:gd name="T64" fmla="*/ 84 w 133"/>
                <a:gd name="T65" fmla="*/ 28 h 158"/>
                <a:gd name="T66" fmla="*/ 84 w 133"/>
                <a:gd name="T67" fmla="*/ 33 h 158"/>
                <a:gd name="T68" fmla="*/ 133 w 133"/>
                <a:gd name="T69" fmla="*/ 102 h 158"/>
                <a:gd name="T70" fmla="*/ 124 w 133"/>
                <a:gd name="T71" fmla="*/ 111 h 158"/>
                <a:gd name="T72" fmla="*/ 114 w 133"/>
                <a:gd name="T73" fmla="*/ 102 h 158"/>
                <a:gd name="T74" fmla="*/ 117 w 133"/>
                <a:gd name="T75" fmla="*/ 54 h 158"/>
                <a:gd name="T76" fmla="*/ 131 w 133"/>
                <a:gd name="T77" fmla="*/ 5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58">
                  <a:moveTo>
                    <a:pt x="10" y="51"/>
                  </a:moveTo>
                  <a:cubicBezTo>
                    <a:pt x="13" y="51"/>
                    <a:pt x="15" y="52"/>
                    <a:pt x="17" y="54"/>
                  </a:cubicBezTo>
                  <a:cubicBezTo>
                    <a:pt x="19" y="56"/>
                    <a:pt x="20" y="58"/>
                    <a:pt x="20" y="61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4"/>
                    <a:pt x="19" y="107"/>
                    <a:pt x="17" y="108"/>
                  </a:cubicBezTo>
                  <a:cubicBezTo>
                    <a:pt x="15" y="110"/>
                    <a:pt x="13" y="111"/>
                    <a:pt x="10" y="111"/>
                  </a:cubicBezTo>
                  <a:cubicBezTo>
                    <a:pt x="7" y="111"/>
                    <a:pt x="5" y="110"/>
                    <a:pt x="3" y="108"/>
                  </a:cubicBezTo>
                  <a:cubicBezTo>
                    <a:pt x="1" y="107"/>
                    <a:pt x="0" y="104"/>
                    <a:pt x="0" y="10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8"/>
                    <a:pt x="1" y="56"/>
                    <a:pt x="3" y="54"/>
                  </a:cubicBezTo>
                  <a:cubicBezTo>
                    <a:pt x="5" y="52"/>
                    <a:pt x="7" y="51"/>
                    <a:pt x="10" y="51"/>
                  </a:cubicBezTo>
                  <a:close/>
                  <a:moveTo>
                    <a:pt x="88" y="15"/>
                  </a:moveTo>
                  <a:cubicBezTo>
                    <a:pt x="95" y="18"/>
                    <a:pt x="100" y="23"/>
                    <a:pt x="105" y="29"/>
                  </a:cubicBezTo>
                  <a:cubicBezTo>
                    <a:pt x="109" y="35"/>
                    <a:pt x="111" y="42"/>
                    <a:pt x="111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42"/>
                    <a:pt x="25" y="35"/>
                    <a:pt x="29" y="29"/>
                  </a:cubicBezTo>
                  <a:cubicBezTo>
                    <a:pt x="33" y="23"/>
                    <a:pt x="39" y="18"/>
                    <a:pt x="45" y="15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2"/>
                    <a:pt x="38" y="1"/>
                    <a:pt x="39" y="0"/>
                  </a:cubicBezTo>
                  <a:cubicBezTo>
                    <a:pt x="40" y="0"/>
                    <a:pt x="41" y="0"/>
                    <a:pt x="41" y="1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4" y="11"/>
                    <a:pt x="60" y="10"/>
                    <a:pt x="67" y="10"/>
                  </a:cubicBezTo>
                  <a:cubicBezTo>
                    <a:pt x="74" y="10"/>
                    <a:pt x="80" y="11"/>
                    <a:pt x="86" y="14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5" y="1"/>
                    <a:pt x="96" y="2"/>
                    <a:pt x="95" y="2"/>
                  </a:cubicBezTo>
                  <a:lnTo>
                    <a:pt x="88" y="15"/>
                  </a:lnTo>
                  <a:close/>
                  <a:moveTo>
                    <a:pt x="110" y="53"/>
                  </a:moveTo>
                  <a:cubicBezTo>
                    <a:pt x="110" y="116"/>
                    <a:pt x="110" y="116"/>
                    <a:pt x="110" y="116"/>
                  </a:cubicBezTo>
                  <a:cubicBezTo>
                    <a:pt x="110" y="119"/>
                    <a:pt x="109" y="121"/>
                    <a:pt x="107" y="123"/>
                  </a:cubicBezTo>
                  <a:cubicBezTo>
                    <a:pt x="105" y="125"/>
                    <a:pt x="103" y="126"/>
                    <a:pt x="100" y="126"/>
                  </a:cubicBezTo>
                  <a:cubicBezTo>
                    <a:pt x="93" y="126"/>
                    <a:pt x="93" y="126"/>
                    <a:pt x="93" y="126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93" y="151"/>
                    <a:pt x="92" y="153"/>
                    <a:pt x="90" y="155"/>
                  </a:cubicBezTo>
                  <a:cubicBezTo>
                    <a:pt x="88" y="157"/>
                    <a:pt x="86" y="158"/>
                    <a:pt x="83" y="158"/>
                  </a:cubicBezTo>
                  <a:cubicBezTo>
                    <a:pt x="80" y="158"/>
                    <a:pt x="78" y="157"/>
                    <a:pt x="76" y="155"/>
                  </a:cubicBezTo>
                  <a:cubicBezTo>
                    <a:pt x="74" y="153"/>
                    <a:pt x="73" y="151"/>
                    <a:pt x="73" y="148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60" y="151"/>
                    <a:pt x="59" y="153"/>
                    <a:pt x="58" y="155"/>
                  </a:cubicBezTo>
                  <a:cubicBezTo>
                    <a:pt x="56" y="157"/>
                    <a:pt x="53" y="158"/>
                    <a:pt x="51" y="158"/>
                  </a:cubicBezTo>
                  <a:cubicBezTo>
                    <a:pt x="48" y="158"/>
                    <a:pt x="46" y="157"/>
                    <a:pt x="44" y="155"/>
                  </a:cubicBezTo>
                  <a:cubicBezTo>
                    <a:pt x="42" y="153"/>
                    <a:pt x="41" y="151"/>
                    <a:pt x="41" y="148"/>
                  </a:cubicBezTo>
                  <a:cubicBezTo>
                    <a:pt x="41" y="126"/>
                    <a:pt x="41" y="126"/>
                    <a:pt x="41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1" y="126"/>
                    <a:pt x="29" y="125"/>
                    <a:pt x="27" y="123"/>
                  </a:cubicBezTo>
                  <a:cubicBezTo>
                    <a:pt x="25" y="121"/>
                    <a:pt x="23" y="119"/>
                    <a:pt x="23" y="116"/>
                  </a:cubicBezTo>
                  <a:cubicBezTo>
                    <a:pt x="23" y="53"/>
                    <a:pt x="23" y="53"/>
                    <a:pt x="23" y="53"/>
                  </a:cubicBezTo>
                  <a:lnTo>
                    <a:pt x="110" y="53"/>
                  </a:lnTo>
                  <a:close/>
                  <a:moveTo>
                    <a:pt x="44" y="33"/>
                  </a:moveTo>
                  <a:cubicBezTo>
                    <a:pt x="45" y="34"/>
                    <a:pt x="46" y="34"/>
                    <a:pt x="47" y="34"/>
                  </a:cubicBezTo>
                  <a:cubicBezTo>
                    <a:pt x="48" y="34"/>
                    <a:pt x="49" y="34"/>
                    <a:pt x="50" y="33"/>
                  </a:cubicBezTo>
                  <a:cubicBezTo>
                    <a:pt x="50" y="32"/>
                    <a:pt x="51" y="31"/>
                    <a:pt x="51" y="30"/>
                  </a:cubicBezTo>
                  <a:cubicBezTo>
                    <a:pt x="51" y="29"/>
                    <a:pt x="50" y="28"/>
                    <a:pt x="50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6" y="26"/>
                    <a:pt x="45" y="27"/>
                    <a:pt x="44" y="28"/>
                  </a:cubicBezTo>
                  <a:cubicBezTo>
                    <a:pt x="44" y="28"/>
                    <a:pt x="43" y="29"/>
                    <a:pt x="43" y="30"/>
                  </a:cubicBezTo>
                  <a:cubicBezTo>
                    <a:pt x="43" y="31"/>
                    <a:pt x="44" y="32"/>
                    <a:pt x="44" y="33"/>
                  </a:cubicBezTo>
                  <a:close/>
                  <a:moveTo>
                    <a:pt x="84" y="33"/>
                  </a:moveTo>
                  <a:cubicBezTo>
                    <a:pt x="85" y="34"/>
                    <a:pt x="86" y="34"/>
                    <a:pt x="87" y="34"/>
                  </a:cubicBezTo>
                  <a:cubicBezTo>
                    <a:pt x="88" y="34"/>
                    <a:pt x="89" y="34"/>
                    <a:pt x="89" y="33"/>
                  </a:cubicBezTo>
                  <a:cubicBezTo>
                    <a:pt x="90" y="32"/>
                    <a:pt x="90" y="31"/>
                    <a:pt x="90" y="30"/>
                  </a:cubicBezTo>
                  <a:cubicBezTo>
                    <a:pt x="90" y="29"/>
                    <a:pt x="90" y="28"/>
                    <a:pt x="89" y="28"/>
                  </a:cubicBezTo>
                  <a:cubicBezTo>
                    <a:pt x="89" y="27"/>
                    <a:pt x="88" y="26"/>
                    <a:pt x="87" y="26"/>
                  </a:cubicBezTo>
                  <a:cubicBezTo>
                    <a:pt x="86" y="26"/>
                    <a:pt x="85" y="27"/>
                    <a:pt x="84" y="28"/>
                  </a:cubicBezTo>
                  <a:cubicBezTo>
                    <a:pt x="84" y="28"/>
                    <a:pt x="83" y="29"/>
                    <a:pt x="83" y="30"/>
                  </a:cubicBezTo>
                  <a:cubicBezTo>
                    <a:pt x="83" y="31"/>
                    <a:pt x="84" y="32"/>
                    <a:pt x="84" y="33"/>
                  </a:cubicBezTo>
                  <a:close/>
                  <a:moveTo>
                    <a:pt x="133" y="61"/>
                  </a:moveTo>
                  <a:cubicBezTo>
                    <a:pt x="133" y="102"/>
                    <a:pt x="133" y="102"/>
                    <a:pt x="133" y="102"/>
                  </a:cubicBezTo>
                  <a:cubicBezTo>
                    <a:pt x="133" y="104"/>
                    <a:pt x="133" y="107"/>
                    <a:pt x="131" y="108"/>
                  </a:cubicBezTo>
                  <a:cubicBezTo>
                    <a:pt x="129" y="110"/>
                    <a:pt x="126" y="111"/>
                    <a:pt x="124" y="111"/>
                  </a:cubicBezTo>
                  <a:cubicBezTo>
                    <a:pt x="121" y="111"/>
                    <a:pt x="119" y="110"/>
                    <a:pt x="117" y="108"/>
                  </a:cubicBezTo>
                  <a:cubicBezTo>
                    <a:pt x="115" y="107"/>
                    <a:pt x="114" y="104"/>
                    <a:pt x="114" y="102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58"/>
                    <a:pt x="115" y="56"/>
                    <a:pt x="117" y="54"/>
                  </a:cubicBezTo>
                  <a:cubicBezTo>
                    <a:pt x="119" y="52"/>
                    <a:pt x="121" y="51"/>
                    <a:pt x="124" y="51"/>
                  </a:cubicBezTo>
                  <a:cubicBezTo>
                    <a:pt x="126" y="51"/>
                    <a:pt x="129" y="52"/>
                    <a:pt x="131" y="54"/>
                  </a:cubicBezTo>
                  <a:cubicBezTo>
                    <a:pt x="133" y="56"/>
                    <a:pt x="133" y="58"/>
                    <a:pt x="13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6" name="Freeform 348">
              <a:extLst>
                <a:ext uri="{FF2B5EF4-FFF2-40B4-BE49-F238E27FC236}">
                  <a16:creationId xmlns:a16="http://schemas.microsoft.com/office/drawing/2014/main" id="{F80D1FB6-56C5-4E66-BD2D-96E909DB1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673" y="4020843"/>
              <a:ext cx="148325" cy="176428"/>
            </a:xfrm>
            <a:custGeom>
              <a:avLst/>
              <a:gdLst>
                <a:gd name="T0" fmla="*/ 140 w 144"/>
                <a:gd name="T1" fmla="*/ 150 h 170"/>
                <a:gd name="T2" fmla="*/ 114 w 144"/>
                <a:gd name="T3" fmla="*/ 168 h 170"/>
                <a:gd name="T4" fmla="*/ 88 w 144"/>
                <a:gd name="T5" fmla="*/ 161 h 170"/>
                <a:gd name="T6" fmla="*/ 48 w 144"/>
                <a:gd name="T7" fmla="*/ 168 h 170"/>
                <a:gd name="T8" fmla="*/ 6 w 144"/>
                <a:gd name="T9" fmla="*/ 160 h 170"/>
                <a:gd name="T10" fmla="*/ 2 w 144"/>
                <a:gd name="T11" fmla="*/ 137 h 170"/>
                <a:gd name="T12" fmla="*/ 19 w 144"/>
                <a:gd name="T13" fmla="*/ 120 h 170"/>
                <a:gd name="T14" fmla="*/ 6 w 144"/>
                <a:gd name="T15" fmla="*/ 142 h 170"/>
                <a:gd name="T16" fmla="*/ 15 w 144"/>
                <a:gd name="T17" fmla="*/ 159 h 170"/>
                <a:gd name="T18" fmla="*/ 52 w 144"/>
                <a:gd name="T19" fmla="*/ 158 h 170"/>
                <a:gd name="T20" fmla="*/ 20 w 144"/>
                <a:gd name="T21" fmla="*/ 116 h 170"/>
                <a:gd name="T22" fmla="*/ 30 w 144"/>
                <a:gd name="T23" fmla="*/ 85 h 170"/>
                <a:gd name="T24" fmla="*/ 59 w 144"/>
                <a:gd name="T25" fmla="*/ 2 h 170"/>
                <a:gd name="T26" fmla="*/ 102 w 144"/>
                <a:gd name="T27" fmla="*/ 51 h 170"/>
                <a:gd name="T28" fmla="*/ 127 w 144"/>
                <a:gd name="T29" fmla="*/ 120 h 170"/>
                <a:gd name="T30" fmla="*/ 108 w 144"/>
                <a:gd name="T31" fmla="*/ 128 h 170"/>
                <a:gd name="T32" fmla="*/ 98 w 144"/>
                <a:gd name="T33" fmla="*/ 134 h 170"/>
                <a:gd name="T34" fmla="*/ 133 w 144"/>
                <a:gd name="T35" fmla="*/ 151 h 170"/>
                <a:gd name="T36" fmla="*/ 129 w 144"/>
                <a:gd name="T37" fmla="*/ 128 h 170"/>
                <a:gd name="T38" fmla="*/ 139 w 144"/>
                <a:gd name="T39" fmla="*/ 139 h 170"/>
                <a:gd name="T40" fmla="*/ 115 w 144"/>
                <a:gd name="T41" fmla="*/ 104 h 170"/>
                <a:gd name="T42" fmla="*/ 113 w 144"/>
                <a:gd name="T43" fmla="*/ 91 h 170"/>
                <a:gd name="T44" fmla="*/ 104 w 144"/>
                <a:gd name="T45" fmla="*/ 110 h 170"/>
                <a:gd name="T46" fmla="*/ 96 w 144"/>
                <a:gd name="T47" fmla="*/ 78 h 170"/>
                <a:gd name="T48" fmla="*/ 86 w 144"/>
                <a:gd name="T49" fmla="*/ 50 h 170"/>
                <a:gd name="T50" fmla="*/ 74 w 144"/>
                <a:gd name="T51" fmla="*/ 33 h 170"/>
                <a:gd name="T52" fmla="*/ 87 w 144"/>
                <a:gd name="T53" fmla="*/ 37 h 170"/>
                <a:gd name="T54" fmla="*/ 70 w 144"/>
                <a:gd name="T55" fmla="*/ 37 h 170"/>
                <a:gd name="T56" fmla="*/ 57 w 144"/>
                <a:gd name="T57" fmla="*/ 25 h 170"/>
                <a:gd name="T58" fmla="*/ 56 w 144"/>
                <a:gd name="T59" fmla="*/ 40 h 170"/>
                <a:gd name="T60" fmla="*/ 60 w 144"/>
                <a:gd name="T61" fmla="*/ 32 h 170"/>
                <a:gd name="T62" fmla="*/ 52 w 144"/>
                <a:gd name="T63" fmla="*/ 47 h 170"/>
                <a:gd name="T64" fmla="*/ 71 w 144"/>
                <a:gd name="T65" fmla="*/ 52 h 170"/>
                <a:gd name="T66" fmla="*/ 84 w 144"/>
                <a:gd name="T67" fmla="*/ 48 h 170"/>
                <a:gd name="T68" fmla="*/ 58 w 144"/>
                <a:gd name="T69" fmla="*/ 56 h 170"/>
                <a:gd name="T70" fmla="*/ 75 w 144"/>
                <a:gd name="T71" fmla="*/ 56 h 170"/>
                <a:gd name="T72" fmla="*/ 82 w 144"/>
                <a:gd name="T73" fmla="*/ 55 h 170"/>
                <a:gd name="T74" fmla="*/ 72 w 144"/>
                <a:gd name="T75" fmla="*/ 62 h 170"/>
                <a:gd name="T76" fmla="*/ 51 w 144"/>
                <a:gd name="T77" fmla="*/ 63 h 170"/>
                <a:gd name="T78" fmla="*/ 37 w 144"/>
                <a:gd name="T79" fmla="*/ 108 h 170"/>
                <a:gd name="T80" fmla="*/ 30 w 144"/>
                <a:gd name="T81" fmla="*/ 99 h 170"/>
                <a:gd name="T82" fmla="*/ 56 w 144"/>
                <a:gd name="T83" fmla="*/ 138 h 170"/>
                <a:gd name="T84" fmla="*/ 57 w 144"/>
                <a:gd name="T85" fmla="*/ 152 h 170"/>
                <a:gd name="T86" fmla="*/ 74 w 144"/>
                <a:gd name="T87" fmla="*/ 151 h 170"/>
                <a:gd name="T88" fmla="*/ 94 w 144"/>
                <a:gd name="T89" fmla="*/ 159 h 170"/>
                <a:gd name="T90" fmla="*/ 103 w 144"/>
                <a:gd name="T91" fmla="*/ 119 h 170"/>
                <a:gd name="T92" fmla="*/ 37 w 144"/>
                <a:gd name="T93" fmla="*/ 82 h 170"/>
                <a:gd name="T94" fmla="*/ 37 w 144"/>
                <a:gd name="T95" fmla="*/ 83 h 170"/>
                <a:gd name="T96" fmla="*/ 37 w 144"/>
                <a:gd name="T97" fmla="*/ 81 h 170"/>
                <a:gd name="T98" fmla="*/ 58 w 144"/>
                <a:gd name="T99" fmla="*/ 35 h 170"/>
                <a:gd name="T100" fmla="*/ 60 w 144"/>
                <a:gd name="T101" fmla="*/ 40 h 170"/>
                <a:gd name="T102" fmla="*/ 71 w 144"/>
                <a:gd name="T103" fmla="*/ 40 h 170"/>
                <a:gd name="T104" fmla="*/ 79 w 144"/>
                <a:gd name="T105" fmla="*/ 32 h 170"/>
                <a:gd name="T106" fmla="*/ 86 w 144"/>
                <a:gd name="T107" fmla="*/ 12 h 170"/>
                <a:gd name="T108" fmla="*/ 81 w 144"/>
                <a:gd name="T109" fmla="*/ 14 h 170"/>
                <a:gd name="T110" fmla="*/ 85 w 144"/>
                <a:gd name="T111" fmla="*/ 14 h 170"/>
                <a:gd name="T112" fmla="*/ 95 w 144"/>
                <a:gd name="T113" fmla="*/ 53 h 170"/>
                <a:gd name="T114" fmla="*/ 93 w 144"/>
                <a:gd name="T115" fmla="*/ 5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4" h="170">
                  <a:moveTo>
                    <a:pt x="140" y="140"/>
                  </a:moveTo>
                  <a:cubicBezTo>
                    <a:pt x="142" y="141"/>
                    <a:pt x="143" y="141"/>
                    <a:pt x="143" y="142"/>
                  </a:cubicBezTo>
                  <a:cubicBezTo>
                    <a:pt x="144" y="143"/>
                    <a:pt x="144" y="144"/>
                    <a:pt x="144" y="144"/>
                  </a:cubicBezTo>
                  <a:cubicBezTo>
                    <a:pt x="144" y="145"/>
                    <a:pt x="144" y="146"/>
                    <a:pt x="144" y="146"/>
                  </a:cubicBezTo>
                  <a:cubicBezTo>
                    <a:pt x="144" y="147"/>
                    <a:pt x="143" y="148"/>
                    <a:pt x="143" y="149"/>
                  </a:cubicBezTo>
                  <a:cubicBezTo>
                    <a:pt x="142" y="149"/>
                    <a:pt x="141" y="150"/>
                    <a:pt x="140" y="150"/>
                  </a:cubicBezTo>
                  <a:cubicBezTo>
                    <a:pt x="140" y="151"/>
                    <a:pt x="139" y="152"/>
                    <a:pt x="138" y="152"/>
                  </a:cubicBezTo>
                  <a:cubicBezTo>
                    <a:pt x="136" y="153"/>
                    <a:pt x="135" y="153"/>
                    <a:pt x="135" y="154"/>
                  </a:cubicBezTo>
                  <a:cubicBezTo>
                    <a:pt x="134" y="154"/>
                    <a:pt x="133" y="155"/>
                    <a:pt x="132" y="155"/>
                  </a:cubicBezTo>
                  <a:cubicBezTo>
                    <a:pt x="130" y="156"/>
                    <a:pt x="130" y="156"/>
                    <a:pt x="129" y="156"/>
                  </a:cubicBezTo>
                  <a:cubicBezTo>
                    <a:pt x="127" y="158"/>
                    <a:pt x="124" y="159"/>
                    <a:pt x="121" y="162"/>
                  </a:cubicBezTo>
                  <a:cubicBezTo>
                    <a:pt x="118" y="164"/>
                    <a:pt x="116" y="166"/>
                    <a:pt x="114" y="168"/>
                  </a:cubicBezTo>
                  <a:cubicBezTo>
                    <a:pt x="113" y="169"/>
                    <a:pt x="111" y="169"/>
                    <a:pt x="107" y="170"/>
                  </a:cubicBezTo>
                  <a:cubicBezTo>
                    <a:pt x="104" y="170"/>
                    <a:pt x="101" y="169"/>
                    <a:pt x="99" y="168"/>
                  </a:cubicBezTo>
                  <a:cubicBezTo>
                    <a:pt x="98" y="168"/>
                    <a:pt x="97" y="167"/>
                    <a:pt x="96" y="166"/>
                  </a:cubicBezTo>
                  <a:cubicBezTo>
                    <a:pt x="95" y="165"/>
                    <a:pt x="95" y="164"/>
                    <a:pt x="95" y="164"/>
                  </a:cubicBezTo>
                  <a:cubicBezTo>
                    <a:pt x="94" y="163"/>
                    <a:pt x="94" y="162"/>
                    <a:pt x="93" y="162"/>
                  </a:cubicBezTo>
                  <a:cubicBezTo>
                    <a:pt x="91" y="161"/>
                    <a:pt x="90" y="161"/>
                    <a:pt x="88" y="161"/>
                  </a:cubicBezTo>
                  <a:cubicBezTo>
                    <a:pt x="85" y="161"/>
                    <a:pt x="81" y="161"/>
                    <a:pt x="76" y="161"/>
                  </a:cubicBezTo>
                  <a:cubicBezTo>
                    <a:pt x="75" y="161"/>
                    <a:pt x="73" y="161"/>
                    <a:pt x="70" y="161"/>
                  </a:cubicBezTo>
                  <a:cubicBezTo>
                    <a:pt x="68" y="161"/>
                    <a:pt x="66" y="161"/>
                    <a:pt x="65" y="161"/>
                  </a:cubicBezTo>
                  <a:cubicBezTo>
                    <a:pt x="62" y="161"/>
                    <a:pt x="60" y="162"/>
                    <a:pt x="57" y="163"/>
                  </a:cubicBezTo>
                  <a:cubicBezTo>
                    <a:pt x="55" y="163"/>
                    <a:pt x="53" y="164"/>
                    <a:pt x="52" y="165"/>
                  </a:cubicBezTo>
                  <a:cubicBezTo>
                    <a:pt x="51" y="166"/>
                    <a:pt x="50" y="167"/>
                    <a:pt x="48" y="168"/>
                  </a:cubicBezTo>
                  <a:cubicBezTo>
                    <a:pt x="47" y="169"/>
                    <a:pt x="45" y="169"/>
                    <a:pt x="43" y="169"/>
                  </a:cubicBezTo>
                  <a:cubicBezTo>
                    <a:pt x="41" y="169"/>
                    <a:pt x="38" y="168"/>
                    <a:pt x="33" y="166"/>
                  </a:cubicBezTo>
                  <a:cubicBezTo>
                    <a:pt x="27" y="164"/>
                    <a:pt x="23" y="163"/>
                    <a:pt x="19" y="162"/>
                  </a:cubicBezTo>
                  <a:cubicBezTo>
                    <a:pt x="18" y="162"/>
                    <a:pt x="16" y="162"/>
                    <a:pt x="14" y="161"/>
                  </a:cubicBezTo>
                  <a:cubicBezTo>
                    <a:pt x="12" y="161"/>
                    <a:pt x="10" y="161"/>
                    <a:pt x="9" y="160"/>
                  </a:cubicBezTo>
                  <a:cubicBezTo>
                    <a:pt x="8" y="160"/>
                    <a:pt x="7" y="160"/>
                    <a:pt x="6" y="160"/>
                  </a:cubicBezTo>
                  <a:cubicBezTo>
                    <a:pt x="4" y="159"/>
                    <a:pt x="3" y="159"/>
                    <a:pt x="2" y="158"/>
                  </a:cubicBezTo>
                  <a:cubicBezTo>
                    <a:pt x="2" y="158"/>
                    <a:pt x="1" y="157"/>
                    <a:pt x="1" y="156"/>
                  </a:cubicBezTo>
                  <a:cubicBezTo>
                    <a:pt x="0" y="155"/>
                    <a:pt x="0" y="153"/>
                    <a:pt x="1" y="150"/>
                  </a:cubicBezTo>
                  <a:cubicBezTo>
                    <a:pt x="3" y="147"/>
                    <a:pt x="3" y="146"/>
                    <a:pt x="3" y="145"/>
                  </a:cubicBezTo>
                  <a:cubicBezTo>
                    <a:pt x="3" y="144"/>
                    <a:pt x="3" y="143"/>
                    <a:pt x="3" y="141"/>
                  </a:cubicBezTo>
                  <a:cubicBezTo>
                    <a:pt x="2" y="140"/>
                    <a:pt x="2" y="138"/>
                    <a:pt x="2" y="137"/>
                  </a:cubicBezTo>
                  <a:cubicBezTo>
                    <a:pt x="2" y="136"/>
                    <a:pt x="1" y="135"/>
                    <a:pt x="1" y="134"/>
                  </a:cubicBezTo>
                  <a:cubicBezTo>
                    <a:pt x="1" y="132"/>
                    <a:pt x="2" y="132"/>
                    <a:pt x="2" y="131"/>
                  </a:cubicBezTo>
                  <a:cubicBezTo>
                    <a:pt x="3" y="130"/>
                    <a:pt x="5" y="130"/>
                    <a:pt x="8" y="130"/>
                  </a:cubicBezTo>
                  <a:cubicBezTo>
                    <a:pt x="11" y="130"/>
                    <a:pt x="12" y="129"/>
                    <a:pt x="13" y="129"/>
                  </a:cubicBezTo>
                  <a:cubicBezTo>
                    <a:pt x="15" y="127"/>
                    <a:pt x="17" y="126"/>
                    <a:pt x="17" y="125"/>
                  </a:cubicBezTo>
                  <a:cubicBezTo>
                    <a:pt x="18" y="124"/>
                    <a:pt x="19" y="123"/>
                    <a:pt x="19" y="120"/>
                  </a:cubicBezTo>
                  <a:cubicBezTo>
                    <a:pt x="20" y="125"/>
                    <a:pt x="19" y="128"/>
                    <a:pt x="16" y="130"/>
                  </a:cubicBezTo>
                  <a:cubicBezTo>
                    <a:pt x="14" y="132"/>
                    <a:pt x="11" y="132"/>
                    <a:pt x="8" y="132"/>
                  </a:cubicBezTo>
                  <a:cubicBezTo>
                    <a:pt x="6" y="132"/>
                    <a:pt x="4" y="132"/>
                    <a:pt x="4" y="133"/>
                  </a:cubicBezTo>
                  <a:cubicBezTo>
                    <a:pt x="3" y="134"/>
                    <a:pt x="3" y="136"/>
                    <a:pt x="4" y="138"/>
                  </a:cubicBezTo>
                  <a:cubicBezTo>
                    <a:pt x="4" y="139"/>
                    <a:pt x="5" y="139"/>
                    <a:pt x="5" y="140"/>
                  </a:cubicBezTo>
                  <a:cubicBezTo>
                    <a:pt x="5" y="141"/>
                    <a:pt x="6" y="141"/>
                    <a:pt x="6" y="142"/>
                  </a:cubicBezTo>
                  <a:cubicBezTo>
                    <a:pt x="6" y="142"/>
                    <a:pt x="6" y="143"/>
                    <a:pt x="6" y="143"/>
                  </a:cubicBezTo>
                  <a:cubicBezTo>
                    <a:pt x="6" y="144"/>
                    <a:pt x="6" y="145"/>
                    <a:pt x="6" y="145"/>
                  </a:cubicBezTo>
                  <a:cubicBezTo>
                    <a:pt x="6" y="146"/>
                    <a:pt x="6" y="148"/>
                    <a:pt x="5" y="150"/>
                  </a:cubicBezTo>
                  <a:cubicBezTo>
                    <a:pt x="4" y="152"/>
                    <a:pt x="3" y="154"/>
                    <a:pt x="3" y="155"/>
                  </a:cubicBezTo>
                  <a:cubicBezTo>
                    <a:pt x="3" y="156"/>
                    <a:pt x="5" y="156"/>
                    <a:pt x="7" y="157"/>
                  </a:cubicBezTo>
                  <a:cubicBezTo>
                    <a:pt x="8" y="157"/>
                    <a:pt x="11" y="158"/>
                    <a:pt x="15" y="159"/>
                  </a:cubicBezTo>
                  <a:cubicBezTo>
                    <a:pt x="19" y="160"/>
                    <a:pt x="22" y="160"/>
                    <a:pt x="24" y="161"/>
                  </a:cubicBezTo>
                  <a:cubicBezTo>
                    <a:pt x="26" y="161"/>
                    <a:pt x="28" y="162"/>
                    <a:pt x="31" y="163"/>
                  </a:cubicBezTo>
                  <a:cubicBezTo>
                    <a:pt x="34" y="164"/>
                    <a:pt x="37" y="164"/>
                    <a:pt x="39" y="165"/>
                  </a:cubicBezTo>
                  <a:cubicBezTo>
                    <a:pt x="41" y="165"/>
                    <a:pt x="43" y="165"/>
                    <a:pt x="44" y="165"/>
                  </a:cubicBezTo>
                  <a:cubicBezTo>
                    <a:pt x="47" y="165"/>
                    <a:pt x="49" y="164"/>
                    <a:pt x="50" y="163"/>
                  </a:cubicBezTo>
                  <a:cubicBezTo>
                    <a:pt x="52" y="161"/>
                    <a:pt x="52" y="160"/>
                    <a:pt x="52" y="158"/>
                  </a:cubicBezTo>
                  <a:cubicBezTo>
                    <a:pt x="53" y="156"/>
                    <a:pt x="52" y="155"/>
                    <a:pt x="52" y="153"/>
                  </a:cubicBezTo>
                  <a:cubicBezTo>
                    <a:pt x="51" y="151"/>
                    <a:pt x="51" y="149"/>
                    <a:pt x="50" y="148"/>
                  </a:cubicBezTo>
                  <a:cubicBezTo>
                    <a:pt x="49" y="146"/>
                    <a:pt x="49" y="145"/>
                    <a:pt x="48" y="144"/>
                  </a:cubicBezTo>
                  <a:cubicBezTo>
                    <a:pt x="40" y="132"/>
                    <a:pt x="35" y="125"/>
                    <a:pt x="32" y="121"/>
                  </a:cubicBezTo>
                  <a:cubicBezTo>
                    <a:pt x="28" y="117"/>
                    <a:pt x="24" y="115"/>
                    <a:pt x="21" y="118"/>
                  </a:cubicBezTo>
                  <a:cubicBezTo>
                    <a:pt x="21" y="118"/>
                    <a:pt x="20" y="118"/>
                    <a:pt x="20" y="116"/>
                  </a:cubicBezTo>
                  <a:cubicBezTo>
                    <a:pt x="20" y="115"/>
                    <a:pt x="20" y="114"/>
                    <a:pt x="20" y="113"/>
                  </a:cubicBezTo>
                  <a:cubicBezTo>
                    <a:pt x="20" y="111"/>
                    <a:pt x="20" y="109"/>
                    <a:pt x="21" y="108"/>
                  </a:cubicBezTo>
                  <a:cubicBezTo>
                    <a:pt x="21" y="106"/>
                    <a:pt x="22" y="105"/>
                    <a:pt x="23" y="103"/>
                  </a:cubicBezTo>
                  <a:cubicBezTo>
                    <a:pt x="24" y="102"/>
                    <a:pt x="25" y="100"/>
                    <a:pt x="25" y="99"/>
                  </a:cubicBezTo>
                  <a:cubicBezTo>
                    <a:pt x="26" y="98"/>
                    <a:pt x="26" y="96"/>
                    <a:pt x="28" y="92"/>
                  </a:cubicBezTo>
                  <a:cubicBezTo>
                    <a:pt x="29" y="89"/>
                    <a:pt x="30" y="87"/>
                    <a:pt x="30" y="85"/>
                  </a:cubicBezTo>
                  <a:cubicBezTo>
                    <a:pt x="31" y="83"/>
                    <a:pt x="32" y="81"/>
                    <a:pt x="33" y="79"/>
                  </a:cubicBezTo>
                  <a:cubicBezTo>
                    <a:pt x="34" y="77"/>
                    <a:pt x="36" y="75"/>
                    <a:pt x="37" y="74"/>
                  </a:cubicBezTo>
                  <a:cubicBezTo>
                    <a:pt x="44" y="65"/>
                    <a:pt x="48" y="59"/>
                    <a:pt x="49" y="56"/>
                  </a:cubicBezTo>
                  <a:cubicBezTo>
                    <a:pt x="48" y="49"/>
                    <a:pt x="47" y="39"/>
                    <a:pt x="47" y="26"/>
                  </a:cubicBezTo>
                  <a:cubicBezTo>
                    <a:pt x="47" y="21"/>
                    <a:pt x="48" y="16"/>
                    <a:pt x="49" y="12"/>
                  </a:cubicBezTo>
                  <a:cubicBezTo>
                    <a:pt x="51" y="8"/>
                    <a:pt x="54" y="5"/>
                    <a:pt x="59" y="2"/>
                  </a:cubicBezTo>
                  <a:cubicBezTo>
                    <a:pt x="62" y="1"/>
                    <a:pt x="65" y="0"/>
                    <a:pt x="69" y="0"/>
                  </a:cubicBezTo>
                  <a:cubicBezTo>
                    <a:pt x="73" y="0"/>
                    <a:pt x="76" y="1"/>
                    <a:pt x="79" y="1"/>
                  </a:cubicBezTo>
                  <a:cubicBezTo>
                    <a:pt x="83" y="2"/>
                    <a:pt x="85" y="4"/>
                    <a:pt x="88" y="5"/>
                  </a:cubicBezTo>
                  <a:cubicBezTo>
                    <a:pt x="91" y="8"/>
                    <a:pt x="94" y="12"/>
                    <a:pt x="96" y="17"/>
                  </a:cubicBezTo>
                  <a:cubicBezTo>
                    <a:pt x="99" y="22"/>
                    <a:pt x="99" y="27"/>
                    <a:pt x="99" y="31"/>
                  </a:cubicBezTo>
                  <a:cubicBezTo>
                    <a:pt x="99" y="37"/>
                    <a:pt x="100" y="44"/>
                    <a:pt x="102" y="51"/>
                  </a:cubicBezTo>
                  <a:cubicBezTo>
                    <a:pt x="104" y="58"/>
                    <a:pt x="108" y="65"/>
                    <a:pt x="115" y="72"/>
                  </a:cubicBezTo>
                  <a:cubicBezTo>
                    <a:pt x="118" y="75"/>
                    <a:pt x="121" y="81"/>
                    <a:pt x="124" y="87"/>
                  </a:cubicBezTo>
                  <a:cubicBezTo>
                    <a:pt x="127" y="94"/>
                    <a:pt x="129" y="100"/>
                    <a:pt x="130" y="105"/>
                  </a:cubicBezTo>
                  <a:cubicBezTo>
                    <a:pt x="130" y="108"/>
                    <a:pt x="130" y="111"/>
                    <a:pt x="130" y="113"/>
                  </a:cubicBezTo>
                  <a:cubicBezTo>
                    <a:pt x="130" y="115"/>
                    <a:pt x="129" y="117"/>
                    <a:pt x="129" y="118"/>
                  </a:cubicBezTo>
                  <a:cubicBezTo>
                    <a:pt x="128" y="120"/>
                    <a:pt x="128" y="120"/>
                    <a:pt x="127" y="120"/>
                  </a:cubicBezTo>
                  <a:cubicBezTo>
                    <a:pt x="126" y="121"/>
                    <a:pt x="126" y="121"/>
                    <a:pt x="125" y="122"/>
                  </a:cubicBezTo>
                  <a:cubicBezTo>
                    <a:pt x="124" y="123"/>
                    <a:pt x="123" y="124"/>
                    <a:pt x="122" y="126"/>
                  </a:cubicBezTo>
                  <a:cubicBezTo>
                    <a:pt x="121" y="127"/>
                    <a:pt x="120" y="128"/>
                    <a:pt x="118" y="129"/>
                  </a:cubicBezTo>
                  <a:cubicBezTo>
                    <a:pt x="117" y="130"/>
                    <a:pt x="115" y="130"/>
                    <a:pt x="113" y="130"/>
                  </a:cubicBezTo>
                  <a:cubicBezTo>
                    <a:pt x="112" y="130"/>
                    <a:pt x="111" y="130"/>
                    <a:pt x="110" y="130"/>
                  </a:cubicBezTo>
                  <a:cubicBezTo>
                    <a:pt x="109" y="129"/>
                    <a:pt x="108" y="129"/>
                    <a:pt x="108" y="128"/>
                  </a:cubicBezTo>
                  <a:cubicBezTo>
                    <a:pt x="107" y="128"/>
                    <a:pt x="107" y="127"/>
                    <a:pt x="106" y="127"/>
                  </a:cubicBezTo>
                  <a:cubicBezTo>
                    <a:pt x="106" y="127"/>
                    <a:pt x="106" y="126"/>
                    <a:pt x="105" y="125"/>
                  </a:cubicBezTo>
                  <a:cubicBezTo>
                    <a:pt x="105" y="124"/>
                    <a:pt x="104" y="123"/>
                    <a:pt x="104" y="123"/>
                  </a:cubicBezTo>
                  <a:cubicBezTo>
                    <a:pt x="103" y="121"/>
                    <a:pt x="102" y="120"/>
                    <a:pt x="100" y="120"/>
                  </a:cubicBezTo>
                  <a:cubicBezTo>
                    <a:pt x="99" y="121"/>
                    <a:pt x="98" y="122"/>
                    <a:pt x="98" y="125"/>
                  </a:cubicBezTo>
                  <a:cubicBezTo>
                    <a:pt x="97" y="128"/>
                    <a:pt x="97" y="131"/>
                    <a:pt x="98" y="134"/>
                  </a:cubicBezTo>
                  <a:cubicBezTo>
                    <a:pt x="100" y="139"/>
                    <a:pt x="100" y="145"/>
                    <a:pt x="99" y="153"/>
                  </a:cubicBezTo>
                  <a:cubicBezTo>
                    <a:pt x="98" y="157"/>
                    <a:pt x="99" y="160"/>
                    <a:pt x="100" y="162"/>
                  </a:cubicBezTo>
                  <a:cubicBezTo>
                    <a:pt x="102" y="164"/>
                    <a:pt x="104" y="165"/>
                    <a:pt x="107" y="165"/>
                  </a:cubicBezTo>
                  <a:cubicBezTo>
                    <a:pt x="110" y="165"/>
                    <a:pt x="113" y="164"/>
                    <a:pt x="115" y="162"/>
                  </a:cubicBezTo>
                  <a:cubicBezTo>
                    <a:pt x="119" y="159"/>
                    <a:pt x="122" y="157"/>
                    <a:pt x="124" y="156"/>
                  </a:cubicBezTo>
                  <a:cubicBezTo>
                    <a:pt x="126" y="154"/>
                    <a:pt x="129" y="153"/>
                    <a:pt x="133" y="151"/>
                  </a:cubicBezTo>
                  <a:cubicBezTo>
                    <a:pt x="137" y="150"/>
                    <a:pt x="139" y="149"/>
                    <a:pt x="141" y="148"/>
                  </a:cubicBezTo>
                  <a:cubicBezTo>
                    <a:pt x="142" y="147"/>
                    <a:pt x="143" y="146"/>
                    <a:pt x="142" y="145"/>
                  </a:cubicBezTo>
                  <a:cubicBezTo>
                    <a:pt x="142" y="144"/>
                    <a:pt x="141" y="143"/>
                    <a:pt x="140" y="142"/>
                  </a:cubicBezTo>
                  <a:cubicBezTo>
                    <a:pt x="139" y="141"/>
                    <a:pt x="137" y="141"/>
                    <a:pt x="135" y="140"/>
                  </a:cubicBezTo>
                  <a:cubicBezTo>
                    <a:pt x="133" y="139"/>
                    <a:pt x="132" y="138"/>
                    <a:pt x="131" y="135"/>
                  </a:cubicBezTo>
                  <a:cubicBezTo>
                    <a:pt x="130" y="133"/>
                    <a:pt x="129" y="131"/>
                    <a:pt x="129" y="128"/>
                  </a:cubicBezTo>
                  <a:cubicBezTo>
                    <a:pt x="129" y="126"/>
                    <a:pt x="130" y="125"/>
                    <a:pt x="131" y="124"/>
                  </a:cubicBezTo>
                  <a:cubicBezTo>
                    <a:pt x="131" y="126"/>
                    <a:pt x="131" y="128"/>
                    <a:pt x="131" y="129"/>
                  </a:cubicBezTo>
                  <a:cubicBezTo>
                    <a:pt x="132" y="131"/>
                    <a:pt x="132" y="132"/>
                    <a:pt x="133" y="133"/>
                  </a:cubicBezTo>
                  <a:cubicBezTo>
                    <a:pt x="133" y="134"/>
                    <a:pt x="134" y="135"/>
                    <a:pt x="135" y="136"/>
                  </a:cubicBezTo>
                  <a:cubicBezTo>
                    <a:pt x="136" y="137"/>
                    <a:pt x="136" y="137"/>
                    <a:pt x="137" y="138"/>
                  </a:cubicBezTo>
                  <a:cubicBezTo>
                    <a:pt x="137" y="138"/>
                    <a:pt x="138" y="138"/>
                    <a:pt x="139" y="139"/>
                  </a:cubicBezTo>
                  <a:cubicBezTo>
                    <a:pt x="140" y="139"/>
                    <a:pt x="140" y="140"/>
                    <a:pt x="140" y="140"/>
                  </a:cubicBezTo>
                  <a:close/>
                  <a:moveTo>
                    <a:pt x="118" y="115"/>
                  </a:moveTo>
                  <a:cubicBezTo>
                    <a:pt x="118" y="114"/>
                    <a:pt x="117" y="112"/>
                    <a:pt x="113" y="111"/>
                  </a:cubicBezTo>
                  <a:cubicBezTo>
                    <a:pt x="113" y="110"/>
                    <a:pt x="114" y="109"/>
                    <a:pt x="114" y="108"/>
                  </a:cubicBezTo>
                  <a:cubicBezTo>
                    <a:pt x="114" y="107"/>
                    <a:pt x="114" y="107"/>
                    <a:pt x="114" y="106"/>
                  </a:cubicBezTo>
                  <a:cubicBezTo>
                    <a:pt x="114" y="105"/>
                    <a:pt x="115" y="104"/>
                    <a:pt x="115" y="104"/>
                  </a:cubicBezTo>
                  <a:cubicBezTo>
                    <a:pt x="115" y="103"/>
                    <a:pt x="115" y="102"/>
                    <a:pt x="115" y="102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99"/>
                    <a:pt x="114" y="99"/>
                    <a:pt x="114" y="98"/>
                  </a:cubicBezTo>
                  <a:cubicBezTo>
                    <a:pt x="114" y="97"/>
                    <a:pt x="114" y="96"/>
                    <a:pt x="114" y="96"/>
                  </a:cubicBezTo>
                  <a:cubicBezTo>
                    <a:pt x="114" y="95"/>
                    <a:pt x="114" y="95"/>
                    <a:pt x="113" y="93"/>
                  </a:cubicBezTo>
                  <a:cubicBezTo>
                    <a:pt x="113" y="92"/>
                    <a:pt x="113" y="91"/>
                    <a:pt x="113" y="91"/>
                  </a:cubicBezTo>
                  <a:cubicBezTo>
                    <a:pt x="112" y="88"/>
                    <a:pt x="111" y="85"/>
                    <a:pt x="108" y="81"/>
                  </a:cubicBezTo>
                  <a:cubicBezTo>
                    <a:pt x="106" y="78"/>
                    <a:pt x="104" y="75"/>
                    <a:pt x="102" y="74"/>
                  </a:cubicBezTo>
                  <a:cubicBezTo>
                    <a:pt x="103" y="75"/>
                    <a:pt x="105" y="78"/>
                    <a:pt x="107" y="82"/>
                  </a:cubicBezTo>
                  <a:cubicBezTo>
                    <a:pt x="112" y="92"/>
                    <a:pt x="114" y="101"/>
                    <a:pt x="112" y="108"/>
                  </a:cubicBezTo>
                  <a:cubicBezTo>
                    <a:pt x="111" y="111"/>
                    <a:pt x="110" y="112"/>
                    <a:pt x="107" y="112"/>
                  </a:cubicBezTo>
                  <a:cubicBezTo>
                    <a:pt x="105" y="112"/>
                    <a:pt x="104" y="112"/>
                    <a:pt x="104" y="110"/>
                  </a:cubicBezTo>
                  <a:cubicBezTo>
                    <a:pt x="103" y="109"/>
                    <a:pt x="103" y="106"/>
                    <a:pt x="103" y="102"/>
                  </a:cubicBezTo>
                  <a:cubicBezTo>
                    <a:pt x="103" y="99"/>
                    <a:pt x="103" y="95"/>
                    <a:pt x="102" y="92"/>
                  </a:cubicBezTo>
                  <a:cubicBezTo>
                    <a:pt x="101" y="90"/>
                    <a:pt x="101" y="88"/>
                    <a:pt x="100" y="86"/>
                  </a:cubicBezTo>
                  <a:cubicBezTo>
                    <a:pt x="99" y="84"/>
                    <a:pt x="99" y="82"/>
                    <a:pt x="98" y="81"/>
                  </a:cubicBezTo>
                  <a:cubicBezTo>
                    <a:pt x="98" y="80"/>
                    <a:pt x="97" y="80"/>
                    <a:pt x="97" y="79"/>
                  </a:cubicBezTo>
                  <a:cubicBezTo>
                    <a:pt x="96" y="79"/>
                    <a:pt x="96" y="78"/>
                    <a:pt x="96" y="78"/>
                  </a:cubicBezTo>
                  <a:cubicBezTo>
                    <a:pt x="95" y="77"/>
                    <a:pt x="95" y="77"/>
                    <a:pt x="95" y="77"/>
                  </a:cubicBezTo>
                  <a:cubicBezTo>
                    <a:pt x="94" y="73"/>
                    <a:pt x="93" y="70"/>
                    <a:pt x="92" y="67"/>
                  </a:cubicBezTo>
                  <a:cubicBezTo>
                    <a:pt x="91" y="65"/>
                    <a:pt x="90" y="63"/>
                    <a:pt x="89" y="62"/>
                  </a:cubicBezTo>
                  <a:cubicBezTo>
                    <a:pt x="88" y="61"/>
                    <a:pt x="88" y="60"/>
                    <a:pt x="87" y="59"/>
                  </a:cubicBezTo>
                  <a:cubicBezTo>
                    <a:pt x="86" y="58"/>
                    <a:pt x="86" y="57"/>
                    <a:pt x="85" y="55"/>
                  </a:cubicBezTo>
                  <a:cubicBezTo>
                    <a:pt x="85" y="54"/>
                    <a:pt x="85" y="52"/>
                    <a:pt x="86" y="50"/>
                  </a:cubicBezTo>
                  <a:cubicBezTo>
                    <a:pt x="87" y="48"/>
                    <a:pt x="87" y="46"/>
                    <a:pt x="86" y="45"/>
                  </a:cubicBezTo>
                  <a:cubicBezTo>
                    <a:pt x="86" y="44"/>
                    <a:pt x="85" y="44"/>
                    <a:pt x="82" y="43"/>
                  </a:cubicBezTo>
                  <a:cubicBezTo>
                    <a:pt x="81" y="43"/>
                    <a:pt x="80" y="42"/>
                    <a:pt x="78" y="41"/>
                  </a:cubicBezTo>
                  <a:cubicBezTo>
                    <a:pt x="76" y="40"/>
                    <a:pt x="75" y="40"/>
                    <a:pt x="75" y="40"/>
                  </a:cubicBezTo>
                  <a:cubicBezTo>
                    <a:pt x="74" y="40"/>
                    <a:pt x="74" y="39"/>
                    <a:pt x="74" y="37"/>
                  </a:cubicBezTo>
                  <a:cubicBezTo>
                    <a:pt x="73" y="36"/>
                    <a:pt x="74" y="34"/>
                    <a:pt x="74" y="33"/>
                  </a:cubicBezTo>
                  <a:cubicBezTo>
                    <a:pt x="75" y="31"/>
                    <a:pt x="76" y="30"/>
                    <a:pt x="78" y="30"/>
                  </a:cubicBezTo>
                  <a:cubicBezTo>
                    <a:pt x="80" y="30"/>
                    <a:pt x="82" y="31"/>
                    <a:pt x="83" y="33"/>
                  </a:cubicBezTo>
                  <a:cubicBezTo>
                    <a:pt x="83" y="35"/>
                    <a:pt x="84" y="37"/>
                    <a:pt x="83" y="38"/>
                  </a:cubicBezTo>
                  <a:cubicBezTo>
                    <a:pt x="82" y="40"/>
                    <a:pt x="82" y="40"/>
                    <a:pt x="83" y="41"/>
                  </a:cubicBezTo>
                  <a:cubicBezTo>
                    <a:pt x="83" y="41"/>
                    <a:pt x="84" y="41"/>
                    <a:pt x="86" y="41"/>
                  </a:cubicBezTo>
                  <a:cubicBezTo>
                    <a:pt x="86" y="41"/>
                    <a:pt x="87" y="39"/>
                    <a:pt x="87" y="37"/>
                  </a:cubicBezTo>
                  <a:cubicBezTo>
                    <a:pt x="87" y="35"/>
                    <a:pt x="87" y="34"/>
                    <a:pt x="87" y="34"/>
                  </a:cubicBezTo>
                  <a:cubicBezTo>
                    <a:pt x="87" y="32"/>
                    <a:pt x="86" y="30"/>
                    <a:pt x="86" y="29"/>
                  </a:cubicBezTo>
                  <a:cubicBezTo>
                    <a:pt x="85" y="28"/>
                    <a:pt x="84" y="27"/>
                    <a:pt x="84" y="26"/>
                  </a:cubicBezTo>
                  <a:cubicBezTo>
                    <a:pt x="83" y="26"/>
                    <a:pt x="82" y="25"/>
                    <a:pt x="81" y="25"/>
                  </a:cubicBezTo>
                  <a:cubicBezTo>
                    <a:pt x="81" y="25"/>
                    <a:pt x="80" y="24"/>
                    <a:pt x="79" y="24"/>
                  </a:cubicBezTo>
                  <a:cubicBezTo>
                    <a:pt x="72" y="25"/>
                    <a:pt x="69" y="29"/>
                    <a:pt x="70" y="37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38"/>
                    <a:pt x="69" y="37"/>
                    <a:pt x="68" y="37"/>
                  </a:cubicBezTo>
                  <a:cubicBezTo>
                    <a:pt x="66" y="37"/>
                    <a:pt x="65" y="37"/>
                    <a:pt x="64" y="37"/>
                  </a:cubicBezTo>
                  <a:cubicBezTo>
                    <a:pt x="64" y="37"/>
                    <a:pt x="63" y="37"/>
                    <a:pt x="63" y="37"/>
                  </a:cubicBezTo>
                  <a:cubicBezTo>
                    <a:pt x="63" y="33"/>
                    <a:pt x="62" y="30"/>
                    <a:pt x="61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4" y="26"/>
                    <a:pt x="53" y="28"/>
                  </a:cubicBezTo>
                  <a:cubicBezTo>
                    <a:pt x="52" y="30"/>
                    <a:pt x="52" y="31"/>
                    <a:pt x="52" y="33"/>
                  </a:cubicBezTo>
                  <a:cubicBezTo>
                    <a:pt x="52" y="34"/>
                    <a:pt x="52" y="36"/>
                    <a:pt x="52" y="37"/>
                  </a:cubicBezTo>
                  <a:cubicBezTo>
                    <a:pt x="52" y="38"/>
                    <a:pt x="53" y="39"/>
                    <a:pt x="53" y="40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5" y="40"/>
                    <a:pt x="55" y="39"/>
                    <a:pt x="54" y="38"/>
                  </a:cubicBezTo>
                  <a:cubicBezTo>
                    <a:pt x="54" y="37"/>
                    <a:pt x="53" y="36"/>
                    <a:pt x="53" y="35"/>
                  </a:cubicBezTo>
                  <a:cubicBezTo>
                    <a:pt x="53" y="34"/>
                    <a:pt x="53" y="33"/>
                    <a:pt x="54" y="32"/>
                  </a:cubicBezTo>
                  <a:cubicBezTo>
                    <a:pt x="55" y="31"/>
                    <a:pt x="56" y="30"/>
                    <a:pt x="57" y="30"/>
                  </a:cubicBezTo>
                  <a:cubicBezTo>
                    <a:pt x="58" y="30"/>
                    <a:pt x="59" y="31"/>
                    <a:pt x="60" y="32"/>
                  </a:cubicBezTo>
                  <a:cubicBezTo>
                    <a:pt x="60" y="34"/>
                    <a:pt x="61" y="35"/>
                    <a:pt x="61" y="36"/>
                  </a:cubicBezTo>
                  <a:cubicBezTo>
                    <a:pt x="61" y="37"/>
                    <a:pt x="61" y="38"/>
                    <a:pt x="61" y="38"/>
                  </a:cubicBezTo>
                  <a:cubicBezTo>
                    <a:pt x="59" y="39"/>
                    <a:pt x="58" y="40"/>
                    <a:pt x="58" y="41"/>
                  </a:cubicBezTo>
                  <a:cubicBezTo>
                    <a:pt x="57" y="42"/>
                    <a:pt x="56" y="42"/>
                    <a:pt x="55" y="43"/>
                  </a:cubicBezTo>
                  <a:cubicBezTo>
                    <a:pt x="54" y="44"/>
                    <a:pt x="53" y="44"/>
                    <a:pt x="53" y="44"/>
                  </a:cubicBezTo>
                  <a:cubicBezTo>
                    <a:pt x="52" y="45"/>
                    <a:pt x="52" y="46"/>
                    <a:pt x="52" y="47"/>
                  </a:cubicBezTo>
                  <a:cubicBezTo>
                    <a:pt x="51" y="48"/>
                    <a:pt x="52" y="48"/>
                    <a:pt x="52" y="48"/>
                  </a:cubicBezTo>
                  <a:cubicBezTo>
                    <a:pt x="53" y="49"/>
                    <a:pt x="54" y="50"/>
                    <a:pt x="55" y="50"/>
                  </a:cubicBezTo>
                  <a:cubicBezTo>
                    <a:pt x="55" y="51"/>
                    <a:pt x="56" y="52"/>
                    <a:pt x="56" y="52"/>
                  </a:cubicBezTo>
                  <a:cubicBezTo>
                    <a:pt x="57" y="53"/>
                    <a:pt x="57" y="53"/>
                    <a:pt x="58" y="53"/>
                  </a:cubicBezTo>
                  <a:cubicBezTo>
                    <a:pt x="59" y="54"/>
                    <a:pt x="60" y="54"/>
                    <a:pt x="61" y="54"/>
                  </a:cubicBezTo>
                  <a:cubicBezTo>
                    <a:pt x="64" y="54"/>
                    <a:pt x="68" y="54"/>
                    <a:pt x="71" y="52"/>
                  </a:cubicBezTo>
                  <a:cubicBezTo>
                    <a:pt x="71" y="52"/>
                    <a:pt x="72" y="52"/>
                    <a:pt x="73" y="52"/>
                  </a:cubicBezTo>
                  <a:cubicBezTo>
                    <a:pt x="74" y="51"/>
                    <a:pt x="76" y="51"/>
                    <a:pt x="76" y="51"/>
                  </a:cubicBezTo>
                  <a:cubicBezTo>
                    <a:pt x="77" y="51"/>
                    <a:pt x="78" y="50"/>
                    <a:pt x="79" y="50"/>
                  </a:cubicBezTo>
                  <a:cubicBezTo>
                    <a:pt x="80" y="49"/>
                    <a:pt x="81" y="49"/>
                    <a:pt x="81" y="48"/>
                  </a:cubicBezTo>
                  <a:cubicBezTo>
                    <a:pt x="82" y="47"/>
                    <a:pt x="82" y="47"/>
                    <a:pt x="83" y="47"/>
                  </a:cubicBezTo>
                  <a:cubicBezTo>
                    <a:pt x="83" y="47"/>
                    <a:pt x="84" y="48"/>
                    <a:pt x="84" y="48"/>
                  </a:cubicBezTo>
                  <a:cubicBezTo>
                    <a:pt x="84" y="48"/>
                    <a:pt x="84" y="49"/>
                    <a:pt x="83" y="49"/>
                  </a:cubicBezTo>
                  <a:cubicBezTo>
                    <a:pt x="83" y="50"/>
                    <a:pt x="83" y="50"/>
                    <a:pt x="82" y="50"/>
                  </a:cubicBezTo>
                  <a:cubicBezTo>
                    <a:pt x="81" y="50"/>
                    <a:pt x="79" y="51"/>
                    <a:pt x="76" y="52"/>
                  </a:cubicBezTo>
                  <a:cubicBezTo>
                    <a:pt x="74" y="53"/>
                    <a:pt x="73" y="54"/>
                    <a:pt x="72" y="54"/>
                  </a:cubicBezTo>
                  <a:cubicBezTo>
                    <a:pt x="69" y="55"/>
                    <a:pt x="67" y="56"/>
                    <a:pt x="66" y="56"/>
                  </a:cubicBezTo>
                  <a:cubicBezTo>
                    <a:pt x="64" y="56"/>
                    <a:pt x="62" y="56"/>
                    <a:pt x="58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8" y="57"/>
                    <a:pt x="59" y="58"/>
                  </a:cubicBezTo>
                  <a:cubicBezTo>
                    <a:pt x="60" y="59"/>
                    <a:pt x="63" y="60"/>
                    <a:pt x="65" y="60"/>
                  </a:cubicBezTo>
                  <a:cubicBezTo>
                    <a:pt x="66" y="60"/>
                    <a:pt x="67" y="60"/>
                    <a:pt x="69" y="59"/>
                  </a:cubicBezTo>
                  <a:cubicBezTo>
                    <a:pt x="70" y="59"/>
                    <a:pt x="71" y="58"/>
                    <a:pt x="72" y="58"/>
                  </a:cubicBezTo>
                  <a:cubicBezTo>
                    <a:pt x="73" y="57"/>
                    <a:pt x="74" y="57"/>
                    <a:pt x="75" y="56"/>
                  </a:cubicBezTo>
                  <a:cubicBezTo>
                    <a:pt x="76" y="56"/>
                    <a:pt x="77" y="55"/>
                    <a:pt x="78" y="55"/>
                  </a:cubicBezTo>
                  <a:cubicBezTo>
                    <a:pt x="79" y="54"/>
                    <a:pt x="80" y="54"/>
                    <a:pt x="80" y="54"/>
                  </a:cubicBezTo>
                  <a:cubicBezTo>
                    <a:pt x="81" y="53"/>
                    <a:pt x="82" y="53"/>
                    <a:pt x="82" y="53"/>
                  </a:cubicBezTo>
                  <a:cubicBezTo>
                    <a:pt x="82" y="53"/>
                    <a:pt x="83" y="54"/>
                    <a:pt x="83" y="54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3" y="55"/>
                    <a:pt x="82" y="55"/>
                    <a:pt x="82" y="55"/>
                  </a:cubicBezTo>
                  <a:cubicBezTo>
                    <a:pt x="82" y="55"/>
                    <a:pt x="82" y="56"/>
                    <a:pt x="82" y="56"/>
                  </a:cubicBezTo>
                  <a:cubicBezTo>
                    <a:pt x="82" y="56"/>
                    <a:pt x="81" y="56"/>
                    <a:pt x="81" y="56"/>
                  </a:cubicBezTo>
                  <a:cubicBezTo>
                    <a:pt x="81" y="56"/>
                    <a:pt x="80" y="57"/>
                    <a:pt x="80" y="57"/>
                  </a:cubicBezTo>
                  <a:cubicBezTo>
                    <a:pt x="80" y="57"/>
                    <a:pt x="80" y="57"/>
                    <a:pt x="79" y="57"/>
                  </a:cubicBezTo>
                  <a:cubicBezTo>
                    <a:pt x="79" y="57"/>
                    <a:pt x="78" y="57"/>
                    <a:pt x="78" y="58"/>
                  </a:cubicBezTo>
                  <a:cubicBezTo>
                    <a:pt x="76" y="58"/>
                    <a:pt x="74" y="60"/>
                    <a:pt x="72" y="62"/>
                  </a:cubicBezTo>
                  <a:cubicBezTo>
                    <a:pt x="69" y="64"/>
                    <a:pt x="67" y="65"/>
                    <a:pt x="66" y="66"/>
                  </a:cubicBezTo>
                  <a:cubicBezTo>
                    <a:pt x="64" y="67"/>
                    <a:pt x="62" y="67"/>
                    <a:pt x="61" y="66"/>
                  </a:cubicBezTo>
                  <a:cubicBezTo>
                    <a:pt x="60" y="65"/>
                    <a:pt x="58" y="63"/>
                    <a:pt x="55" y="59"/>
                  </a:cubicBezTo>
                  <a:cubicBezTo>
                    <a:pt x="54" y="57"/>
                    <a:pt x="53" y="56"/>
                    <a:pt x="53" y="57"/>
                  </a:cubicBezTo>
                  <a:cubicBezTo>
                    <a:pt x="53" y="57"/>
                    <a:pt x="53" y="57"/>
                    <a:pt x="53" y="58"/>
                  </a:cubicBezTo>
                  <a:cubicBezTo>
                    <a:pt x="53" y="59"/>
                    <a:pt x="52" y="61"/>
                    <a:pt x="51" y="63"/>
                  </a:cubicBezTo>
                  <a:cubicBezTo>
                    <a:pt x="50" y="65"/>
                    <a:pt x="49" y="67"/>
                    <a:pt x="48" y="68"/>
                  </a:cubicBezTo>
                  <a:cubicBezTo>
                    <a:pt x="47" y="70"/>
                    <a:pt x="47" y="72"/>
                    <a:pt x="46" y="74"/>
                  </a:cubicBezTo>
                  <a:cubicBezTo>
                    <a:pt x="46" y="76"/>
                    <a:pt x="46" y="78"/>
                    <a:pt x="47" y="80"/>
                  </a:cubicBezTo>
                  <a:cubicBezTo>
                    <a:pt x="46" y="80"/>
                    <a:pt x="44" y="83"/>
                    <a:pt x="42" y="88"/>
                  </a:cubicBezTo>
                  <a:cubicBezTo>
                    <a:pt x="39" y="94"/>
                    <a:pt x="38" y="98"/>
                    <a:pt x="37" y="102"/>
                  </a:cubicBezTo>
                  <a:cubicBezTo>
                    <a:pt x="37" y="103"/>
                    <a:pt x="37" y="105"/>
                    <a:pt x="37" y="108"/>
                  </a:cubicBezTo>
                  <a:cubicBezTo>
                    <a:pt x="37" y="111"/>
                    <a:pt x="37" y="113"/>
                    <a:pt x="36" y="114"/>
                  </a:cubicBezTo>
                  <a:cubicBezTo>
                    <a:pt x="36" y="115"/>
                    <a:pt x="35" y="115"/>
                    <a:pt x="34" y="114"/>
                  </a:cubicBezTo>
                  <a:cubicBezTo>
                    <a:pt x="32" y="112"/>
                    <a:pt x="30" y="109"/>
                    <a:pt x="30" y="105"/>
                  </a:cubicBezTo>
                  <a:cubicBezTo>
                    <a:pt x="30" y="103"/>
                    <a:pt x="30" y="102"/>
                    <a:pt x="31" y="100"/>
                  </a:cubicBezTo>
                  <a:cubicBezTo>
                    <a:pt x="31" y="99"/>
                    <a:pt x="31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8" y="103"/>
                    <a:pt x="28" y="108"/>
                    <a:pt x="31" y="114"/>
                  </a:cubicBezTo>
                  <a:cubicBezTo>
                    <a:pt x="31" y="115"/>
                    <a:pt x="32" y="116"/>
                    <a:pt x="33" y="117"/>
                  </a:cubicBezTo>
                  <a:cubicBezTo>
                    <a:pt x="35" y="118"/>
                    <a:pt x="35" y="119"/>
                    <a:pt x="36" y="119"/>
                  </a:cubicBezTo>
                  <a:cubicBezTo>
                    <a:pt x="37" y="120"/>
                    <a:pt x="40" y="123"/>
                    <a:pt x="46" y="127"/>
                  </a:cubicBezTo>
                  <a:cubicBezTo>
                    <a:pt x="51" y="132"/>
                    <a:pt x="54" y="134"/>
                    <a:pt x="54" y="135"/>
                  </a:cubicBezTo>
                  <a:cubicBezTo>
                    <a:pt x="55" y="136"/>
                    <a:pt x="56" y="137"/>
                    <a:pt x="56" y="138"/>
                  </a:cubicBezTo>
                  <a:cubicBezTo>
                    <a:pt x="56" y="140"/>
                    <a:pt x="56" y="141"/>
                    <a:pt x="55" y="142"/>
                  </a:cubicBezTo>
                  <a:cubicBezTo>
                    <a:pt x="54" y="144"/>
                    <a:pt x="52" y="144"/>
                    <a:pt x="50" y="144"/>
                  </a:cubicBezTo>
                  <a:cubicBezTo>
                    <a:pt x="51" y="145"/>
                    <a:pt x="52" y="147"/>
                    <a:pt x="53" y="149"/>
                  </a:cubicBezTo>
                  <a:cubicBezTo>
                    <a:pt x="54" y="151"/>
                    <a:pt x="55" y="152"/>
                    <a:pt x="56" y="154"/>
                  </a:cubicBezTo>
                  <a:cubicBezTo>
                    <a:pt x="56" y="155"/>
                    <a:pt x="56" y="158"/>
                    <a:pt x="56" y="160"/>
                  </a:cubicBezTo>
                  <a:cubicBezTo>
                    <a:pt x="59" y="159"/>
                    <a:pt x="60" y="156"/>
                    <a:pt x="57" y="152"/>
                  </a:cubicBezTo>
                  <a:cubicBezTo>
                    <a:pt x="57" y="151"/>
                    <a:pt x="56" y="151"/>
                    <a:pt x="56" y="150"/>
                  </a:cubicBezTo>
                  <a:cubicBezTo>
                    <a:pt x="56" y="150"/>
                    <a:pt x="55" y="149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5" y="148"/>
                    <a:pt x="56" y="148"/>
                    <a:pt x="56" y="148"/>
                  </a:cubicBezTo>
                  <a:cubicBezTo>
                    <a:pt x="57" y="147"/>
                    <a:pt x="57" y="147"/>
                    <a:pt x="58" y="148"/>
                  </a:cubicBezTo>
                  <a:cubicBezTo>
                    <a:pt x="61" y="151"/>
                    <a:pt x="66" y="152"/>
                    <a:pt x="74" y="151"/>
                  </a:cubicBezTo>
                  <a:cubicBezTo>
                    <a:pt x="82" y="150"/>
                    <a:pt x="88" y="148"/>
                    <a:pt x="91" y="143"/>
                  </a:cubicBezTo>
                  <a:cubicBezTo>
                    <a:pt x="92" y="141"/>
                    <a:pt x="93" y="140"/>
                    <a:pt x="94" y="140"/>
                  </a:cubicBezTo>
                  <a:cubicBezTo>
                    <a:pt x="95" y="141"/>
                    <a:pt x="95" y="142"/>
                    <a:pt x="95" y="145"/>
                  </a:cubicBezTo>
                  <a:cubicBezTo>
                    <a:pt x="95" y="147"/>
                    <a:pt x="94" y="150"/>
                    <a:pt x="93" y="154"/>
                  </a:cubicBezTo>
                  <a:cubicBezTo>
                    <a:pt x="92" y="155"/>
                    <a:pt x="92" y="156"/>
                    <a:pt x="92" y="157"/>
                  </a:cubicBezTo>
                  <a:cubicBezTo>
                    <a:pt x="92" y="158"/>
                    <a:pt x="93" y="159"/>
                    <a:pt x="94" y="159"/>
                  </a:cubicBezTo>
                  <a:cubicBezTo>
                    <a:pt x="94" y="158"/>
                    <a:pt x="95" y="155"/>
                    <a:pt x="96" y="152"/>
                  </a:cubicBezTo>
                  <a:cubicBezTo>
                    <a:pt x="96" y="148"/>
                    <a:pt x="97" y="145"/>
                    <a:pt x="97" y="143"/>
                  </a:cubicBezTo>
                  <a:cubicBezTo>
                    <a:pt x="97" y="142"/>
                    <a:pt x="97" y="139"/>
                    <a:pt x="96" y="136"/>
                  </a:cubicBezTo>
                  <a:cubicBezTo>
                    <a:pt x="96" y="133"/>
                    <a:pt x="95" y="130"/>
                    <a:pt x="96" y="127"/>
                  </a:cubicBezTo>
                  <a:cubicBezTo>
                    <a:pt x="96" y="124"/>
                    <a:pt x="96" y="122"/>
                    <a:pt x="98" y="120"/>
                  </a:cubicBezTo>
                  <a:cubicBezTo>
                    <a:pt x="99" y="119"/>
                    <a:pt x="100" y="119"/>
                    <a:pt x="103" y="119"/>
                  </a:cubicBezTo>
                  <a:cubicBezTo>
                    <a:pt x="103" y="116"/>
                    <a:pt x="104" y="115"/>
                    <a:pt x="106" y="114"/>
                  </a:cubicBezTo>
                  <a:cubicBezTo>
                    <a:pt x="108" y="113"/>
                    <a:pt x="110" y="112"/>
                    <a:pt x="113" y="113"/>
                  </a:cubicBezTo>
                  <a:cubicBezTo>
                    <a:pt x="115" y="113"/>
                    <a:pt x="117" y="114"/>
                    <a:pt x="118" y="115"/>
                  </a:cubicBezTo>
                  <a:close/>
                  <a:moveTo>
                    <a:pt x="37" y="81"/>
                  </a:moveTo>
                  <a:cubicBezTo>
                    <a:pt x="37" y="81"/>
                    <a:pt x="37" y="81"/>
                    <a:pt x="37" y="81"/>
                  </a:cubicBezTo>
                  <a:cubicBezTo>
                    <a:pt x="37" y="81"/>
                    <a:pt x="37" y="82"/>
                    <a:pt x="37" y="82"/>
                  </a:cubicBezTo>
                  <a:cubicBezTo>
                    <a:pt x="36" y="83"/>
                    <a:pt x="36" y="83"/>
                    <a:pt x="36" y="84"/>
                  </a:cubicBezTo>
                  <a:cubicBezTo>
                    <a:pt x="36" y="84"/>
                    <a:pt x="35" y="84"/>
                    <a:pt x="35" y="85"/>
                  </a:cubicBezTo>
                  <a:cubicBezTo>
                    <a:pt x="35" y="85"/>
                    <a:pt x="35" y="86"/>
                    <a:pt x="35" y="86"/>
                  </a:cubicBezTo>
                  <a:cubicBezTo>
                    <a:pt x="35" y="86"/>
                    <a:pt x="36" y="86"/>
                    <a:pt x="36" y="85"/>
                  </a:cubicBezTo>
                  <a:cubicBezTo>
                    <a:pt x="37" y="85"/>
                    <a:pt x="37" y="84"/>
                    <a:pt x="37" y="84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8" y="83"/>
                    <a:pt x="38" y="82"/>
                    <a:pt x="38" y="82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2"/>
                    <a:pt x="38" y="82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1"/>
                    <a:pt x="38" y="81"/>
                    <a:pt x="37" y="81"/>
                  </a:cubicBezTo>
                  <a:close/>
                  <a:moveTo>
                    <a:pt x="59" y="37"/>
                  </a:moveTo>
                  <a:cubicBezTo>
                    <a:pt x="59" y="35"/>
                    <a:pt x="59" y="34"/>
                    <a:pt x="59" y="34"/>
                  </a:cubicBezTo>
                  <a:cubicBezTo>
                    <a:pt x="58" y="33"/>
                    <a:pt x="58" y="32"/>
                    <a:pt x="58" y="32"/>
                  </a:cubicBezTo>
                  <a:cubicBezTo>
                    <a:pt x="57" y="32"/>
                    <a:pt x="57" y="32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8" y="33"/>
                    <a:pt x="58" y="34"/>
                    <a:pt x="58" y="35"/>
                  </a:cubicBezTo>
                  <a:cubicBezTo>
                    <a:pt x="58" y="36"/>
                    <a:pt x="58" y="37"/>
                    <a:pt x="59" y="37"/>
                  </a:cubicBezTo>
                  <a:cubicBezTo>
                    <a:pt x="59" y="37"/>
                    <a:pt x="59" y="37"/>
                    <a:pt x="59" y="37"/>
                  </a:cubicBezTo>
                  <a:close/>
                  <a:moveTo>
                    <a:pt x="62" y="39"/>
                  </a:moveTo>
                  <a:cubicBezTo>
                    <a:pt x="62" y="39"/>
                    <a:pt x="61" y="39"/>
                    <a:pt x="61" y="40"/>
                  </a:cubicBezTo>
                  <a:cubicBezTo>
                    <a:pt x="61" y="41"/>
                    <a:pt x="60" y="41"/>
                    <a:pt x="60" y="41"/>
                  </a:cubicBezTo>
                  <a:cubicBezTo>
                    <a:pt x="60" y="41"/>
                    <a:pt x="60" y="41"/>
                    <a:pt x="60" y="40"/>
                  </a:cubicBezTo>
                  <a:cubicBezTo>
                    <a:pt x="60" y="40"/>
                    <a:pt x="60" y="39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lose/>
                  <a:moveTo>
                    <a:pt x="71" y="40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9" y="39"/>
                    <a:pt x="68" y="39"/>
                  </a:cubicBezTo>
                  <a:cubicBezTo>
                    <a:pt x="69" y="39"/>
                    <a:pt x="70" y="39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82" y="35"/>
                  </a:moveTo>
                  <a:cubicBezTo>
                    <a:pt x="82" y="34"/>
                    <a:pt x="82" y="34"/>
                    <a:pt x="81" y="33"/>
                  </a:cubicBezTo>
                  <a:cubicBezTo>
                    <a:pt x="81" y="33"/>
                    <a:pt x="81" y="32"/>
                    <a:pt x="80" y="32"/>
                  </a:cubicBezTo>
                  <a:cubicBezTo>
                    <a:pt x="80" y="32"/>
                    <a:pt x="80" y="32"/>
                    <a:pt x="79" y="32"/>
                  </a:cubicBezTo>
                  <a:cubicBezTo>
                    <a:pt x="78" y="32"/>
                    <a:pt x="78" y="32"/>
                    <a:pt x="79" y="32"/>
                  </a:cubicBezTo>
                  <a:cubicBezTo>
                    <a:pt x="79" y="32"/>
                    <a:pt x="79" y="32"/>
                    <a:pt x="79" y="33"/>
                  </a:cubicBezTo>
                  <a:cubicBezTo>
                    <a:pt x="80" y="33"/>
                    <a:pt x="81" y="34"/>
                    <a:pt x="81" y="35"/>
                  </a:cubicBezTo>
                  <a:cubicBezTo>
                    <a:pt x="81" y="36"/>
                    <a:pt x="81" y="36"/>
                    <a:pt x="82" y="35"/>
                  </a:cubicBezTo>
                  <a:close/>
                  <a:moveTo>
                    <a:pt x="87" y="13"/>
                  </a:moveTo>
                  <a:cubicBezTo>
                    <a:pt x="87" y="13"/>
                    <a:pt x="87" y="13"/>
                    <a:pt x="87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1"/>
                    <a:pt x="85" y="11"/>
                  </a:cubicBezTo>
                  <a:cubicBezTo>
                    <a:pt x="84" y="10"/>
                    <a:pt x="83" y="10"/>
                    <a:pt x="83" y="10"/>
                  </a:cubicBezTo>
                  <a:cubicBezTo>
                    <a:pt x="82" y="10"/>
                    <a:pt x="82" y="10"/>
                    <a:pt x="82" y="11"/>
                  </a:cubicBezTo>
                  <a:cubicBezTo>
                    <a:pt x="81" y="11"/>
                    <a:pt x="81" y="11"/>
                    <a:pt x="81" y="12"/>
                  </a:cubicBezTo>
                  <a:cubicBezTo>
                    <a:pt x="82" y="12"/>
                    <a:pt x="81" y="13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0" y="15"/>
                    <a:pt x="80" y="15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3" y="14"/>
                    <a:pt x="84" y="14"/>
                  </a:cubicBezTo>
                  <a:cubicBezTo>
                    <a:pt x="84" y="14"/>
                    <a:pt x="84" y="14"/>
                    <a:pt x="85" y="14"/>
                  </a:cubicBezTo>
                  <a:cubicBezTo>
                    <a:pt x="85" y="14"/>
                    <a:pt x="86" y="14"/>
                    <a:pt x="86" y="14"/>
                  </a:cubicBezTo>
                  <a:cubicBezTo>
                    <a:pt x="86" y="14"/>
                    <a:pt x="87" y="13"/>
                    <a:pt x="87" y="13"/>
                  </a:cubicBezTo>
                  <a:close/>
                  <a:moveTo>
                    <a:pt x="99" y="55"/>
                  </a:moveTo>
                  <a:cubicBezTo>
                    <a:pt x="98" y="55"/>
                    <a:pt x="98" y="54"/>
                    <a:pt x="98" y="54"/>
                  </a:cubicBezTo>
                  <a:cubicBezTo>
                    <a:pt x="98" y="54"/>
                    <a:pt x="97" y="54"/>
                    <a:pt x="97" y="54"/>
                  </a:cubicBezTo>
                  <a:cubicBezTo>
                    <a:pt x="96" y="53"/>
                    <a:pt x="96" y="53"/>
                    <a:pt x="95" y="53"/>
                  </a:cubicBezTo>
                  <a:cubicBezTo>
                    <a:pt x="95" y="53"/>
                    <a:pt x="95" y="53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2" y="52"/>
                    <a:pt x="92" y="53"/>
                    <a:pt x="93" y="55"/>
                  </a:cubicBezTo>
                  <a:cubicBezTo>
                    <a:pt x="95" y="57"/>
                    <a:pt x="96" y="58"/>
                    <a:pt x="97" y="58"/>
                  </a:cubicBezTo>
                  <a:cubicBezTo>
                    <a:pt x="97" y="58"/>
                    <a:pt x="98" y="58"/>
                    <a:pt x="98" y="57"/>
                  </a:cubicBezTo>
                  <a:cubicBezTo>
                    <a:pt x="99" y="56"/>
                    <a:pt x="99" y="56"/>
                    <a:pt x="9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7" name="Freeform 349">
              <a:extLst>
                <a:ext uri="{FF2B5EF4-FFF2-40B4-BE49-F238E27FC236}">
                  <a16:creationId xmlns:a16="http://schemas.microsoft.com/office/drawing/2014/main" id="{28F35505-FF7F-4EE5-9E16-71929D1D1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9837" y="4033334"/>
              <a:ext cx="151447" cy="151447"/>
            </a:xfrm>
            <a:custGeom>
              <a:avLst/>
              <a:gdLst>
                <a:gd name="T0" fmla="*/ 146 w 146"/>
                <a:gd name="T1" fmla="*/ 73 h 146"/>
                <a:gd name="T2" fmla="*/ 109 w 146"/>
                <a:gd name="T3" fmla="*/ 136 h 146"/>
                <a:gd name="T4" fmla="*/ 36 w 146"/>
                <a:gd name="T5" fmla="*/ 136 h 146"/>
                <a:gd name="T6" fmla="*/ 0 w 146"/>
                <a:gd name="T7" fmla="*/ 73 h 146"/>
                <a:gd name="T8" fmla="*/ 36 w 146"/>
                <a:gd name="T9" fmla="*/ 10 h 146"/>
                <a:gd name="T10" fmla="*/ 109 w 146"/>
                <a:gd name="T11" fmla="*/ 10 h 146"/>
                <a:gd name="T12" fmla="*/ 80 w 146"/>
                <a:gd name="T13" fmla="*/ 73 h 146"/>
                <a:gd name="T14" fmla="*/ 11 w 146"/>
                <a:gd name="T15" fmla="*/ 71 h 146"/>
                <a:gd name="T16" fmla="*/ 15 w 146"/>
                <a:gd name="T17" fmla="*/ 95 h 146"/>
                <a:gd name="T18" fmla="*/ 38 w 146"/>
                <a:gd name="T19" fmla="*/ 99 h 146"/>
                <a:gd name="T20" fmla="*/ 64 w 146"/>
                <a:gd name="T21" fmla="*/ 79 h 146"/>
                <a:gd name="T22" fmla="*/ 77 w 146"/>
                <a:gd name="T23" fmla="*/ 73 h 146"/>
                <a:gd name="T24" fmla="*/ 80 w 146"/>
                <a:gd name="T25" fmla="*/ 73 h 146"/>
                <a:gd name="T26" fmla="*/ 46 w 146"/>
                <a:gd name="T27" fmla="*/ 17 h 146"/>
                <a:gd name="T28" fmla="*/ 12 w 146"/>
                <a:gd name="T29" fmla="*/ 60 h 146"/>
                <a:gd name="T30" fmla="*/ 97 w 146"/>
                <a:gd name="T31" fmla="*/ 130 h 146"/>
                <a:gd name="T32" fmla="*/ 84 w 146"/>
                <a:gd name="T33" fmla="*/ 83 h 146"/>
                <a:gd name="T34" fmla="*/ 79 w 146"/>
                <a:gd name="T35" fmla="*/ 85 h 146"/>
                <a:gd name="T36" fmla="*/ 57 w 146"/>
                <a:gd name="T37" fmla="*/ 97 h 146"/>
                <a:gd name="T38" fmla="*/ 35 w 146"/>
                <a:gd name="T39" fmla="*/ 122 h 146"/>
                <a:gd name="T40" fmla="*/ 73 w 146"/>
                <a:gd name="T41" fmla="*/ 135 h 146"/>
                <a:gd name="T42" fmla="*/ 58 w 146"/>
                <a:gd name="T43" fmla="*/ 13 h 146"/>
                <a:gd name="T44" fmla="*/ 58 w 146"/>
                <a:gd name="T45" fmla="*/ 13 h 146"/>
                <a:gd name="T46" fmla="*/ 73 w 146"/>
                <a:gd name="T47" fmla="*/ 11 h 146"/>
                <a:gd name="T48" fmla="*/ 82 w 146"/>
                <a:gd name="T49" fmla="*/ 49 h 146"/>
                <a:gd name="T50" fmla="*/ 103 w 146"/>
                <a:gd name="T51" fmla="*/ 37 h 146"/>
                <a:gd name="T52" fmla="*/ 113 w 146"/>
                <a:gd name="T53" fmla="*/ 28 h 146"/>
                <a:gd name="T54" fmla="*/ 135 w 146"/>
                <a:gd name="T55" fmla="*/ 72 h 146"/>
                <a:gd name="T56" fmla="*/ 121 w 146"/>
                <a:gd name="T57" fmla="*/ 34 h 146"/>
                <a:gd name="T58" fmla="*/ 115 w 146"/>
                <a:gd name="T59" fmla="*/ 40 h 146"/>
                <a:gd name="T60" fmla="*/ 99 w 146"/>
                <a:gd name="T61" fmla="*/ 52 h 146"/>
                <a:gd name="T62" fmla="*/ 90 w 146"/>
                <a:gd name="T63" fmla="*/ 67 h 146"/>
                <a:gd name="T64" fmla="*/ 92 w 146"/>
                <a:gd name="T65" fmla="*/ 70 h 146"/>
                <a:gd name="T66" fmla="*/ 106 w 146"/>
                <a:gd name="T67" fmla="*/ 69 h 146"/>
                <a:gd name="T68" fmla="*/ 118 w 146"/>
                <a:gd name="T69" fmla="*/ 70 h 146"/>
                <a:gd name="T70" fmla="*/ 128 w 146"/>
                <a:gd name="T71" fmla="*/ 71 h 146"/>
                <a:gd name="T72" fmla="*/ 134 w 146"/>
                <a:gd name="T73" fmla="*/ 72 h 146"/>
                <a:gd name="T74" fmla="*/ 134 w 146"/>
                <a:gd name="T75" fmla="*/ 83 h 146"/>
                <a:gd name="T76" fmla="*/ 108 w 146"/>
                <a:gd name="T77" fmla="*/ 124 h 146"/>
                <a:gd name="T78" fmla="*/ 134 w 146"/>
                <a:gd name="T79" fmla="*/ 8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6">
                  <a:moveTo>
                    <a:pt x="136" y="36"/>
                  </a:moveTo>
                  <a:cubicBezTo>
                    <a:pt x="142" y="48"/>
                    <a:pt x="146" y="60"/>
                    <a:pt x="146" y="73"/>
                  </a:cubicBezTo>
                  <a:cubicBezTo>
                    <a:pt x="146" y="86"/>
                    <a:pt x="142" y="98"/>
                    <a:pt x="136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6" y="146"/>
                    <a:pt x="73" y="146"/>
                  </a:cubicBezTo>
                  <a:cubicBezTo>
                    <a:pt x="60" y="146"/>
                    <a:pt x="48" y="142"/>
                    <a:pt x="36" y="136"/>
                  </a:cubicBezTo>
                  <a:cubicBezTo>
                    <a:pt x="25" y="129"/>
                    <a:pt x="17" y="120"/>
                    <a:pt x="10" y="109"/>
                  </a:cubicBezTo>
                  <a:cubicBezTo>
                    <a:pt x="4" y="98"/>
                    <a:pt x="0" y="86"/>
                    <a:pt x="0" y="73"/>
                  </a:cubicBezTo>
                  <a:cubicBezTo>
                    <a:pt x="0" y="60"/>
                    <a:pt x="4" y="48"/>
                    <a:pt x="10" y="36"/>
                  </a:cubicBezTo>
                  <a:cubicBezTo>
                    <a:pt x="17" y="25"/>
                    <a:pt x="25" y="17"/>
                    <a:pt x="36" y="10"/>
                  </a:cubicBezTo>
                  <a:cubicBezTo>
                    <a:pt x="48" y="4"/>
                    <a:pt x="60" y="0"/>
                    <a:pt x="73" y="0"/>
                  </a:cubicBezTo>
                  <a:cubicBezTo>
                    <a:pt x="86" y="0"/>
                    <a:pt x="98" y="4"/>
                    <a:pt x="109" y="10"/>
                  </a:cubicBezTo>
                  <a:cubicBezTo>
                    <a:pt x="120" y="17"/>
                    <a:pt x="129" y="25"/>
                    <a:pt x="136" y="36"/>
                  </a:cubicBezTo>
                  <a:close/>
                  <a:moveTo>
                    <a:pt x="80" y="73"/>
                  </a:moveTo>
                  <a:cubicBezTo>
                    <a:pt x="78" y="70"/>
                    <a:pt x="77" y="66"/>
                    <a:pt x="75" y="62"/>
                  </a:cubicBezTo>
                  <a:cubicBezTo>
                    <a:pt x="55" y="68"/>
                    <a:pt x="34" y="71"/>
                    <a:pt x="11" y="71"/>
                  </a:cubicBezTo>
                  <a:cubicBezTo>
                    <a:pt x="11" y="71"/>
                    <a:pt x="11" y="72"/>
                    <a:pt x="11" y="73"/>
                  </a:cubicBezTo>
                  <a:cubicBezTo>
                    <a:pt x="11" y="81"/>
                    <a:pt x="12" y="88"/>
                    <a:pt x="15" y="95"/>
                  </a:cubicBezTo>
                  <a:cubicBezTo>
                    <a:pt x="18" y="102"/>
                    <a:pt x="22" y="109"/>
                    <a:pt x="27" y="114"/>
                  </a:cubicBezTo>
                  <a:cubicBezTo>
                    <a:pt x="30" y="109"/>
                    <a:pt x="34" y="103"/>
                    <a:pt x="38" y="99"/>
                  </a:cubicBezTo>
                  <a:cubicBezTo>
                    <a:pt x="43" y="94"/>
                    <a:pt x="48" y="90"/>
                    <a:pt x="52" y="87"/>
                  </a:cubicBezTo>
                  <a:cubicBezTo>
                    <a:pt x="56" y="84"/>
                    <a:pt x="60" y="81"/>
                    <a:pt x="64" y="79"/>
                  </a:cubicBezTo>
                  <a:cubicBezTo>
                    <a:pt x="68" y="77"/>
                    <a:pt x="71" y="76"/>
                    <a:pt x="74" y="75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3"/>
                    <a:pt x="78" y="73"/>
                    <a:pt x="78" y="73"/>
                  </a:cubicBezTo>
                  <a:cubicBezTo>
                    <a:pt x="79" y="73"/>
                    <a:pt x="79" y="73"/>
                    <a:pt x="80" y="73"/>
                  </a:cubicBezTo>
                  <a:close/>
                  <a:moveTo>
                    <a:pt x="70" y="53"/>
                  </a:moveTo>
                  <a:cubicBezTo>
                    <a:pt x="62" y="39"/>
                    <a:pt x="54" y="27"/>
                    <a:pt x="46" y="17"/>
                  </a:cubicBezTo>
                  <a:cubicBezTo>
                    <a:pt x="38" y="21"/>
                    <a:pt x="30" y="27"/>
                    <a:pt x="24" y="34"/>
                  </a:cubicBezTo>
                  <a:cubicBezTo>
                    <a:pt x="18" y="42"/>
                    <a:pt x="14" y="51"/>
                    <a:pt x="12" y="60"/>
                  </a:cubicBezTo>
                  <a:cubicBezTo>
                    <a:pt x="31" y="60"/>
                    <a:pt x="50" y="58"/>
                    <a:pt x="70" y="53"/>
                  </a:cubicBezTo>
                  <a:close/>
                  <a:moveTo>
                    <a:pt x="97" y="130"/>
                  </a:moveTo>
                  <a:cubicBezTo>
                    <a:pt x="94" y="115"/>
                    <a:pt x="90" y="99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3" y="83"/>
                    <a:pt x="81" y="84"/>
                    <a:pt x="79" y="85"/>
                  </a:cubicBezTo>
                  <a:cubicBezTo>
                    <a:pt x="78" y="85"/>
                    <a:pt x="75" y="87"/>
                    <a:pt x="70" y="89"/>
                  </a:cubicBezTo>
                  <a:cubicBezTo>
                    <a:pt x="65" y="92"/>
                    <a:pt x="61" y="94"/>
                    <a:pt x="57" y="97"/>
                  </a:cubicBezTo>
                  <a:cubicBezTo>
                    <a:pt x="53" y="100"/>
                    <a:pt x="49" y="103"/>
                    <a:pt x="45" y="108"/>
                  </a:cubicBezTo>
                  <a:cubicBezTo>
                    <a:pt x="40" y="112"/>
                    <a:pt x="37" y="117"/>
                    <a:pt x="35" y="122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45" y="130"/>
                    <a:pt x="58" y="135"/>
                    <a:pt x="73" y="135"/>
                  </a:cubicBezTo>
                  <a:cubicBezTo>
                    <a:pt x="81" y="135"/>
                    <a:pt x="89" y="133"/>
                    <a:pt x="97" y="130"/>
                  </a:cubicBezTo>
                  <a:close/>
                  <a:moveTo>
                    <a:pt x="58" y="13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lose/>
                  <a:moveTo>
                    <a:pt x="114" y="26"/>
                  </a:moveTo>
                  <a:cubicBezTo>
                    <a:pt x="102" y="16"/>
                    <a:pt x="89" y="11"/>
                    <a:pt x="73" y="11"/>
                  </a:cubicBezTo>
                  <a:cubicBezTo>
                    <a:pt x="68" y="11"/>
                    <a:pt x="63" y="11"/>
                    <a:pt x="58" y="13"/>
                  </a:cubicBezTo>
                  <a:cubicBezTo>
                    <a:pt x="67" y="23"/>
                    <a:pt x="74" y="35"/>
                    <a:pt x="82" y="49"/>
                  </a:cubicBezTo>
                  <a:cubicBezTo>
                    <a:pt x="86" y="47"/>
                    <a:pt x="90" y="45"/>
                    <a:pt x="94" y="43"/>
                  </a:cubicBezTo>
                  <a:cubicBezTo>
                    <a:pt x="98" y="41"/>
                    <a:pt x="101" y="39"/>
                    <a:pt x="103" y="37"/>
                  </a:cubicBezTo>
                  <a:cubicBezTo>
                    <a:pt x="105" y="36"/>
                    <a:pt x="107" y="34"/>
                    <a:pt x="109" y="32"/>
                  </a:cubicBezTo>
                  <a:cubicBezTo>
                    <a:pt x="111" y="30"/>
                    <a:pt x="112" y="29"/>
                    <a:pt x="113" y="28"/>
                  </a:cubicBezTo>
                  <a:cubicBezTo>
                    <a:pt x="113" y="27"/>
                    <a:pt x="114" y="27"/>
                    <a:pt x="114" y="26"/>
                  </a:cubicBezTo>
                  <a:close/>
                  <a:moveTo>
                    <a:pt x="135" y="72"/>
                  </a:moveTo>
                  <a:cubicBezTo>
                    <a:pt x="135" y="58"/>
                    <a:pt x="130" y="45"/>
                    <a:pt x="121" y="33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0" y="34"/>
                    <a:pt x="120" y="35"/>
                    <a:pt x="119" y="36"/>
                  </a:cubicBezTo>
                  <a:cubicBezTo>
                    <a:pt x="118" y="37"/>
                    <a:pt x="117" y="38"/>
                    <a:pt x="115" y="40"/>
                  </a:cubicBezTo>
                  <a:cubicBezTo>
                    <a:pt x="113" y="42"/>
                    <a:pt x="111" y="44"/>
                    <a:pt x="108" y="46"/>
                  </a:cubicBezTo>
                  <a:cubicBezTo>
                    <a:pt x="106" y="48"/>
                    <a:pt x="103" y="50"/>
                    <a:pt x="99" y="52"/>
                  </a:cubicBezTo>
                  <a:cubicBezTo>
                    <a:pt x="95" y="54"/>
                    <a:pt x="91" y="56"/>
                    <a:pt x="86" y="58"/>
                  </a:cubicBezTo>
                  <a:cubicBezTo>
                    <a:pt x="88" y="61"/>
                    <a:pt x="89" y="64"/>
                    <a:pt x="90" y="67"/>
                  </a:cubicBezTo>
                  <a:cubicBezTo>
                    <a:pt x="91" y="67"/>
                    <a:pt x="91" y="68"/>
                    <a:pt x="91" y="69"/>
                  </a:cubicBezTo>
                  <a:cubicBezTo>
                    <a:pt x="91" y="69"/>
                    <a:pt x="92" y="70"/>
                    <a:pt x="92" y="70"/>
                  </a:cubicBezTo>
                  <a:cubicBezTo>
                    <a:pt x="94" y="70"/>
                    <a:pt x="96" y="70"/>
                    <a:pt x="99" y="70"/>
                  </a:cubicBezTo>
                  <a:cubicBezTo>
                    <a:pt x="101" y="69"/>
                    <a:pt x="104" y="69"/>
                    <a:pt x="106" y="69"/>
                  </a:cubicBezTo>
                  <a:cubicBezTo>
                    <a:pt x="108" y="69"/>
                    <a:pt x="110" y="69"/>
                    <a:pt x="112" y="70"/>
                  </a:cubicBezTo>
                  <a:cubicBezTo>
                    <a:pt x="114" y="70"/>
                    <a:pt x="116" y="70"/>
                    <a:pt x="118" y="70"/>
                  </a:cubicBezTo>
                  <a:cubicBezTo>
                    <a:pt x="120" y="70"/>
                    <a:pt x="122" y="70"/>
                    <a:pt x="124" y="70"/>
                  </a:cubicBezTo>
                  <a:cubicBezTo>
                    <a:pt x="125" y="71"/>
                    <a:pt x="127" y="71"/>
                    <a:pt x="128" y="71"/>
                  </a:cubicBezTo>
                  <a:cubicBezTo>
                    <a:pt x="130" y="71"/>
                    <a:pt x="131" y="71"/>
                    <a:pt x="132" y="72"/>
                  </a:cubicBezTo>
                  <a:cubicBezTo>
                    <a:pt x="133" y="72"/>
                    <a:pt x="133" y="72"/>
                    <a:pt x="134" y="72"/>
                  </a:cubicBezTo>
                  <a:lnTo>
                    <a:pt x="135" y="72"/>
                  </a:lnTo>
                  <a:close/>
                  <a:moveTo>
                    <a:pt x="134" y="83"/>
                  </a:moveTo>
                  <a:cubicBezTo>
                    <a:pt x="121" y="79"/>
                    <a:pt x="108" y="78"/>
                    <a:pt x="96" y="80"/>
                  </a:cubicBezTo>
                  <a:cubicBezTo>
                    <a:pt x="101" y="95"/>
                    <a:pt x="105" y="110"/>
                    <a:pt x="108" y="124"/>
                  </a:cubicBezTo>
                  <a:cubicBezTo>
                    <a:pt x="115" y="120"/>
                    <a:pt x="120" y="114"/>
                    <a:pt x="125" y="106"/>
                  </a:cubicBezTo>
                  <a:cubicBezTo>
                    <a:pt x="130" y="99"/>
                    <a:pt x="133" y="91"/>
                    <a:pt x="13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8" name="Freeform 350">
              <a:extLst>
                <a:ext uri="{FF2B5EF4-FFF2-40B4-BE49-F238E27FC236}">
                  <a16:creationId xmlns:a16="http://schemas.microsoft.com/office/drawing/2014/main" id="{B3AC4CEE-C8ED-4F7D-B858-57702CCDC7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6561" y="4033334"/>
              <a:ext cx="149885" cy="151447"/>
            </a:xfrm>
            <a:custGeom>
              <a:avLst/>
              <a:gdLst>
                <a:gd name="T0" fmla="*/ 134 w 145"/>
                <a:gd name="T1" fmla="*/ 135 h 146"/>
                <a:gd name="T2" fmla="*/ 87 w 145"/>
                <a:gd name="T3" fmla="*/ 138 h 146"/>
                <a:gd name="T4" fmla="*/ 47 w 145"/>
                <a:gd name="T5" fmla="*/ 134 h 146"/>
                <a:gd name="T6" fmla="*/ 11 w 145"/>
                <a:gd name="T7" fmla="*/ 99 h 146"/>
                <a:gd name="T8" fmla="*/ 7 w 145"/>
                <a:gd name="T9" fmla="*/ 59 h 146"/>
                <a:gd name="T10" fmla="*/ 10 w 145"/>
                <a:gd name="T11" fmla="*/ 11 h 146"/>
                <a:gd name="T12" fmla="*/ 58 w 145"/>
                <a:gd name="T13" fmla="*/ 8 h 146"/>
                <a:gd name="T14" fmla="*/ 98 w 145"/>
                <a:gd name="T15" fmla="*/ 12 h 146"/>
                <a:gd name="T16" fmla="*/ 134 w 145"/>
                <a:gd name="T17" fmla="*/ 47 h 146"/>
                <a:gd name="T18" fmla="*/ 137 w 145"/>
                <a:gd name="T19" fmla="*/ 87 h 146"/>
                <a:gd name="T20" fmla="*/ 111 w 145"/>
                <a:gd name="T21" fmla="*/ 89 h 146"/>
                <a:gd name="T22" fmla="*/ 104 w 145"/>
                <a:gd name="T23" fmla="*/ 74 h 146"/>
                <a:gd name="T24" fmla="*/ 90 w 145"/>
                <a:gd name="T25" fmla="*/ 66 h 146"/>
                <a:gd name="T26" fmla="*/ 71 w 145"/>
                <a:gd name="T27" fmla="*/ 61 h 146"/>
                <a:gd name="T28" fmla="*/ 64 w 145"/>
                <a:gd name="T29" fmla="*/ 59 h 146"/>
                <a:gd name="T30" fmla="*/ 60 w 145"/>
                <a:gd name="T31" fmla="*/ 56 h 146"/>
                <a:gd name="T32" fmla="*/ 73 w 145"/>
                <a:gd name="T33" fmla="*/ 46 h 146"/>
                <a:gd name="T34" fmla="*/ 85 w 145"/>
                <a:gd name="T35" fmla="*/ 49 h 146"/>
                <a:gd name="T36" fmla="*/ 92 w 145"/>
                <a:gd name="T37" fmla="*/ 55 h 146"/>
                <a:gd name="T38" fmla="*/ 104 w 145"/>
                <a:gd name="T39" fmla="*/ 53 h 146"/>
                <a:gd name="T40" fmla="*/ 101 w 145"/>
                <a:gd name="T41" fmla="*/ 37 h 146"/>
                <a:gd name="T42" fmla="*/ 71 w 145"/>
                <a:gd name="T43" fmla="*/ 28 h 146"/>
                <a:gd name="T44" fmla="*/ 47 w 145"/>
                <a:gd name="T45" fmla="*/ 34 h 146"/>
                <a:gd name="T46" fmla="*/ 35 w 145"/>
                <a:gd name="T47" fmla="*/ 54 h 146"/>
                <a:gd name="T48" fmla="*/ 42 w 145"/>
                <a:gd name="T49" fmla="*/ 72 h 146"/>
                <a:gd name="T50" fmla="*/ 60 w 145"/>
                <a:gd name="T51" fmla="*/ 79 h 146"/>
                <a:gd name="T52" fmla="*/ 84 w 145"/>
                <a:gd name="T53" fmla="*/ 86 h 146"/>
                <a:gd name="T54" fmla="*/ 83 w 145"/>
                <a:gd name="T55" fmla="*/ 98 h 146"/>
                <a:gd name="T56" fmla="*/ 65 w 145"/>
                <a:gd name="T57" fmla="*/ 99 h 146"/>
                <a:gd name="T58" fmla="*/ 54 w 145"/>
                <a:gd name="T59" fmla="*/ 91 h 146"/>
                <a:gd name="T60" fmla="*/ 45 w 145"/>
                <a:gd name="T61" fmla="*/ 86 h 146"/>
                <a:gd name="T62" fmla="*/ 35 w 145"/>
                <a:gd name="T63" fmla="*/ 96 h 146"/>
                <a:gd name="T64" fmla="*/ 74 w 145"/>
                <a:gd name="T65" fmla="*/ 117 h 146"/>
                <a:gd name="T66" fmla="*/ 99 w 145"/>
                <a:gd name="T67" fmla="*/ 110 h 146"/>
                <a:gd name="T68" fmla="*/ 111 w 145"/>
                <a:gd name="T69" fmla="*/ 8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46">
                  <a:moveTo>
                    <a:pt x="145" y="109"/>
                  </a:moveTo>
                  <a:cubicBezTo>
                    <a:pt x="145" y="119"/>
                    <a:pt x="142" y="128"/>
                    <a:pt x="134" y="135"/>
                  </a:cubicBezTo>
                  <a:cubicBezTo>
                    <a:pt x="127" y="142"/>
                    <a:pt x="119" y="146"/>
                    <a:pt x="109" y="146"/>
                  </a:cubicBezTo>
                  <a:cubicBezTo>
                    <a:pt x="101" y="146"/>
                    <a:pt x="93" y="143"/>
                    <a:pt x="87" y="138"/>
                  </a:cubicBezTo>
                  <a:cubicBezTo>
                    <a:pt x="82" y="139"/>
                    <a:pt x="77" y="139"/>
                    <a:pt x="72" y="139"/>
                  </a:cubicBezTo>
                  <a:cubicBezTo>
                    <a:pt x="63" y="139"/>
                    <a:pt x="55" y="138"/>
                    <a:pt x="47" y="134"/>
                  </a:cubicBezTo>
                  <a:cubicBezTo>
                    <a:pt x="38" y="131"/>
                    <a:pt x="31" y="126"/>
                    <a:pt x="25" y="120"/>
                  </a:cubicBezTo>
                  <a:cubicBezTo>
                    <a:pt x="19" y="114"/>
                    <a:pt x="15" y="107"/>
                    <a:pt x="11" y="99"/>
                  </a:cubicBezTo>
                  <a:cubicBezTo>
                    <a:pt x="8" y="91"/>
                    <a:pt x="6" y="82"/>
                    <a:pt x="6" y="73"/>
                  </a:cubicBezTo>
                  <a:cubicBezTo>
                    <a:pt x="6" y="68"/>
                    <a:pt x="6" y="64"/>
                    <a:pt x="7" y="59"/>
                  </a:cubicBezTo>
                  <a:cubicBezTo>
                    <a:pt x="2" y="52"/>
                    <a:pt x="0" y="45"/>
                    <a:pt x="0" y="37"/>
                  </a:cubicBezTo>
                  <a:cubicBezTo>
                    <a:pt x="0" y="27"/>
                    <a:pt x="3" y="18"/>
                    <a:pt x="10" y="11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4" y="0"/>
                    <a:pt x="52" y="3"/>
                    <a:pt x="58" y="8"/>
                  </a:cubicBezTo>
                  <a:cubicBezTo>
                    <a:pt x="63" y="7"/>
                    <a:pt x="68" y="6"/>
                    <a:pt x="72" y="6"/>
                  </a:cubicBezTo>
                  <a:cubicBezTo>
                    <a:pt x="81" y="6"/>
                    <a:pt x="90" y="8"/>
                    <a:pt x="98" y="12"/>
                  </a:cubicBezTo>
                  <a:cubicBezTo>
                    <a:pt x="107" y="15"/>
                    <a:pt x="114" y="20"/>
                    <a:pt x="120" y="26"/>
                  </a:cubicBezTo>
                  <a:cubicBezTo>
                    <a:pt x="126" y="32"/>
                    <a:pt x="130" y="39"/>
                    <a:pt x="134" y="47"/>
                  </a:cubicBezTo>
                  <a:cubicBezTo>
                    <a:pt x="137" y="55"/>
                    <a:pt x="139" y="64"/>
                    <a:pt x="139" y="73"/>
                  </a:cubicBezTo>
                  <a:cubicBezTo>
                    <a:pt x="139" y="78"/>
                    <a:pt x="139" y="82"/>
                    <a:pt x="137" y="87"/>
                  </a:cubicBezTo>
                  <a:cubicBezTo>
                    <a:pt x="143" y="94"/>
                    <a:pt x="145" y="101"/>
                    <a:pt x="145" y="109"/>
                  </a:cubicBezTo>
                  <a:close/>
                  <a:moveTo>
                    <a:pt x="111" y="89"/>
                  </a:moveTo>
                  <a:cubicBezTo>
                    <a:pt x="111" y="86"/>
                    <a:pt x="110" y="83"/>
                    <a:pt x="109" y="80"/>
                  </a:cubicBezTo>
                  <a:cubicBezTo>
                    <a:pt x="108" y="77"/>
                    <a:pt x="106" y="75"/>
                    <a:pt x="104" y="74"/>
                  </a:cubicBezTo>
                  <a:cubicBezTo>
                    <a:pt x="102" y="72"/>
                    <a:pt x="100" y="70"/>
                    <a:pt x="97" y="69"/>
                  </a:cubicBezTo>
                  <a:cubicBezTo>
                    <a:pt x="95" y="68"/>
                    <a:pt x="92" y="66"/>
                    <a:pt x="90" y="66"/>
                  </a:cubicBezTo>
                  <a:cubicBezTo>
                    <a:pt x="87" y="65"/>
                    <a:pt x="84" y="64"/>
                    <a:pt x="81" y="64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68" y="61"/>
                    <a:pt x="67" y="60"/>
                  </a:cubicBezTo>
                  <a:cubicBezTo>
                    <a:pt x="66" y="60"/>
                    <a:pt x="65" y="60"/>
                    <a:pt x="64" y="59"/>
                  </a:cubicBezTo>
                  <a:cubicBezTo>
                    <a:pt x="63" y="59"/>
                    <a:pt x="62" y="58"/>
                    <a:pt x="61" y="58"/>
                  </a:cubicBezTo>
                  <a:cubicBezTo>
                    <a:pt x="61" y="57"/>
                    <a:pt x="60" y="57"/>
                    <a:pt x="60" y="56"/>
                  </a:cubicBezTo>
                  <a:cubicBezTo>
                    <a:pt x="59" y="55"/>
                    <a:pt x="59" y="54"/>
                    <a:pt x="59" y="53"/>
                  </a:cubicBezTo>
                  <a:cubicBezTo>
                    <a:pt x="59" y="48"/>
                    <a:pt x="63" y="46"/>
                    <a:pt x="73" y="46"/>
                  </a:cubicBezTo>
                  <a:cubicBezTo>
                    <a:pt x="75" y="46"/>
                    <a:pt x="78" y="46"/>
                    <a:pt x="80" y="47"/>
                  </a:cubicBezTo>
                  <a:cubicBezTo>
                    <a:pt x="82" y="47"/>
                    <a:pt x="84" y="48"/>
                    <a:pt x="85" y="49"/>
                  </a:cubicBezTo>
                  <a:cubicBezTo>
                    <a:pt x="86" y="50"/>
                    <a:pt x="87" y="52"/>
                    <a:pt x="89" y="53"/>
                  </a:cubicBezTo>
                  <a:cubicBezTo>
                    <a:pt x="90" y="54"/>
                    <a:pt x="91" y="55"/>
                    <a:pt x="92" y="55"/>
                  </a:cubicBezTo>
                  <a:cubicBezTo>
                    <a:pt x="94" y="56"/>
                    <a:pt x="95" y="56"/>
                    <a:pt x="97" y="56"/>
                  </a:cubicBezTo>
                  <a:cubicBezTo>
                    <a:pt x="100" y="56"/>
                    <a:pt x="102" y="55"/>
                    <a:pt x="104" y="53"/>
                  </a:cubicBezTo>
                  <a:cubicBezTo>
                    <a:pt x="106" y="51"/>
                    <a:pt x="107" y="49"/>
                    <a:pt x="107" y="46"/>
                  </a:cubicBezTo>
                  <a:cubicBezTo>
                    <a:pt x="107" y="43"/>
                    <a:pt x="105" y="40"/>
                    <a:pt x="101" y="37"/>
                  </a:cubicBezTo>
                  <a:cubicBezTo>
                    <a:pt x="98" y="34"/>
                    <a:pt x="93" y="32"/>
                    <a:pt x="88" y="30"/>
                  </a:cubicBezTo>
                  <a:cubicBezTo>
                    <a:pt x="83" y="29"/>
                    <a:pt x="77" y="28"/>
                    <a:pt x="71" y="28"/>
                  </a:cubicBezTo>
                  <a:cubicBezTo>
                    <a:pt x="66" y="28"/>
                    <a:pt x="62" y="29"/>
                    <a:pt x="58" y="30"/>
                  </a:cubicBezTo>
                  <a:cubicBezTo>
                    <a:pt x="54" y="31"/>
                    <a:pt x="50" y="32"/>
                    <a:pt x="47" y="34"/>
                  </a:cubicBezTo>
                  <a:cubicBezTo>
                    <a:pt x="43" y="36"/>
                    <a:pt x="41" y="39"/>
                    <a:pt x="39" y="42"/>
                  </a:cubicBezTo>
                  <a:cubicBezTo>
                    <a:pt x="36" y="46"/>
                    <a:pt x="35" y="50"/>
                    <a:pt x="35" y="54"/>
                  </a:cubicBezTo>
                  <a:cubicBezTo>
                    <a:pt x="35" y="58"/>
                    <a:pt x="36" y="62"/>
                    <a:pt x="37" y="65"/>
                  </a:cubicBezTo>
                  <a:cubicBezTo>
                    <a:pt x="38" y="67"/>
                    <a:pt x="40" y="70"/>
                    <a:pt x="42" y="72"/>
                  </a:cubicBezTo>
                  <a:cubicBezTo>
                    <a:pt x="45" y="74"/>
                    <a:pt x="47" y="75"/>
                    <a:pt x="50" y="76"/>
                  </a:cubicBezTo>
                  <a:cubicBezTo>
                    <a:pt x="53" y="77"/>
                    <a:pt x="56" y="78"/>
                    <a:pt x="60" y="7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9" y="84"/>
                    <a:pt x="83" y="85"/>
                    <a:pt x="84" y="86"/>
                  </a:cubicBezTo>
                  <a:cubicBezTo>
                    <a:pt x="86" y="87"/>
                    <a:pt x="87" y="89"/>
                    <a:pt x="87" y="92"/>
                  </a:cubicBezTo>
                  <a:cubicBezTo>
                    <a:pt x="87" y="94"/>
                    <a:pt x="86" y="96"/>
                    <a:pt x="83" y="98"/>
                  </a:cubicBezTo>
                  <a:cubicBezTo>
                    <a:pt x="81" y="100"/>
                    <a:pt x="78" y="100"/>
                    <a:pt x="73" y="100"/>
                  </a:cubicBezTo>
                  <a:cubicBezTo>
                    <a:pt x="70" y="100"/>
                    <a:pt x="67" y="100"/>
                    <a:pt x="65" y="99"/>
                  </a:cubicBezTo>
                  <a:cubicBezTo>
                    <a:pt x="62" y="98"/>
                    <a:pt x="60" y="97"/>
                    <a:pt x="59" y="95"/>
                  </a:cubicBezTo>
                  <a:cubicBezTo>
                    <a:pt x="57" y="94"/>
                    <a:pt x="56" y="92"/>
                    <a:pt x="54" y="91"/>
                  </a:cubicBezTo>
                  <a:cubicBezTo>
                    <a:pt x="53" y="90"/>
                    <a:pt x="52" y="88"/>
                    <a:pt x="50" y="87"/>
                  </a:cubicBezTo>
                  <a:cubicBezTo>
                    <a:pt x="48" y="86"/>
                    <a:pt x="47" y="86"/>
                    <a:pt x="45" y="86"/>
                  </a:cubicBezTo>
                  <a:cubicBezTo>
                    <a:pt x="42" y="86"/>
                    <a:pt x="39" y="87"/>
                    <a:pt x="38" y="89"/>
                  </a:cubicBezTo>
                  <a:cubicBezTo>
                    <a:pt x="36" y="91"/>
                    <a:pt x="35" y="93"/>
                    <a:pt x="35" y="96"/>
                  </a:cubicBezTo>
                  <a:cubicBezTo>
                    <a:pt x="35" y="102"/>
                    <a:pt x="39" y="106"/>
                    <a:pt x="47" y="111"/>
                  </a:cubicBezTo>
                  <a:cubicBezTo>
                    <a:pt x="55" y="115"/>
                    <a:pt x="64" y="117"/>
                    <a:pt x="74" y="117"/>
                  </a:cubicBezTo>
                  <a:cubicBezTo>
                    <a:pt x="79" y="117"/>
                    <a:pt x="83" y="116"/>
                    <a:pt x="88" y="115"/>
                  </a:cubicBezTo>
                  <a:cubicBezTo>
                    <a:pt x="92" y="114"/>
                    <a:pt x="96" y="112"/>
                    <a:pt x="99" y="110"/>
                  </a:cubicBezTo>
                  <a:cubicBezTo>
                    <a:pt x="103" y="108"/>
                    <a:pt x="106" y="105"/>
                    <a:pt x="108" y="101"/>
                  </a:cubicBezTo>
                  <a:cubicBezTo>
                    <a:pt x="110" y="97"/>
                    <a:pt x="111" y="93"/>
                    <a:pt x="111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9" name="Freeform 351">
              <a:extLst>
                <a:ext uri="{FF2B5EF4-FFF2-40B4-BE49-F238E27FC236}">
                  <a16:creationId xmlns:a16="http://schemas.microsoft.com/office/drawing/2014/main" id="{89B9876E-3D1C-49EB-89A5-9B02A09A8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7969" y="4020843"/>
              <a:ext cx="117098" cy="163938"/>
            </a:xfrm>
            <a:custGeom>
              <a:avLst/>
              <a:gdLst>
                <a:gd name="T0" fmla="*/ 111 w 113"/>
                <a:gd name="T1" fmla="*/ 20 h 158"/>
                <a:gd name="T2" fmla="*/ 106 w 113"/>
                <a:gd name="T3" fmla="*/ 45 h 158"/>
                <a:gd name="T4" fmla="*/ 100 w 113"/>
                <a:gd name="T5" fmla="*/ 79 h 158"/>
                <a:gd name="T6" fmla="*/ 96 w 113"/>
                <a:gd name="T7" fmla="*/ 95 h 158"/>
                <a:gd name="T8" fmla="*/ 96 w 113"/>
                <a:gd name="T9" fmla="*/ 98 h 158"/>
                <a:gd name="T10" fmla="*/ 94 w 113"/>
                <a:gd name="T11" fmla="*/ 101 h 158"/>
                <a:gd name="T12" fmla="*/ 92 w 113"/>
                <a:gd name="T13" fmla="*/ 104 h 158"/>
                <a:gd name="T14" fmla="*/ 88 w 113"/>
                <a:gd name="T15" fmla="*/ 106 h 158"/>
                <a:gd name="T16" fmla="*/ 83 w 113"/>
                <a:gd name="T17" fmla="*/ 107 h 158"/>
                <a:gd name="T18" fmla="*/ 57 w 113"/>
                <a:gd name="T19" fmla="*/ 107 h 158"/>
                <a:gd name="T20" fmla="*/ 55 w 113"/>
                <a:gd name="T21" fmla="*/ 108 h 158"/>
                <a:gd name="T22" fmla="*/ 15 w 113"/>
                <a:gd name="T23" fmla="*/ 155 h 158"/>
                <a:gd name="T24" fmla="*/ 9 w 113"/>
                <a:gd name="T25" fmla="*/ 157 h 158"/>
                <a:gd name="T26" fmla="*/ 5 w 113"/>
                <a:gd name="T27" fmla="*/ 157 h 158"/>
                <a:gd name="T28" fmla="*/ 0 w 113"/>
                <a:gd name="T29" fmla="*/ 148 h 158"/>
                <a:gd name="T30" fmla="*/ 0 w 113"/>
                <a:gd name="T31" fmla="*/ 14 h 158"/>
                <a:gd name="T32" fmla="*/ 3 w 113"/>
                <a:gd name="T33" fmla="*/ 5 h 158"/>
                <a:gd name="T34" fmla="*/ 14 w 113"/>
                <a:gd name="T35" fmla="*/ 0 h 158"/>
                <a:gd name="T36" fmla="*/ 98 w 113"/>
                <a:gd name="T37" fmla="*/ 0 h 158"/>
                <a:gd name="T38" fmla="*/ 110 w 113"/>
                <a:gd name="T39" fmla="*/ 5 h 158"/>
                <a:gd name="T40" fmla="*/ 111 w 113"/>
                <a:gd name="T41" fmla="*/ 20 h 158"/>
                <a:gd name="T42" fmla="*/ 90 w 113"/>
                <a:gd name="T43" fmla="*/ 41 h 158"/>
                <a:gd name="T44" fmla="*/ 93 w 113"/>
                <a:gd name="T45" fmla="*/ 23 h 158"/>
                <a:gd name="T46" fmla="*/ 93 w 113"/>
                <a:gd name="T47" fmla="*/ 19 h 158"/>
                <a:gd name="T48" fmla="*/ 89 w 113"/>
                <a:gd name="T49" fmla="*/ 18 h 158"/>
                <a:gd name="T50" fmla="*/ 22 w 113"/>
                <a:gd name="T51" fmla="*/ 18 h 158"/>
                <a:gd name="T52" fmla="*/ 18 w 113"/>
                <a:gd name="T53" fmla="*/ 19 h 158"/>
                <a:gd name="T54" fmla="*/ 17 w 113"/>
                <a:gd name="T55" fmla="*/ 23 h 158"/>
                <a:gd name="T56" fmla="*/ 17 w 113"/>
                <a:gd name="T57" fmla="*/ 127 h 158"/>
                <a:gd name="T58" fmla="*/ 17 w 113"/>
                <a:gd name="T59" fmla="*/ 127 h 158"/>
                <a:gd name="T60" fmla="*/ 45 w 113"/>
                <a:gd name="T61" fmla="*/ 94 h 158"/>
                <a:gd name="T62" fmla="*/ 49 w 113"/>
                <a:gd name="T63" fmla="*/ 90 h 158"/>
                <a:gd name="T64" fmla="*/ 53 w 113"/>
                <a:gd name="T65" fmla="*/ 90 h 158"/>
                <a:gd name="T66" fmla="*/ 76 w 113"/>
                <a:gd name="T67" fmla="*/ 90 h 158"/>
                <a:gd name="T68" fmla="*/ 79 w 113"/>
                <a:gd name="T69" fmla="*/ 88 h 158"/>
                <a:gd name="T70" fmla="*/ 81 w 113"/>
                <a:gd name="T71" fmla="*/ 85 h 158"/>
                <a:gd name="T72" fmla="*/ 84 w 113"/>
                <a:gd name="T73" fmla="*/ 67 h 158"/>
                <a:gd name="T74" fmla="*/ 83 w 113"/>
                <a:gd name="T75" fmla="*/ 64 h 158"/>
                <a:gd name="T76" fmla="*/ 80 w 113"/>
                <a:gd name="T77" fmla="*/ 62 h 158"/>
                <a:gd name="T78" fmla="*/ 52 w 113"/>
                <a:gd name="T79" fmla="*/ 62 h 158"/>
                <a:gd name="T80" fmla="*/ 47 w 113"/>
                <a:gd name="T81" fmla="*/ 60 h 158"/>
                <a:gd name="T82" fmla="*/ 46 w 113"/>
                <a:gd name="T83" fmla="*/ 56 h 158"/>
                <a:gd name="T84" fmla="*/ 46 w 113"/>
                <a:gd name="T85" fmla="*/ 52 h 158"/>
                <a:gd name="T86" fmla="*/ 47 w 113"/>
                <a:gd name="T87" fmla="*/ 47 h 158"/>
                <a:gd name="T88" fmla="*/ 52 w 113"/>
                <a:gd name="T89" fmla="*/ 45 h 158"/>
                <a:gd name="T90" fmla="*/ 85 w 113"/>
                <a:gd name="T91" fmla="*/ 45 h 158"/>
                <a:gd name="T92" fmla="*/ 88 w 113"/>
                <a:gd name="T93" fmla="*/ 44 h 158"/>
                <a:gd name="T94" fmla="*/ 90 w 113"/>
                <a:gd name="T95" fmla="*/ 41 h 158"/>
                <a:gd name="T96" fmla="*/ 111 w 113"/>
                <a:gd name="T97" fmla="*/ 20 h 158"/>
                <a:gd name="T98" fmla="*/ 96 w 113"/>
                <a:gd name="T99" fmla="*/ 95 h 158"/>
                <a:gd name="T100" fmla="*/ 100 w 113"/>
                <a:gd name="T101" fmla="*/ 79 h 158"/>
                <a:gd name="T102" fmla="*/ 106 w 113"/>
                <a:gd name="T103" fmla="*/ 45 h 158"/>
                <a:gd name="T104" fmla="*/ 111 w 113"/>
                <a:gd name="T105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3" h="158">
                  <a:moveTo>
                    <a:pt x="111" y="20"/>
                  </a:moveTo>
                  <a:cubicBezTo>
                    <a:pt x="110" y="25"/>
                    <a:pt x="109" y="33"/>
                    <a:pt x="106" y="45"/>
                  </a:cubicBezTo>
                  <a:cubicBezTo>
                    <a:pt x="104" y="58"/>
                    <a:pt x="102" y="69"/>
                    <a:pt x="100" y="79"/>
                  </a:cubicBezTo>
                  <a:cubicBezTo>
                    <a:pt x="98" y="88"/>
                    <a:pt x="97" y="94"/>
                    <a:pt x="96" y="95"/>
                  </a:cubicBezTo>
                  <a:cubicBezTo>
                    <a:pt x="96" y="96"/>
                    <a:pt x="96" y="97"/>
                    <a:pt x="96" y="98"/>
                  </a:cubicBezTo>
                  <a:cubicBezTo>
                    <a:pt x="95" y="99"/>
                    <a:pt x="95" y="100"/>
                    <a:pt x="94" y="101"/>
                  </a:cubicBezTo>
                  <a:cubicBezTo>
                    <a:pt x="94" y="102"/>
                    <a:pt x="93" y="104"/>
                    <a:pt x="92" y="104"/>
                  </a:cubicBezTo>
                  <a:cubicBezTo>
                    <a:pt x="91" y="105"/>
                    <a:pt x="90" y="106"/>
                    <a:pt x="88" y="106"/>
                  </a:cubicBezTo>
                  <a:cubicBezTo>
                    <a:pt x="87" y="107"/>
                    <a:pt x="85" y="107"/>
                    <a:pt x="83" y="107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6" y="107"/>
                    <a:pt x="56" y="107"/>
                    <a:pt x="55" y="108"/>
                  </a:cubicBezTo>
                  <a:cubicBezTo>
                    <a:pt x="55" y="109"/>
                    <a:pt x="41" y="124"/>
                    <a:pt x="15" y="155"/>
                  </a:cubicBezTo>
                  <a:cubicBezTo>
                    <a:pt x="13" y="156"/>
                    <a:pt x="12" y="157"/>
                    <a:pt x="9" y="157"/>
                  </a:cubicBezTo>
                  <a:cubicBezTo>
                    <a:pt x="7" y="158"/>
                    <a:pt x="5" y="158"/>
                    <a:pt x="5" y="157"/>
                  </a:cubicBezTo>
                  <a:cubicBezTo>
                    <a:pt x="1" y="156"/>
                    <a:pt x="0" y="152"/>
                    <a:pt x="0" y="14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6" y="2"/>
                    <a:pt x="9" y="0"/>
                    <a:pt x="1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2"/>
                    <a:pt x="110" y="5"/>
                  </a:cubicBezTo>
                  <a:cubicBezTo>
                    <a:pt x="112" y="9"/>
                    <a:pt x="113" y="14"/>
                    <a:pt x="111" y="20"/>
                  </a:cubicBezTo>
                  <a:close/>
                  <a:moveTo>
                    <a:pt x="90" y="41"/>
                  </a:moveTo>
                  <a:cubicBezTo>
                    <a:pt x="93" y="23"/>
                    <a:pt x="93" y="23"/>
                    <a:pt x="93" y="23"/>
                  </a:cubicBezTo>
                  <a:cubicBezTo>
                    <a:pt x="94" y="21"/>
                    <a:pt x="93" y="20"/>
                    <a:pt x="93" y="19"/>
                  </a:cubicBezTo>
                  <a:cubicBezTo>
                    <a:pt x="92" y="18"/>
                    <a:pt x="91" y="18"/>
                    <a:pt x="89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8"/>
                    <a:pt x="19" y="18"/>
                    <a:pt x="18" y="19"/>
                  </a:cubicBezTo>
                  <a:cubicBezTo>
                    <a:pt x="17" y="20"/>
                    <a:pt x="17" y="21"/>
                    <a:pt x="17" y="23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17" y="127"/>
                    <a:pt x="17" y="127"/>
                    <a:pt x="17" y="127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6" y="92"/>
                    <a:pt x="48" y="91"/>
                    <a:pt x="49" y="90"/>
                  </a:cubicBezTo>
                  <a:cubicBezTo>
                    <a:pt x="49" y="90"/>
                    <a:pt x="51" y="90"/>
                    <a:pt x="53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7" y="90"/>
                    <a:pt x="78" y="89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82" y="77"/>
                    <a:pt x="84" y="71"/>
                    <a:pt x="84" y="67"/>
                  </a:cubicBezTo>
                  <a:cubicBezTo>
                    <a:pt x="85" y="66"/>
                    <a:pt x="84" y="65"/>
                    <a:pt x="83" y="64"/>
                  </a:cubicBezTo>
                  <a:cubicBezTo>
                    <a:pt x="82" y="62"/>
                    <a:pt x="81" y="62"/>
                    <a:pt x="80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0" y="62"/>
                    <a:pt x="49" y="61"/>
                    <a:pt x="47" y="60"/>
                  </a:cubicBezTo>
                  <a:cubicBezTo>
                    <a:pt x="46" y="59"/>
                    <a:pt x="46" y="57"/>
                    <a:pt x="46" y="56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0"/>
                    <a:pt x="46" y="48"/>
                    <a:pt x="47" y="47"/>
                  </a:cubicBezTo>
                  <a:cubicBezTo>
                    <a:pt x="49" y="46"/>
                    <a:pt x="50" y="45"/>
                    <a:pt x="52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6" y="45"/>
                    <a:pt x="87" y="45"/>
                    <a:pt x="88" y="44"/>
                  </a:cubicBezTo>
                  <a:cubicBezTo>
                    <a:pt x="89" y="43"/>
                    <a:pt x="90" y="42"/>
                    <a:pt x="90" y="41"/>
                  </a:cubicBezTo>
                  <a:close/>
                  <a:moveTo>
                    <a:pt x="111" y="20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8" y="88"/>
                    <a:pt x="100" y="79"/>
                  </a:cubicBezTo>
                  <a:cubicBezTo>
                    <a:pt x="102" y="69"/>
                    <a:pt x="104" y="58"/>
                    <a:pt x="106" y="45"/>
                  </a:cubicBezTo>
                  <a:cubicBezTo>
                    <a:pt x="109" y="33"/>
                    <a:pt x="110" y="25"/>
                    <a:pt x="11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0" name="Freeform 352">
              <a:extLst>
                <a:ext uri="{FF2B5EF4-FFF2-40B4-BE49-F238E27FC236}">
                  <a16:creationId xmlns:a16="http://schemas.microsoft.com/office/drawing/2014/main" id="{BBB0AE91-3E23-47A6-99DE-3BF99EB23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3468" y="4033334"/>
              <a:ext cx="151447" cy="151447"/>
            </a:xfrm>
            <a:custGeom>
              <a:avLst/>
              <a:gdLst>
                <a:gd name="T0" fmla="*/ 145 w 145"/>
                <a:gd name="T1" fmla="*/ 6 h 146"/>
                <a:gd name="T2" fmla="*/ 145 w 145"/>
                <a:gd name="T3" fmla="*/ 139 h 146"/>
                <a:gd name="T4" fmla="*/ 143 w 145"/>
                <a:gd name="T5" fmla="*/ 144 h 146"/>
                <a:gd name="T6" fmla="*/ 139 w 145"/>
                <a:gd name="T7" fmla="*/ 146 h 146"/>
                <a:gd name="T8" fmla="*/ 6 w 145"/>
                <a:gd name="T9" fmla="*/ 146 h 146"/>
                <a:gd name="T10" fmla="*/ 2 w 145"/>
                <a:gd name="T11" fmla="*/ 144 h 146"/>
                <a:gd name="T12" fmla="*/ 0 w 145"/>
                <a:gd name="T13" fmla="*/ 139 h 146"/>
                <a:gd name="T14" fmla="*/ 0 w 145"/>
                <a:gd name="T15" fmla="*/ 6 h 146"/>
                <a:gd name="T16" fmla="*/ 2 w 145"/>
                <a:gd name="T17" fmla="*/ 2 h 146"/>
                <a:gd name="T18" fmla="*/ 6 w 145"/>
                <a:gd name="T19" fmla="*/ 0 h 146"/>
                <a:gd name="T20" fmla="*/ 139 w 145"/>
                <a:gd name="T21" fmla="*/ 0 h 146"/>
                <a:gd name="T22" fmla="*/ 143 w 145"/>
                <a:gd name="T23" fmla="*/ 2 h 146"/>
                <a:gd name="T24" fmla="*/ 145 w 145"/>
                <a:gd name="T25" fmla="*/ 6 h 146"/>
                <a:gd name="T26" fmla="*/ 66 w 145"/>
                <a:gd name="T27" fmla="*/ 115 h 146"/>
                <a:gd name="T28" fmla="*/ 66 w 145"/>
                <a:gd name="T29" fmla="*/ 18 h 146"/>
                <a:gd name="T30" fmla="*/ 65 w 145"/>
                <a:gd name="T31" fmla="*/ 16 h 146"/>
                <a:gd name="T32" fmla="*/ 63 w 145"/>
                <a:gd name="T33" fmla="*/ 15 h 146"/>
                <a:gd name="T34" fmla="*/ 18 w 145"/>
                <a:gd name="T35" fmla="*/ 15 h 146"/>
                <a:gd name="T36" fmla="*/ 16 w 145"/>
                <a:gd name="T37" fmla="*/ 16 h 146"/>
                <a:gd name="T38" fmla="*/ 15 w 145"/>
                <a:gd name="T39" fmla="*/ 18 h 146"/>
                <a:gd name="T40" fmla="*/ 15 w 145"/>
                <a:gd name="T41" fmla="*/ 115 h 146"/>
                <a:gd name="T42" fmla="*/ 16 w 145"/>
                <a:gd name="T43" fmla="*/ 117 h 146"/>
                <a:gd name="T44" fmla="*/ 18 w 145"/>
                <a:gd name="T45" fmla="*/ 118 h 146"/>
                <a:gd name="T46" fmla="*/ 63 w 145"/>
                <a:gd name="T47" fmla="*/ 118 h 146"/>
                <a:gd name="T48" fmla="*/ 65 w 145"/>
                <a:gd name="T49" fmla="*/ 117 h 146"/>
                <a:gd name="T50" fmla="*/ 66 w 145"/>
                <a:gd name="T51" fmla="*/ 115 h 146"/>
                <a:gd name="T52" fmla="*/ 130 w 145"/>
                <a:gd name="T53" fmla="*/ 79 h 146"/>
                <a:gd name="T54" fmla="*/ 130 w 145"/>
                <a:gd name="T55" fmla="*/ 18 h 146"/>
                <a:gd name="T56" fmla="*/ 129 w 145"/>
                <a:gd name="T57" fmla="*/ 16 h 146"/>
                <a:gd name="T58" fmla="*/ 127 w 145"/>
                <a:gd name="T59" fmla="*/ 15 h 146"/>
                <a:gd name="T60" fmla="*/ 81 w 145"/>
                <a:gd name="T61" fmla="*/ 15 h 146"/>
                <a:gd name="T62" fmla="*/ 79 w 145"/>
                <a:gd name="T63" fmla="*/ 16 h 146"/>
                <a:gd name="T64" fmla="*/ 78 w 145"/>
                <a:gd name="T65" fmla="*/ 18 h 146"/>
                <a:gd name="T66" fmla="*/ 78 w 145"/>
                <a:gd name="T67" fmla="*/ 79 h 146"/>
                <a:gd name="T68" fmla="*/ 79 w 145"/>
                <a:gd name="T69" fmla="*/ 81 h 146"/>
                <a:gd name="T70" fmla="*/ 81 w 145"/>
                <a:gd name="T71" fmla="*/ 82 h 146"/>
                <a:gd name="T72" fmla="*/ 127 w 145"/>
                <a:gd name="T73" fmla="*/ 82 h 146"/>
                <a:gd name="T74" fmla="*/ 129 w 145"/>
                <a:gd name="T75" fmla="*/ 81 h 146"/>
                <a:gd name="T76" fmla="*/ 130 w 145"/>
                <a:gd name="T77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6">
                  <a:moveTo>
                    <a:pt x="145" y="6"/>
                  </a:moveTo>
                  <a:cubicBezTo>
                    <a:pt x="145" y="139"/>
                    <a:pt x="145" y="139"/>
                    <a:pt x="145" y="139"/>
                  </a:cubicBezTo>
                  <a:cubicBezTo>
                    <a:pt x="145" y="141"/>
                    <a:pt x="144" y="143"/>
                    <a:pt x="143" y="144"/>
                  </a:cubicBezTo>
                  <a:cubicBezTo>
                    <a:pt x="142" y="145"/>
                    <a:pt x="141" y="146"/>
                    <a:pt x="139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4" y="146"/>
                    <a:pt x="3" y="145"/>
                    <a:pt x="2" y="144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2" y="1"/>
                    <a:pt x="143" y="2"/>
                  </a:cubicBezTo>
                  <a:cubicBezTo>
                    <a:pt x="144" y="3"/>
                    <a:pt x="145" y="5"/>
                    <a:pt x="145" y="6"/>
                  </a:cubicBezTo>
                  <a:close/>
                  <a:moveTo>
                    <a:pt x="66" y="115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6" y="18"/>
                    <a:pt x="66" y="17"/>
                    <a:pt x="65" y="16"/>
                  </a:cubicBezTo>
                  <a:cubicBezTo>
                    <a:pt x="65" y="16"/>
                    <a:pt x="64" y="15"/>
                    <a:pt x="63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5" y="17"/>
                    <a:pt x="15" y="18"/>
                    <a:pt x="15" y="18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6"/>
                    <a:pt x="15" y="117"/>
                    <a:pt x="16" y="117"/>
                  </a:cubicBezTo>
                  <a:cubicBezTo>
                    <a:pt x="16" y="118"/>
                    <a:pt x="17" y="118"/>
                    <a:pt x="18" y="118"/>
                  </a:cubicBezTo>
                  <a:cubicBezTo>
                    <a:pt x="63" y="118"/>
                    <a:pt x="63" y="118"/>
                    <a:pt x="63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6" y="117"/>
                    <a:pt x="66" y="116"/>
                    <a:pt x="66" y="115"/>
                  </a:cubicBezTo>
                  <a:close/>
                  <a:moveTo>
                    <a:pt x="130" y="79"/>
                  </a:move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7"/>
                    <a:pt x="129" y="16"/>
                  </a:cubicBezTo>
                  <a:cubicBezTo>
                    <a:pt x="128" y="16"/>
                    <a:pt x="128" y="15"/>
                    <a:pt x="127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0" y="16"/>
                    <a:pt x="79" y="16"/>
                  </a:cubicBezTo>
                  <a:cubicBezTo>
                    <a:pt x="79" y="17"/>
                    <a:pt x="78" y="18"/>
                    <a:pt x="78" y="18"/>
                  </a:cubicBezTo>
                  <a:cubicBezTo>
                    <a:pt x="78" y="79"/>
                    <a:pt x="78" y="79"/>
                    <a:pt x="78" y="79"/>
                  </a:cubicBezTo>
                  <a:cubicBezTo>
                    <a:pt x="78" y="80"/>
                    <a:pt x="79" y="81"/>
                    <a:pt x="79" y="81"/>
                  </a:cubicBezTo>
                  <a:cubicBezTo>
                    <a:pt x="80" y="82"/>
                    <a:pt x="81" y="82"/>
                    <a:pt x="81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2"/>
                    <a:pt x="128" y="82"/>
                    <a:pt x="129" y="81"/>
                  </a:cubicBezTo>
                  <a:cubicBezTo>
                    <a:pt x="130" y="81"/>
                    <a:pt x="130" y="80"/>
                    <a:pt x="13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1" name="Freeform 353">
              <a:extLst>
                <a:ext uri="{FF2B5EF4-FFF2-40B4-BE49-F238E27FC236}">
                  <a16:creationId xmlns:a16="http://schemas.microsoft.com/office/drawing/2014/main" id="{7711BC17-89E3-4110-8B65-9348FA6D3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0193" y="4023966"/>
              <a:ext cx="124905" cy="173305"/>
            </a:xfrm>
            <a:custGeom>
              <a:avLst/>
              <a:gdLst>
                <a:gd name="T0" fmla="*/ 121 w 121"/>
                <a:gd name="T1" fmla="*/ 97 h 167"/>
                <a:gd name="T2" fmla="*/ 119 w 121"/>
                <a:gd name="T3" fmla="*/ 103 h 167"/>
                <a:gd name="T4" fmla="*/ 112 w 121"/>
                <a:gd name="T5" fmla="*/ 106 h 167"/>
                <a:gd name="T6" fmla="*/ 105 w 121"/>
                <a:gd name="T7" fmla="*/ 102 h 167"/>
                <a:gd name="T8" fmla="*/ 83 w 121"/>
                <a:gd name="T9" fmla="*/ 70 h 167"/>
                <a:gd name="T10" fmla="*/ 79 w 121"/>
                <a:gd name="T11" fmla="*/ 70 h 167"/>
                <a:gd name="T12" fmla="*/ 79 w 121"/>
                <a:gd name="T13" fmla="*/ 82 h 167"/>
                <a:gd name="T14" fmla="*/ 102 w 121"/>
                <a:gd name="T15" fmla="*/ 121 h 167"/>
                <a:gd name="T16" fmla="*/ 103 w 121"/>
                <a:gd name="T17" fmla="*/ 124 h 167"/>
                <a:gd name="T18" fmla="*/ 101 w 121"/>
                <a:gd name="T19" fmla="*/ 129 h 167"/>
                <a:gd name="T20" fmla="*/ 97 w 121"/>
                <a:gd name="T21" fmla="*/ 130 h 167"/>
                <a:gd name="T22" fmla="*/ 79 w 121"/>
                <a:gd name="T23" fmla="*/ 130 h 167"/>
                <a:gd name="T24" fmla="*/ 79 w 121"/>
                <a:gd name="T25" fmla="*/ 156 h 167"/>
                <a:gd name="T26" fmla="*/ 76 w 121"/>
                <a:gd name="T27" fmla="*/ 164 h 167"/>
                <a:gd name="T28" fmla="*/ 68 w 121"/>
                <a:gd name="T29" fmla="*/ 167 h 167"/>
                <a:gd name="T30" fmla="*/ 53 w 121"/>
                <a:gd name="T31" fmla="*/ 167 h 167"/>
                <a:gd name="T32" fmla="*/ 46 w 121"/>
                <a:gd name="T33" fmla="*/ 164 h 167"/>
                <a:gd name="T34" fmla="*/ 43 w 121"/>
                <a:gd name="T35" fmla="*/ 156 h 167"/>
                <a:gd name="T36" fmla="*/ 43 w 121"/>
                <a:gd name="T37" fmla="*/ 130 h 167"/>
                <a:gd name="T38" fmla="*/ 24 w 121"/>
                <a:gd name="T39" fmla="*/ 130 h 167"/>
                <a:gd name="T40" fmla="*/ 20 w 121"/>
                <a:gd name="T41" fmla="*/ 129 h 167"/>
                <a:gd name="T42" fmla="*/ 18 w 121"/>
                <a:gd name="T43" fmla="*/ 124 h 167"/>
                <a:gd name="T44" fmla="*/ 19 w 121"/>
                <a:gd name="T45" fmla="*/ 121 h 167"/>
                <a:gd name="T46" fmla="*/ 43 w 121"/>
                <a:gd name="T47" fmla="*/ 82 h 167"/>
                <a:gd name="T48" fmla="*/ 43 w 121"/>
                <a:gd name="T49" fmla="*/ 70 h 167"/>
                <a:gd name="T50" fmla="*/ 38 w 121"/>
                <a:gd name="T51" fmla="*/ 70 h 167"/>
                <a:gd name="T52" fmla="*/ 17 w 121"/>
                <a:gd name="T53" fmla="*/ 102 h 167"/>
                <a:gd name="T54" fmla="*/ 9 w 121"/>
                <a:gd name="T55" fmla="*/ 106 h 167"/>
                <a:gd name="T56" fmla="*/ 3 w 121"/>
                <a:gd name="T57" fmla="*/ 103 h 167"/>
                <a:gd name="T58" fmla="*/ 0 w 121"/>
                <a:gd name="T59" fmla="*/ 97 h 167"/>
                <a:gd name="T60" fmla="*/ 2 w 121"/>
                <a:gd name="T61" fmla="*/ 92 h 167"/>
                <a:gd name="T62" fmla="*/ 26 w 121"/>
                <a:gd name="T63" fmla="*/ 56 h 167"/>
                <a:gd name="T64" fmla="*/ 43 w 121"/>
                <a:gd name="T65" fmla="*/ 46 h 167"/>
                <a:gd name="T66" fmla="*/ 79 w 121"/>
                <a:gd name="T67" fmla="*/ 46 h 167"/>
                <a:gd name="T68" fmla="*/ 96 w 121"/>
                <a:gd name="T69" fmla="*/ 56 h 167"/>
                <a:gd name="T70" fmla="*/ 120 w 121"/>
                <a:gd name="T71" fmla="*/ 92 h 167"/>
                <a:gd name="T72" fmla="*/ 121 w 121"/>
                <a:gd name="T73" fmla="*/ 97 h 167"/>
                <a:gd name="T74" fmla="*/ 76 w 121"/>
                <a:gd name="T75" fmla="*/ 6 h 167"/>
                <a:gd name="T76" fmla="*/ 82 w 121"/>
                <a:gd name="T77" fmla="*/ 21 h 167"/>
                <a:gd name="T78" fmla="*/ 76 w 121"/>
                <a:gd name="T79" fmla="*/ 36 h 167"/>
                <a:gd name="T80" fmla="*/ 61 w 121"/>
                <a:gd name="T81" fmla="*/ 43 h 167"/>
                <a:gd name="T82" fmla="*/ 46 w 121"/>
                <a:gd name="T83" fmla="*/ 36 h 167"/>
                <a:gd name="T84" fmla="*/ 40 w 121"/>
                <a:gd name="T85" fmla="*/ 21 h 167"/>
                <a:gd name="T86" fmla="*/ 46 w 121"/>
                <a:gd name="T87" fmla="*/ 6 h 167"/>
                <a:gd name="T88" fmla="*/ 61 w 121"/>
                <a:gd name="T89" fmla="*/ 0 h 167"/>
                <a:gd name="T90" fmla="*/ 76 w 121"/>
                <a:gd name="T91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" h="167">
                  <a:moveTo>
                    <a:pt x="121" y="97"/>
                  </a:moveTo>
                  <a:cubicBezTo>
                    <a:pt x="121" y="100"/>
                    <a:pt x="120" y="102"/>
                    <a:pt x="119" y="103"/>
                  </a:cubicBezTo>
                  <a:cubicBezTo>
                    <a:pt x="117" y="105"/>
                    <a:pt x="115" y="106"/>
                    <a:pt x="112" y="106"/>
                  </a:cubicBezTo>
                  <a:cubicBezTo>
                    <a:pt x="109" y="106"/>
                    <a:pt x="106" y="105"/>
                    <a:pt x="105" y="102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102" y="121"/>
                    <a:pt x="102" y="121"/>
                    <a:pt x="102" y="121"/>
                  </a:cubicBezTo>
                  <a:cubicBezTo>
                    <a:pt x="103" y="122"/>
                    <a:pt x="103" y="123"/>
                    <a:pt x="103" y="124"/>
                  </a:cubicBezTo>
                  <a:cubicBezTo>
                    <a:pt x="103" y="126"/>
                    <a:pt x="103" y="127"/>
                    <a:pt x="101" y="129"/>
                  </a:cubicBezTo>
                  <a:cubicBezTo>
                    <a:pt x="100" y="130"/>
                    <a:pt x="99" y="130"/>
                    <a:pt x="97" y="130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9" y="159"/>
                    <a:pt x="78" y="161"/>
                    <a:pt x="76" y="164"/>
                  </a:cubicBezTo>
                  <a:cubicBezTo>
                    <a:pt x="74" y="166"/>
                    <a:pt x="71" y="167"/>
                    <a:pt x="68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0" y="167"/>
                    <a:pt x="48" y="166"/>
                    <a:pt x="46" y="164"/>
                  </a:cubicBezTo>
                  <a:cubicBezTo>
                    <a:pt x="44" y="161"/>
                    <a:pt x="43" y="159"/>
                    <a:pt x="43" y="156"/>
                  </a:cubicBezTo>
                  <a:cubicBezTo>
                    <a:pt x="43" y="130"/>
                    <a:pt x="43" y="130"/>
                    <a:pt x="43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3" y="130"/>
                    <a:pt x="21" y="130"/>
                    <a:pt x="20" y="129"/>
                  </a:cubicBezTo>
                  <a:cubicBezTo>
                    <a:pt x="19" y="127"/>
                    <a:pt x="18" y="126"/>
                    <a:pt x="18" y="124"/>
                  </a:cubicBezTo>
                  <a:cubicBezTo>
                    <a:pt x="18" y="123"/>
                    <a:pt x="19" y="122"/>
                    <a:pt x="19" y="121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5" y="105"/>
                    <a:pt x="13" y="106"/>
                    <a:pt x="9" y="106"/>
                  </a:cubicBezTo>
                  <a:cubicBezTo>
                    <a:pt x="7" y="106"/>
                    <a:pt x="5" y="105"/>
                    <a:pt x="3" y="103"/>
                  </a:cubicBezTo>
                  <a:cubicBezTo>
                    <a:pt x="1" y="102"/>
                    <a:pt x="0" y="100"/>
                    <a:pt x="0" y="97"/>
                  </a:cubicBezTo>
                  <a:cubicBezTo>
                    <a:pt x="0" y="95"/>
                    <a:pt x="1" y="94"/>
                    <a:pt x="2" y="92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31" y="49"/>
                    <a:pt x="36" y="46"/>
                    <a:pt x="43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85" y="46"/>
                    <a:pt x="91" y="49"/>
                    <a:pt x="96" y="56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1" y="94"/>
                    <a:pt x="121" y="95"/>
                    <a:pt x="121" y="97"/>
                  </a:cubicBezTo>
                  <a:close/>
                  <a:moveTo>
                    <a:pt x="76" y="6"/>
                  </a:moveTo>
                  <a:cubicBezTo>
                    <a:pt x="80" y="11"/>
                    <a:pt x="82" y="16"/>
                    <a:pt x="82" y="21"/>
                  </a:cubicBezTo>
                  <a:cubicBezTo>
                    <a:pt x="82" y="27"/>
                    <a:pt x="80" y="32"/>
                    <a:pt x="76" y="36"/>
                  </a:cubicBezTo>
                  <a:cubicBezTo>
                    <a:pt x="72" y="41"/>
                    <a:pt x="67" y="43"/>
                    <a:pt x="61" y="43"/>
                  </a:cubicBezTo>
                  <a:cubicBezTo>
                    <a:pt x="55" y="43"/>
                    <a:pt x="50" y="41"/>
                    <a:pt x="46" y="36"/>
                  </a:cubicBezTo>
                  <a:cubicBezTo>
                    <a:pt x="42" y="32"/>
                    <a:pt x="40" y="27"/>
                    <a:pt x="40" y="21"/>
                  </a:cubicBezTo>
                  <a:cubicBezTo>
                    <a:pt x="40" y="16"/>
                    <a:pt x="42" y="11"/>
                    <a:pt x="46" y="6"/>
                  </a:cubicBezTo>
                  <a:cubicBezTo>
                    <a:pt x="50" y="2"/>
                    <a:pt x="55" y="0"/>
                    <a:pt x="61" y="0"/>
                  </a:cubicBezTo>
                  <a:cubicBezTo>
                    <a:pt x="67" y="0"/>
                    <a:pt x="72" y="2"/>
                    <a:pt x="7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2" name="Freeform 354">
              <a:extLst>
                <a:ext uri="{FF2B5EF4-FFF2-40B4-BE49-F238E27FC236}">
                  <a16:creationId xmlns:a16="http://schemas.microsoft.com/office/drawing/2014/main" id="{9C72400D-DCA7-4202-9ED4-974A4E26DF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1936" y="4023966"/>
              <a:ext cx="98363" cy="173305"/>
            </a:xfrm>
            <a:custGeom>
              <a:avLst/>
              <a:gdLst>
                <a:gd name="T0" fmla="*/ 96 w 96"/>
                <a:gd name="T1" fmla="*/ 64 h 167"/>
                <a:gd name="T2" fmla="*/ 96 w 96"/>
                <a:gd name="T3" fmla="*/ 103 h 167"/>
                <a:gd name="T4" fmla="*/ 94 w 96"/>
                <a:gd name="T5" fmla="*/ 110 h 167"/>
                <a:gd name="T6" fmla="*/ 87 w 96"/>
                <a:gd name="T7" fmla="*/ 112 h 167"/>
                <a:gd name="T8" fmla="*/ 81 w 96"/>
                <a:gd name="T9" fmla="*/ 110 h 167"/>
                <a:gd name="T10" fmla="*/ 78 w 96"/>
                <a:gd name="T11" fmla="*/ 103 h 167"/>
                <a:gd name="T12" fmla="*/ 78 w 96"/>
                <a:gd name="T13" fmla="*/ 70 h 167"/>
                <a:gd name="T14" fmla="*/ 72 w 96"/>
                <a:gd name="T15" fmla="*/ 70 h 167"/>
                <a:gd name="T16" fmla="*/ 72 w 96"/>
                <a:gd name="T17" fmla="*/ 156 h 167"/>
                <a:gd name="T18" fmla="*/ 69 w 96"/>
                <a:gd name="T19" fmla="*/ 164 h 167"/>
                <a:gd name="T20" fmla="*/ 62 w 96"/>
                <a:gd name="T21" fmla="*/ 167 h 167"/>
                <a:gd name="T22" fmla="*/ 54 w 96"/>
                <a:gd name="T23" fmla="*/ 164 h 167"/>
                <a:gd name="T24" fmla="*/ 51 w 96"/>
                <a:gd name="T25" fmla="*/ 156 h 167"/>
                <a:gd name="T26" fmla="*/ 51 w 96"/>
                <a:gd name="T27" fmla="*/ 112 h 167"/>
                <a:gd name="T28" fmla="*/ 45 w 96"/>
                <a:gd name="T29" fmla="*/ 112 h 167"/>
                <a:gd name="T30" fmla="*/ 45 w 96"/>
                <a:gd name="T31" fmla="*/ 156 h 167"/>
                <a:gd name="T32" fmla="*/ 42 w 96"/>
                <a:gd name="T33" fmla="*/ 164 h 167"/>
                <a:gd name="T34" fmla="*/ 34 w 96"/>
                <a:gd name="T35" fmla="*/ 167 h 167"/>
                <a:gd name="T36" fmla="*/ 27 w 96"/>
                <a:gd name="T37" fmla="*/ 164 h 167"/>
                <a:gd name="T38" fmla="*/ 24 w 96"/>
                <a:gd name="T39" fmla="*/ 156 h 167"/>
                <a:gd name="T40" fmla="*/ 24 w 96"/>
                <a:gd name="T41" fmla="*/ 70 h 167"/>
                <a:gd name="T42" fmla="*/ 18 w 96"/>
                <a:gd name="T43" fmla="*/ 70 h 167"/>
                <a:gd name="T44" fmla="*/ 18 w 96"/>
                <a:gd name="T45" fmla="*/ 103 h 167"/>
                <a:gd name="T46" fmla="*/ 15 w 96"/>
                <a:gd name="T47" fmla="*/ 110 h 167"/>
                <a:gd name="T48" fmla="*/ 9 w 96"/>
                <a:gd name="T49" fmla="*/ 112 h 167"/>
                <a:gd name="T50" fmla="*/ 2 w 96"/>
                <a:gd name="T51" fmla="*/ 110 h 167"/>
                <a:gd name="T52" fmla="*/ 0 w 96"/>
                <a:gd name="T53" fmla="*/ 103 h 167"/>
                <a:gd name="T54" fmla="*/ 0 w 96"/>
                <a:gd name="T55" fmla="*/ 64 h 167"/>
                <a:gd name="T56" fmla="*/ 5 w 96"/>
                <a:gd name="T57" fmla="*/ 51 h 167"/>
                <a:gd name="T58" fmla="*/ 18 w 96"/>
                <a:gd name="T59" fmla="*/ 46 h 167"/>
                <a:gd name="T60" fmla="*/ 78 w 96"/>
                <a:gd name="T61" fmla="*/ 46 h 167"/>
                <a:gd name="T62" fmla="*/ 91 w 96"/>
                <a:gd name="T63" fmla="*/ 51 h 167"/>
                <a:gd name="T64" fmla="*/ 96 w 96"/>
                <a:gd name="T65" fmla="*/ 64 h 167"/>
                <a:gd name="T66" fmla="*/ 63 w 96"/>
                <a:gd name="T67" fmla="*/ 6 h 167"/>
                <a:gd name="T68" fmla="*/ 69 w 96"/>
                <a:gd name="T69" fmla="*/ 21 h 167"/>
                <a:gd name="T70" fmla="*/ 63 w 96"/>
                <a:gd name="T71" fmla="*/ 36 h 167"/>
                <a:gd name="T72" fmla="*/ 48 w 96"/>
                <a:gd name="T73" fmla="*/ 43 h 167"/>
                <a:gd name="T74" fmla="*/ 33 w 96"/>
                <a:gd name="T75" fmla="*/ 36 h 167"/>
                <a:gd name="T76" fmla="*/ 27 w 96"/>
                <a:gd name="T77" fmla="*/ 21 h 167"/>
                <a:gd name="T78" fmla="*/ 33 w 96"/>
                <a:gd name="T79" fmla="*/ 6 h 167"/>
                <a:gd name="T80" fmla="*/ 48 w 96"/>
                <a:gd name="T81" fmla="*/ 0 h 167"/>
                <a:gd name="T82" fmla="*/ 63 w 96"/>
                <a:gd name="T83" fmla="*/ 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" h="167">
                  <a:moveTo>
                    <a:pt x="96" y="64"/>
                  </a:moveTo>
                  <a:cubicBezTo>
                    <a:pt x="96" y="103"/>
                    <a:pt x="96" y="103"/>
                    <a:pt x="96" y="103"/>
                  </a:cubicBezTo>
                  <a:cubicBezTo>
                    <a:pt x="96" y="106"/>
                    <a:pt x="96" y="108"/>
                    <a:pt x="94" y="110"/>
                  </a:cubicBezTo>
                  <a:cubicBezTo>
                    <a:pt x="92" y="111"/>
                    <a:pt x="90" y="112"/>
                    <a:pt x="87" y="112"/>
                  </a:cubicBezTo>
                  <a:cubicBezTo>
                    <a:pt x="85" y="112"/>
                    <a:pt x="83" y="111"/>
                    <a:pt x="81" y="110"/>
                  </a:cubicBezTo>
                  <a:cubicBezTo>
                    <a:pt x="79" y="108"/>
                    <a:pt x="78" y="106"/>
                    <a:pt x="78" y="103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156"/>
                    <a:pt x="72" y="156"/>
                    <a:pt x="72" y="156"/>
                  </a:cubicBezTo>
                  <a:cubicBezTo>
                    <a:pt x="72" y="159"/>
                    <a:pt x="71" y="161"/>
                    <a:pt x="69" y="164"/>
                  </a:cubicBezTo>
                  <a:cubicBezTo>
                    <a:pt x="67" y="166"/>
                    <a:pt x="64" y="167"/>
                    <a:pt x="62" y="167"/>
                  </a:cubicBezTo>
                  <a:cubicBezTo>
                    <a:pt x="59" y="167"/>
                    <a:pt x="56" y="166"/>
                    <a:pt x="54" y="164"/>
                  </a:cubicBezTo>
                  <a:cubicBezTo>
                    <a:pt x="52" y="161"/>
                    <a:pt x="51" y="159"/>
                    <a:pt x="51" y="156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9"/>
                    <a:pt x="44" y="161"/>
                    <a:pt x="42" y="164"/>
                  </a:cubicBezTo>
                  <a:cubicBezTo>
                    <a:pt x="40" y="166"/>
                    <a:pt x="37" y="167"/>
                    <a:pt x="34" y="167"/>
                  </a:cubicBezTo>
                  <a:cubicBezTo>
                    <a:pt x="31" y="167"/>
                    <a:pt x="29" y="166"/>
                    <a:pt x="27" y="164"/>
                  </a:cubicBezTo>
                  <a:cubicBezTo>
                    <a:pt x="25" y="161"/>
                    <a:pt x="24" y="159"/>
                    <a:pt x="24" y="15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18" y="106"/>
                    <a:pt x="17" y="108"/>
                    <a:pt x="15" y="110"/>
                  </a:cubicBezTo>
                  <a:cubicBezTo>
                    <a:pt x="13" y="111"/>
                    <a:pt x="11" y="112"/>
                    <a:pt x="9" y="112"/>
                  </a:cubicBezTo>
                  <a:cubicBezTo>
                    <a:pt x="6" y="112"/>
                    <a:pt x="4" y="111"/>
                    <a:pt x="2" y="110"/>
                  </a:cubicBezTo>
                  <a:cubicBezTo>
                    <a:pt x="0" y="108"/>
                    <a:pt x="0" y="106"/>
                    <a:pt x="0" y="1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59"/>
                    <a:pt x="1" y="54"/>
                    <a:pt x="5" y="51"/>
                  </a:cubicBezTo>
                  <a:cubicBezTo>
                    <a:pt x="8" y="47"/>
                    <a:pt x="13" y="46"/>
                    <a:pt x="1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83" y="46"/>
                    <a:pt x="88" y="47"/>
                    <a:pt x="91" y="51"/>
                  </a:cubicBezTo>
                  <a:cubicBezTo>
                    <a:pt x="95" y="54"/>
                    <a:pt x="96" y="59"/>
                    <a:pt x="96" y="64"/>
                  </a:cubicBezTo>
                  <a:close/>
                  <a:moveTo>
                    <a:pt x="63" y="6"/>
                  </a:moveTo>
                  <a:cubicBezTo>
                    <a:pt x="67" y="11"/>
                    <a:pt x="69" y="16"/>
                    <a:pt x="69" y="21"/>
                  </a:cubicBezTo>
                  <a:cubicBezTo>
                    <a:pt x="69" y="27"/>
                    <a:pt x="67" y="32"/>
                    <a:pt x="63" y="36"/>
                  </a:cubicBezTo>
                  <a:cubicBezTo>
                    <a:pt x="59" y="41"/>
                    <a:pt x="54" y="43"/>
                    <a:pt x="48" y="43"/>
                  </a:cubicBezTo>
                  <a:cubicBezTo>
                    <a:pt x="42" y="43"/>
                    <a:pt x="37" y="41"/>
                    <a:pt x="33" y="36"/>
                  </a:cubicBezTo>
                  <a:cubicBezTo>
                    <a:pt x="29" y="32"/>
                    <a:pt x="27" y="27"/>
                    <a:pt x="27" y="21"/>
                  </a:cubicBezTo>
                  <a:cubicBezTo>
                    <a:pt x="27" y="16"/>
                    <a:pt x="29" y="11"/>
                    <a:pt x="33" y="6"/>
                  </a:cubicBezTo>
                  <a:cubicBezTo>
                    <a:pt x="37" y="2"/>
                    <a:pt x="42" y="0"/>
                    <a:pt x="48" y="0"/>
                  </a:cubicBezTo>
                  <a:cubicBezTo>
                    <a:pt x="54" y="0"/>
                    <a:pt x="59" y="2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3" name="Freeform 355">
              <a:extLst>
                <a:ext uri="{FF2B5EF4-FFF2-40B4-BE49-F238E27FC236}">
                  <a16:creationId xmlns:a16="http://schemas.microsoft.com/office/drawing/2014/main" id="{0B937A7B-D340-46A6-95D5-4F278397A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7138" y="4033334"/>
              <a:ext cx="149885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6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73 w 145"/>
                <a:gd name="T27" fmla="*/ 111 h 146"/>
                <a:gd name="T28" fmla="*/ 106 w 145"/>
                <a:gd name="T29" fmla="*/ 67 h 146"/>
                <a:gd name="T30" fmla="*/ 108 w 145"/>
                <a:gd name="T31" fmla="*/ 61 h 146"/>
                <a:gd name="T32" fmla="*/ 108 w 145"/>
                <a:gd name="T33" fmla="*/ 53 h 146"/>
                <a:gd name="T34" fmla="*/ 102 w 145"/>
                <a:gd name="T35" fmla="*/ 46 h 146"/>
                <a:gd name="T36" fmla="*/ 94 w 145"/>
                <a:gd name="T37" fmla="*/ 43 h 146"/>
                <a:gd name="T38" fmla="*/ 87 w 145"/>
                <a:gd name="T39" fmla="*/ 45 h 146"/>
                <a:gd name="T40" fmla="*/ 82 w 145"/>
                <a:gd name="T41" fmla="*/ 49 h 146"/>
                <a:gd name="T42" fmla="*/ 73 w 145"/>
                <a:gd name="T43" fmla="*/ 53 h 146"/>
                <a:gd name="T44" fmla="*/ 64 w 145"/>
                <a:gd name="T45" fmla="*/ 49 h 146"/>
                <a:gd name="T46" fmla="*/ 59 w 145"/>
                <a:gd name="T47" fmla="*/ 45 h 146"/>
                <a:gd name="T48" fmla="*/ 52 w 145"/>
                <a:gd name="T49" fmla="*/ 43 h 146"/>
                <a:gd name="T50" fmla="*/ 44 w 145"/>
                <a:gd name="T51" fmla="*/ 46 h 146"/>
                <a:gd name="T52" fmla="*/ 38 w 145"/>
                <a:gd name="T53" fmla="*/ 53 h 146"/>
                <a:gd name="T54" fmla="*/ 37 w 145"/>
                <a:gd name="T55" fmla="*/ 61 h 146"/>
                <a:gd name="T56" fmla="*/ 40 w 145"/>
                <a:gd name="T57" fmla="*/ 67 h 146"/>
                <a:gd name="T58" fmla="*/ 73 w 145"/>
                <a:gd name="T59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2" y="48"/>
                    <a:pt x="145" y="60"/>
                    <a:pt x="145" y="73"/>
                  </a:cubicBezTo>
                  <a:cubicBezTo>
                    <a:pt x="145" y="86"/>
                    <a:pt x="142" y="98"/>
                    <a:pt x="135" y="109"/>
                  </a:cubicBezTo>
                  <a:cubicBezTo>
                    <a:pt x="129" y="120"/>
                    <a:pt x="120" y="129"/>
                    <a:pt x="109" y="136"/>
                  </a:cubicBezTo>
                  <a:cubicBezTo>
                    <a:pt x="98" y="142"/>
                    <a:pt x="85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5" y="0"/>
                    <a:pt x="98" y="4"/>
                    <a:pt x="109" y="10"/>
                  </a:cubicBezTo>
                  <a:cubicBezTo>
                    <a:pt x="120" y="17"/>
                    <a:pt x="129" y="25"/>
                    <a:pt x="135" y="36"/>
                  </a:cubicBezTo>
                  <a:close/>
                  <a:moveTo>
                    <a:pt x="73" y="111"/>
                  </a:moveTo>
                  <a:cubicBezTo>
                    <a:pt x="106" y="67"/>
                    <a:pt x="106" y="67"/>
                    <a:pt x="106" y="67"/>
                  </a:cubicBezTo>
                  <a:cubicBezTo>
                    <a:pt x="107" y="65"/>
                    <a:pt x="108" y="63"/>
                    <a:pt x="108" y="61"/>
                  </a:cubicBezTo>
                  <a:cubicBezTo>
                    <a:pt x="109" y="59"/>
                    <a:pt x="109" y="56"/>
                    <a:pt x="108" y="53"/>
                  </a:cubicBezTo>
                  <a:cubicBezTo>
                    <a:pt x="107" y="50"/>
                    <a:pt x="105" y="47"/>
                    <a:pt x="102" y="46"/>
                  </a:cubicBezTo>
                  <a:cubicBezTo>
                    <a:pt x="99" y="44"/>
                    <a:pt x="97" y="43"/>
                    <a:pt x="94" y="43"/>
                  </a:cubicBezTo>
                  <a:cubicBezTo>
                    <a:pt x="91" y="43"/>
                    <a:pt x="89" y="44"/>
                    <a:pt x="87" y="45"/>
                  </a:cubicBezTo>
                  <a:cubicBezTo>
                    <a:pt x="85" y="46"/>
                    <a:pt x="83" y="47"/>
                    <a:pt x="82" y="49"/>
                  </a:cubicBezTo>
                  <a:cubicBezTo>
                    <a:pt x="80" y="52"/>
                    <a:pt x="77" y="53"/>
                    <a:pt x="73" y="53"/>
                  </a:cubicBezTo>
                  <a:cubicBezTo>
                    <a:pt x="69" y="53"/>
                    <a:pt x="66" y="52"/>
                    <a:pt x="64" y="49"/>
                  </a:cubicBezTo>
                  <a:cubicBezTo>
                    <a:pt x="62" y="47"/>
                    <a:pt x="61" y="46"/>
                    <a:pt x="59" y="45"/>
                  </a:cubicBezTo>
                  <a:cubicBezTo>
                    <a:pt x="57" y="44"/>
                    <a:pt x="54" y="43"/>
                    <a:pt x="52" y="43"/>
                  </a:cubicBezTo>
                  <a:cubicBezTo>
                    <a:pt x="49" y="43"/>
                    <a:pt x="46" y="44"/>
                    <a:pt x="44" y="46"/>
                  </a:cubicBezTo>
                  <a:cubicBezTo>
                    <a:pt x="41" y="47"/>
                    <a:pt x="39" y="50"/>
                    <a:pt x="38" y="53"/>
                  </a:cubicBezTo>
                  <a:cubicBezTo>
                    <a:pt x="37" y="56"/>
                    <a:pt x="37" y="59"/>
                    <a:pt x="37" y="61"/>
                  </a:cubicBezTo>
                  <a:cubicBezTo>
                    <a:pt x="38" y="63"/>
                    <a:pt x="39" y="65"/>
                    <a:pt x="40" y="67"/>
                  </a:cubicBezTo>
                  <a:lnTo>
                    <a:pt x="73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4" name="Freeform 356">
              <a:extLst>
                <a:ext uri="{FF2B5EF4-FFF2-40B4-BE49-F238E27FC236}">
                  <a16:creationId xmlns:a16="http://schemas.microsoft.com/office/drawing/2014/main" id="{DEF7751A-894F-46FF-A3E9-BF7405C597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6986" y="4020843"/>
              <a:ext cx="168621" cy="176428"/>
            </a:xfrm>
            <a:custGeom>
              <a:avLst/>
              <a:gdLst>
                <a:gd name="T0" fmla="*/ 161 w 162"/>
                <a:gd name="T1" fmla="*/ 111 h 170"/>
                <a:gd name="T2" fmla="*/ 160 w 162"/>
                <a:gd name="T3" fmla="*/ 113 h 170"/>
                <a:gd name="T4" fmla="*/ 132 w 162"/>
                <a:gd name="T5" fmla="*/ 122 h 170"/>
                <a:gd name="T6" fmla="*/ 132 w 162"/>
                <a:gd name="T7" fmla="*/ 151 h 170"/>
                <a:gd name="T8" fmla="*/ 131 w 162"/>
                <a:gd name="T9" fmla="*/ 153 h 170"/>
                <a:gd name="T10" fmla="*/ 128 w 162"/>
                <a:gd name="T11" fmla="*/ 154 h 170"/>
                <a:gd name="T12" fmla="*/ 100 w 162"/>
                <a:gd name="T13" fmla="*/ 145 h 170"/>
                <a:gd name="T14" fmla="*/ 83 w 162"/>
                <a:gd name="T15" fmla="*/ 168 h 170"/>
                <a:gd name="T16" fmla="*/ 81 w 162"/>
                <a:gd name="T17" fmla="*/ 170 h 170"/>
                <a:gd name="T18" fmla="*/ 78 w 162"/>
                <a:gd name="T19" fmla="*/ 168 h 170"/>
                <a:gd name="T20" fmla="*/ 61 w 162"/>
                <a:gd name="T21" fmla="*/ 145 h 170"/>
                <a:gd name="T22" fmla="*/ 34 w 162"/>
                <a:gd name="T23" fmla="*/ 154 h 170"/>
                <a:gd name="T24" fmla="*/ 31 w 162"/>
                <a:gd name="T25" fmla="*/ 153 h 170"/>
                <a:gd name="T26" fmla="*/ 30 w 162"/>
                <a:gd name="T27" fmla="*/ 151 h 170"/>
                <a:gd name="T28" fmla="*/ 30 w 162"/>
                <a:gd name="T29" fmla="*/ 122 h 170"/>
                <a:gd name="T30" fmla="*/ 2 w 162"/>
                <a:gd name="T31" fmla="*/ 113 h 170"/>
                <a:gd name="T32" fmla="*/ 0 w 162"/>
                <a:gd name="T33" fmla="*/ 111 h 170"/>
                <a:gd name="T34" fmla="*/ 1 w 162"/>
                <a:gd name="T35" fmla="*/ 108 h 170"/>
                <a:gd name="T36" fmla="*/ 18 w 162"/>
                <a:gd name="T37" fmla="*/ 85 h 170"/>
                <a:gd name="T38" fmla="*/ 1 w 162"/>
                <a:gd name="T39" fmla="*/ 61 h 170"/>
                <a:gd name="T40" fmla="*/ 0 w 162"/>
                <a:gd name="T41" fmla="*/ 59 h 170"/>
                <a:gd name="T42" fmla="*/ 2 w 162"/>
                <a:gd name="T43" fmla="*/ 57 h 170"/>
                <a:gd name="T44" fmla="*/ 30 w 162"/>
                <a:gd name="T45" fmla="*/ 48 h 170"/>
                <a:gd name="T46" fmla="*/ 30 w 162"/>
                <a:gd name="T47" fmla="*/ 19 h 170"/>
                <a:gd name="T48" fmla="*/ 31 w 162"/>
                <a:gd name="T49" fmla="*/ 16 h 170"/>
                <a:gd name="T50" fmla="*/ 34 w 162"/>
                <a:gd name="T51" fmla="*/ 16 h 170"/>
                <a:gd name="T52" fmla="*/ 61 w 162"/>
                <a:gd name="T53" fmla="*/ 25 h 170"/>
                <a:gd name="T54" fmla="*/ 78 w 162"/>
                <a:gd name="T55" fmla="*/ 1 h 170"/>
                <a:gd name="T56" fmla="*/ 81 w 162"/>
                <a:gd name="T57" fmla="*/ 0 h 170"/>
                <a:gd name="T58" fmla="*/ 83 w 162"/>
                <a:gd name="T59" fmla="*/ 1 h 170"/>
                <a:gd name="T60" fmla="*/ 100 w 162"/>
                <a:gd name="T61" fmla="*/ 25 h 170"/>
                <a:gd name="T62" fmla="*/ 128 w 162"/>
                <a:gd name="T63" fmla="*/ 16 h 170"/>
                <a:gd name="T64" fmla="*/ 131 w 162"/>
                <a:gd name="T65" fmla="*/ 16 h 170"/>
                <a:gd name="T66" fmla="*/ 132 w 162"/>
                <a:gd name="T67" fmla="*/ 19 h 170"/>
                <a:gd name="T68" fmla="*/ 132 w 162"/>
                <a:gd name="T69" fmla="*/ 48 h 170"/>
                <a:gd name="T70" fmla="*/ 160 w 162"/>
                <a:gd name="T71" fmla="*/ 57 h 170"/>
                <a:gd name="T72" fmla="*/ 161 w 162"/>
                <a:gd name="T73" fmla="*/ 59 h 170"/>
                <a:gd name="T74" fmla="*/ 161 w 162"/>
                <a:gd name="T75" fmla="*/ 61 h 170"/>
                <a:gd name="T76" fmla="*/ 144 w 162"/>
                <a:gd name="T77" fmla="*/ 85 h 170"/>
                <a:gd name="T78" fmla="*/ 161 w 162"/>
                <a:gd name="T79" fmla="*/ 108 h 170"/>
                <a:gd name="T80" fmla="*/ 161 w 162"/>
                <a:gd name="T81" fmla="*/ 111 h 170"/>
                <a:gd name="T82" fmla="*/ 131 w 162"/>
                <a:gd name="T83" fmla="*/ 106 h 170"/>
                <a:gd name="T84" fmla="*/ 135 w 162"/>
                <a:gd name="T85" fmla="*/ 85 h 170"/>
                <a:gd name="T86" fmla="*/ 131 w 162"/>
                <a:gd name="T87" fmla="*/ 64 h 170"/>
                <a:gd name="T88" fmla="*/ 119 w 162"/>
                <a:gd name="T89" fmla="*/ 46 h 170"/>
                <a:gd name="T90" fmla="*/ 102 w 162"/>
                <a:gd name="T91" fmla="*/ 35 h 170"/>
                <a:gd name="T92" fmla="*/ 81 w 162"/>
                <a:gd name="T93" fmla="*/ 30 h 170"/>
                <a:gd name="T94" fmla="*/ 60 w 162"/>
                <a:gd name="T95" fmla="*/ 35 h 170"/>
                <a:gd name="T96" fmla="*/ 42 w 162"/>
                <a:gd name="T97" fmla="*/ 46 h 170"/>
                <a:gd name="T98" fmla="*/ 31 w 162"/>
                <a:gd name="T99" fmla="*/ 64 h 170"/>
                <a:gd name="T100" fmla="*/ 26 w 162"/>
                <a:gd name="T101" fmla="*/ 85 h 170"/>
                <a:gd name="T102" fmla="*/ 31 w 162"/>
                <a:gd name="T103" fmla="*/ 106 h 170"/>
                <a:gd name="T104" fmla="*/ 42 w 162"/>
                <a:gd name="T105" fmla="*/ 123 h 170"/>
                <a:gd name="T106" fmla="*/ 60 w 162"/>
                <a:gd name="T107" fmla="*/ 135 h 170"/>
                <a:gd name="T108" fmla="*/ 81 w 162"/>
                <a:gd name="T109" fmla="*/ 139 h 170"/>
                <a:gd name="T110" fmla="*/ 102 w 162"/>
                <a:gd name="T111" fmla="*/ 135 h 170"/>
                <a:gd name="T112" fmla="*/ 119 w 162"/>
                <a:gd name="T113" fmla="*/ 123 h 170"/>
                <a:gd name="T114" fmla="*/ 131 w 162"/>
                <a:gd name="T115" fmla="*/ 10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2" h="170">
                  <a:moveTo>
                    <a:pt x="161" y="111"/>
                  </a:moveTo>
                  <a:cubicBezTo>
                    <a:pt x="161" y="112"/>
                    <a:pt x="161" y="113"/>
                    <a:pt x="160" y="113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151"/>
                    <a:pt x="132" y="151"/>
                    <a:pt x="132" y="151"/>
                  </a:cubicBezTo>
                  <a:cubicBezTo>
                    <a:pt x="132" y="152"/>
                    <a:pt x="132" y="153"/>
                    <a:pt x="131" y="153"/>
                  </a:cubicBezTo>
                  <a:cubicBezTo>
                    <a:pt x="130" y="154"/>
                    <a:pt x="129" y="154"/>
                    <a:pt x="128" y="154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83" y="168"/>
                    <a:pt x="83" y="168"/>
                    <a:pt x="83" y="168"/>
                  </a:cubicBezTo>
                  <a:cubicBezTo>
                    <a:pt x="83" y="169"/>
                    <a:pt x="82" y="170"/>
                    <a:pt x="81" y="170"/>
                  </a:cubicBezTo>
                  <a:cubicBezTo>
                    <a:pt x="80" y="170"/>
                    <a:pt x="79" y="169"/>
                    <a:pt x="78" y="168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3" y="154"/>
                    <a:pt x="32" y="154"/>
                    <a:pt x="31" y="153"/>
                  </a:cubicBezTo>
                  <a:cubicBezTo>
                    <a:pt x="30" y="153"/>
                    <a:pt x="30" y="152"/>
                    <a:pt x="30" y="151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1" y="113"/>
                    <a:pt x="1" y="112"/>
                    <a:pt x="0" y="111"/>
                  </a:cubicBezTo>
                  <a:cubicBezTo>
                    <a:pt x="0" y="110"/>
                    <a:pt x="0" y="109"/>
                    <a:pt x="1" y="108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1"/>
                    <a:pt x="0" y="60"/>
                    <a:pt x="0" y="59"/>
                  </a:cubicBezTo>
                  <a:cubicBezTo>
                    <a:pt x="1" y="58"/>
                    <a:pt x="1" y="57"/>
                    <a:pt x="2" y="5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7"/>
                    <a:pt x="31" y="16"/>
                  </a:cubicBezTo>
                  <a:cubicBezTo>
                    <a:pt x="32" y="16"/>
                    <a:pt x="33" y="16"/>
                    <a:pt x="34" y="16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80" y="0"/>
                    <a:pt x="81" y="0"/>
                  </a:cubicBezTo>
                  <a:cubicBezTo>
                    <a:pt x="82" y="0"/>
                    <a:pt x="83" y="1"/>
                    <a:pt x="83" y="1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9" y="16"/>
                    <a:pt x="130" y="16"/>
                    <a:pt x="131" y="16"/>
                  </a:cubicBezTo>
                  <a:cubicBezTo>
                    <a:pt x="132" y="17"/>
                    <a:pt x="132" y="18"/>
                    <a:pt x="132" y="19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1" y="57"/>
                    <a:pt x="161" y="58"/>
                    <a:pt x="161" y="59"/>
                  </a:cubicBezTo>
                  <a:cubicBezTo>
                    <a:pt x="162" y="60"/>
                    <a:pt x="162" y="61"/>
                    <a:pt x="161" y="61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2" y="109"/>
                    <a:pt x="162" y="110"/>
                    <a:pt x="161" y="111"/>
                  </a:cubicBezTo>
                  <a:close/>
                  <a:moveTo>
                    <a:pt x="131" y="106"/>
                  </a:moveTo>
                  <a:cubicBezTo>
                    <a:pt x="134" y="99"/>
                    <a:pt x="135" y="92"/>
                    <a:pt x="135" y="85"/>
                  </a:cubicBezTo>
                  <a:cubicBezTo>
                    <a:pt x="135" y="78"/>
                    <a:pt x="134" y="70"/>
                    <a:pt x="131" y="64"/>
                  </a:cubicBezTo>
                  <a:cubicBezTo>
                    <a:pt x="128" y="57"/>
                    <a:pt x="124" y="51"/>
                    <a:pt x="119" y="46"/>
                  </a:cubicBezTo>
                  <a:cubicBezTo>
                    <a:pt x="115" y="42"/>
                    <a:pt x="109" y="38"/>
                    <a:pt x="102" y="35"/>
                  </a:cubicBezTo>
                  <a:cubicBezTo>
                    <a:pt x="95" y="32"/>
                    <a:pt x="88" y="30"/>
                    <a:pt x="81" y="30"/>
                  </a:cubicBezTo>
                  <a:cubicBezTo>
                    <a:pt x="74" y="30"/>
                    <a:pt x="67" y="32"/>
                    <a:pt x="60" y="35"/>
                  </a:cubicBezTo>
                  <a:cubicBezTo>
                    <a:pt x="53" y="38"/>
                    <a:pt x="47" y="42"/>
                    <a:pt x="42" y="46"/>
                  </a:cubicBezTo>
                  <a:cubicBezTo>
                    <a:pt x="38" y="51"/>
                    <a:pt x="34" y="57"/>
                    <a:pt x="31" y="64"/>
                  </a:cubicBezTo>
                  <a:cubicBezTo>
                    <a:pt x="28" y="70"/>
                    <a:pt x="26" y="78"/>
                    <a:pt x="26" y="85"/>
                  </a:cubicBezTo>
                  <a:cubicBezTo>
                    <a:pt x="26" y="92"/>
                    <a:pt x="28" y="99"/>
                    <a:pt x="31" y="106"/>
                  </a:cubicBezTo>
                  <a:cubicBezTo>
                    <a:pt x="34" y="113"/>
                    <a:pt x="38" y="119"/>
                    <a:pt x="42" y="123"/>
                  </a:cubicBezTo>
                  <a:cubicBezTo>
                    <a:pt x="47" y="128"/>
                    <a:pt x="53" y="132"/>
                    <a:pt x="60" y="135"/>
                  </a:cubicBezTo>
                  <a:cubicBezTo>
                    <a:pt x="67" y="138"/>
                    <a:pt x="74" y="139"/>
                    <a:pt x="81" y="139"/>
                  </a:cubicBezTo>
                  <a:cubicBezTo>
                    <a:pt x="88" y="139"/>
                    <a:pt x="95" y="138"/>
                    <a:pt x="102" y="135"/>
                  </a:cubicBezTo>
                  <a:cubicBezTo>
                    <a:pt x="109" y="132"/>
                    <a:pt x="115" y="128"/>
                    <a:pt x="119" y="123"/>
                  </a:cubicBezTo>
                  <a:cubicBezTo>
                    <a:pt x="124" y="119"/>
                    <a:pt x="128" y="113"/>
                    <a:pt x="13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5" name="Freeform 357">
              <a:extLst>
                <a:ext uri="{FF2B5EF4-FFF2-40B4-BE49-F238E27FC236}">
                  <a16:creationId xmlns:a16="http://schemas.microsoft.com/office/drawing/2014/main" id="{75AA1237-96ED-41C2-90A5-90D48F485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5568" y="4033334"/>
              <a:ext cx="143640" cy="151447"/>
            </a:xfrm>
            <a:custGeom>
              <a:avLst/>
              <a:gdLst>
                <a:gd name="T0" fmla="*/ 138 w 139"/>
                <a:gd name="T1" fmla="*/ 103 h 146"/>
                <a:gd name="T2" fmla="*/ 112 w 139"/>
                <a:gd name="T3" fmla="*/ 134 h 146"/>
                <a:gd name="T4" fmla="*/ 73 w 139"/>
                <a:gd name="T5" fmla="*/ 146 h 146"/>
                <a:gd name="T6" fmla="*/ 44 w 139"/>
                <a:gd name="T7" fmla="*/ 140 h 146"/>
                <a:gd name="T8" fmla="*/ 21 w 139"/>
                <a:gd name="T9" fmla="*/ 124 h 146"/>
                <a:gd name="T10" fmla="*/ 6 w 139"/>
                <a:gd name="T11" fmla="*/ 101 h 146"/>
                <a:gd name="T12" fmla="*/ 0 w 139"/>
                <a:gd name="T13" fmla="*/ 73 h 146"/>
                <a:gd name="T14" fmla="*/ 5 w 139"/>
                <a:gd name="T15" fmla="*/ 45 h 146"/>
                <a:gd name="T16" fmla="*/ 20 w 139"/>
                <a:gd name="T17" fmla="*/ 22 h 146"/>
                <a:gd name="T18" fmla="*/ 42 w 139"/>
                <a:gd name="T19" fmla="*/ 7 h 146"/>
                <a:gd name="T20" fmla="*/ 70 w 139"/>
                <a:gd name="T21" fmla="*/ 0 h 146"/>
                <a:gd name="T22" fmla="*/ 76 w 139"/>
                <a:gd name="T23" fmla="*/ 4 h 146"/>
                <a:gd name="T24" fmla="*/ 74 w 139"/>
                <a:gd name="T25" fmla="*/ 11 h 146"/>
                <a:gd name="T26" fmla="*/ 62 w 139"/>
                <a:gd name="T27" fmla="*/ 28 h 146"/>
                <a:gd name="T28" fmla="*/ 57 w 139"/>
                <a:gd name="T29" fmla="*/ 49 h 146"/>
                <a:gd name="T30" fmla="*/ 64 w 139"/>
                <a:gd name="T31" fmla="*/ 75 h 146"/>
                <a:gd name="T32" fmla="*/ 83 w 139"/>
                <a:gd name="T33" fmla="*/ 93 h 146"/>
                <a:gd name="T34" fmla="*/ 109 w 139"/>
                <a:gd name="T35" fmla="*/ 100 h 146"/>
                <a:gd name="T36" fmla="*/ 130 w 139"/>
                <a:gd name="T37" fmla="*/ 95 h 146"/>
                <a:gd name="T38" fmla="*/ 137 w 139"/>
                <a:gd name="T39" fmla="*/ 97 h 146"/>
                <a:gd name="T40" fmla="*/ 139 w 139"/>
                <a:gd name="T41" fmla="*/ 100 h 146"/>
                <a:gd name="T42" fmla="*/ 138 w 139"/>
                <a:gd name="T43" fmla="*/ 103 h 146"/>
                <a:gd name="T44" fmla="*/ 119 w 139"/>
                <a:gd name="T45" fmla="*/ 111 h 146"/>
                <a:gd name="T46" fmla="*/ 109 w 139"/>
                <a:gd name="T47" fmla="*/ 112 h 146"/>
                <a:gd name="T48" fmla="*/ 77 w 139"/>
                <a:gd name="T49" fmla="*/ 104 h 146"/>
                <a:gd name="T50" fmla="*/ 54 w 139"/>
                <a:gd name="T51" fmla="*/ 81 h 146"/>
                <a:gd name="T52" fmla="*/ 45 w 139"/>
                <a:gd name="T53" fmla="*/ 49 h 146"/>
                <a:gd name="T54" fmla="*/ 55 w 139"/>
                <a:gd name="T55" fmla="*/ 15 h 146"/>
                <a:gd name="T56" fmla="*/ 24 w 139"/>
                <a:gd name="T57" fmla="*/ 37 h 146"/>
                <a:gd name="T58" fmla="*/ 12 w 139"/>
                <a:gd name="T59" fmla="*/ 73 h 146"/>
                <a:gd name="T60" fmla="*/ 17 w 139"/>
                <a:gd name="T61" fmla="*/ 96 h 146"/>
                <a:gd name="T62" fmla="*/ 30 w 139"/>
                <a:gd name="T63" fmla="*/ 116 h 146"/>
                <a:gd name="T64" fmla="*/ 49 w 139"/>
                <a:gd name="T65" fmla="*/ 129 h 146"/>
                <a:gd name="T66" fmla="*/ 73 w 139"/>
                <a:gd name="T67" fmla="*/ 133 h 146"/>
                <a:gd name="T68" fmla="*/ 98 w 139"/>
                <a:gd name="T69" fmla="*/ 128 h 146"/>
                <a:gd name="T70" fmla="*/ 119 w 139"/>
                <a:gd name="T71" fmla="*/ 11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9" h="146">
                  <a:moveTo>
                    <a:pt x="138" y="103"/>
                  </a:moveTo>
                  <a:cubicBezTo>
                    <a:pt x="133" y="116"/>
                    <a:pt x="124" y="126"/>
                    <a:pt x="112" y="134"/>
                  </a:cubicBezTo>
                  <a:cubicBezTo>
                    <a:pt x="100" y="142"/>
                    <a:pt x="87" y="146"/>
                    <a:pt x="73" y="146"/>
                  </a:cubicBezTo>
                  <a:cubicBezTo>
                    <a:pt x="63" y="146"/>
                    <a:pt x="53" y="144"/>
                    <a:pt x="44" y="140"/>
                  </a:cubicBezTo>
                  <a:cubicBezTo>
                    <a:pt x="35" y="136"/>
                    <a:pt x="28" y="131"/>
                    <a:pt x="21" y="124"/>
                  </a:cubicBezTo>
                  <a:cubicBezTo>
                    <a:pt x="15" y="118"/>
                    <a:pt x="10" y="110"/>
                    <a:pt x="6" y="101"/>
                  </a:cubicBezTo>
                  <a:cubicBezTo>
                    <a:pt x="2" y="92"/>
                    <a:pt x="0" y="83"/>
                    <a:pt x="0" y="73"/>
                  </a:cubicBezTo>
                  <a:cubicBezTo>
                    <a:pt x="0" y="63"/>
                    <a:pt x="2" y="54"/>
                    <a:pt x="5" y="45"/>
                  </a:cubicBezTo>
                  <a:cubicBezTo>
                    <a:pt x="9" y="36"/>
                    <a:pt x="14" y="29"/>
                    <a:pt x="20" y="22"/>
                  </a:cubicBezTo>
                  <a:cubicBezTo>
                    <a:pt x="26" y="16"/>
                    <a:pt x="34" y="11"/>
                    <a:pt x="42" y="7"/>
                  </a:cubicBezTo>
                  <a:cubicBezTo>
                    <a:pt x="51" y="3"/>
                    <a:pt x="60" y="1"/>
                    <a:pt x="70" y="0"/>
                  </a:cubicBezTo>
                  <a:cubicBezTo>
                    <a:pt x="73" y="0"/>
                    <a:pt x="75" y="2"/>
                    <a:pt x="76" y="4"/>
                  </a:cubicBezTo>
                  <a:cubicBezTo>
                    <a:pt x="77" y="7"/>
                    <a:pt x="76" y="9"/>
                    <a:pt x="74" y="11"/>
                  </a:cubicBezTo>
                  <a:cubicBezTo>
                    <a:pt x="69" y="16"/>
                    <a:pt x="65" y="22"/>
                    <a:pt x="62" y="28"/>
                  </a:cubicBezTo>
                  <a:cubicBezTo>
                    <a:pt x="59" y="35"/>
                    <a:pt x="57" y="41"/>
                    <a:pt x="57" y="49"/>
                  </a:cubicBezTo>
                  <a:cubicBezTo>
                    <a:pt x="57" y="58"/>
                    <a:pt x="60" y="67"/>
                    <a:pt x="64" y="75"/>
                  </a:cubicBezTo>
                  <a:cubicBezTo>
                    <a:pt x="69" y="82"/>
                    <a:pt x="75" y="89"/>
                    <a:pt x="83" y="93"/>
                  </a:cubicBezTo>
                  <a:cubicBezTo>
                    <a:pt x="91" y="98"/>
                    <a:pt x="100" y="100"/>
                    <a:pt x="109" y="100"/>
                  </a:cubicBezTo>
                  <a:cubicBezTo>
                    <a:pt x="116" y="100"/>
                    <a:pt x="124" y="99"/>
                    <a:pt x="130" y="95"/>
                  </a:cubicBezTo>
                  <a:cubicBezTo>
                    <a:pt x="133" y="94"/>
                    <a:pt x="135" y="95"/>
                    <a:pt x="137" y="97"/>
                  </a:cubicBezTo>
                  <a:cubicBezTo>
                    <a:pt x="138" y="97"/>
                    <a:pt x="139" y="99"/>
                    <a:pt x="139" y="100"/>
                  </a:cubicBezTo>
                  <a:cubicBezTo>
                    <a:pt x="139" y="101"/>
                    <a:pt x="139" y="102"/>
                    <a:pt x="138" y="103"/>
                  </a:cubicBezTo>
                  <a:close/>
                  <a:moveTo>
                    <a:pt x="119" y="111"/>
                  </a:moveTo>
                  <a:cubicBezTo>
                    <a:pt x="116" y="112"/>
                    <a:pt x="112" y="112"/>
                    <a:pt x="109" y="112"/>
                  </a:cubicBezTo>
                  <a:cubicBezTo>
                    <a:pt x="97" y="112"/>
                    <a:pt x="87" y="109"/>
                    <a:pt x="77" y="104"/>
                  </a:cubicBezTo>
                  <a:cubicBezTo>
                    <a:pt x="67" y="98"/>
                    <a:pt x="60" y="90"/>
                    <a:pt x="54" y="81"/>
                  </a:cubicBezTo>
                  <a:cubicBezTo>
                    <a:pt x="48" y="71"/>
                    <a:pt x="45" y="60"/>
                    <a:pt x="45" y="49"/>
                  </a:cubicBezTo>
                  <a:cubicBezTo>
                    <a:pt x="45" y="37"/>
                    <a:pt x="49" y="25"/>
                    <a:pt x="55" y="15"/>
                  </a:cubicBezTo>
                  <a:cubicBezTo>
                    <a:pt x="43" y="19"/>
                    <a:pt x="32" y="26"/>
                    <a:pt x="24" y="37"/>
                  </a:cubicBezTo>
                  <a:cubicBezTo>
                    <a:pt x="16" y="47"/>
                    <a:pt x="12" y="59"/>
                    <a:pt x="12" y="73"/>
                  </a:cubicBezTo>
                  <a:cubicBezTo>
                    <a:pt x="12" y="81"/>
                    <a:pt x="14" y="89"/>
                    <a:pt x="17" y="96"/>
                  </a:cubicBezTo>
                  <a:cubicBezTo>
                    <a:pt x="20" y="104"/>
                    <a:pt x="24" y="110"/>
                    <a:pt x="30" y="116"/>
                  </a:cubicBezTo>
                  <a:cubicBezTo>
                    <a:pt x="35" y="121"/>
                    <a:pt x="42" y="125"/>
                    <a:pt x="49" y="129"/>
                  </a:cubicBezTo>
                  <a:cubicBezTo>
                    <a:pt x="57" y="132"/>
                    <a:pt x="64" y="133"/>
                    <a:pt x="73" y="133"/>
                  </a:cubicBezTo>
                  <a:cubicBezTo>
                    <a:pt x="82" y="133"/>
                    <a:pt x="90" y="131"/>
                    <a:pt x="98" y="128"/>
                  </a:cubicBezTo>
                  <a:cubicBezTo>
                    <a:pt x="107" y="124"/>
                    <a:pt x="114" y="118"/>
                    <a:pt x="11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6" name="Freeform 358">
              <a:extLst>
                <a:ext uri="{FF2B5EF4-FFF2-40B4-BE49-F238E27FC236}">
                  <a16:creationId xmlns:a16="http://schemas.microsoft.com/office/drawing/2014/main" id="{9E75F6A7-D9B3-4AA1-9C5E-C069BBB5A0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58538" y="4033334"/>
              <a:ext cx="162376" cy="151447"/>
            </a:xfrm>
            <a:custGeom>
              <a:avLst/>
              <a:gdLst>
                <a:gd name="T0" fmla="*/ 157 w 157"/>
                <a:gd name="T1" fmla="*/ 6 h 146"/>
                <a:gd name="T2" fmla="*/ 157 w 157"/>
                <a:gd name="T3" fmla="*/ 31 h 146"/>
                <a:gd name="T4" fmla="*/ 155 w 157"/>
                <a:gd name="T5" fmla="*/ 35 h 146"/>
                <a:gd name="T6" fmla="*/ 151 w 157"/>
                <a:gd name="T7" fmla="*/ 37 h 146"/>
                <a:gd name="T8" fmla="*/ 6 w 157"/>
                <a:gd name="T9" fmla="*/ 37 h 146"/>
                <a:gd name="T10" fmla="*/ 1 w 157"/>
                <a:gd name="T11" fmla="*/ 35 h 146"/>
                <a:gd name="T12" fmla="*/ 0 w 157"/>
                <a:gd name="T13" fmla="*/ 31 h 146"/>
                <a:gd name="T14" fmla="*/ 0 w 157"/>
                <a:gd name="T15" fmla="*/ 6 h 146"/>
                <a:gd name="T16" fmla="*/ 1 w 157"/>
                <a:gd name="T17" fmla="*/ 2 h 146"/>
                <a:gd name="T18" fmla="*/ 6 w 157"/>
                <a:gd name="T19" fmla="*/ 0 h 146"/>
                <a:gd name="T20" fmla="*/ 151 w 157"/>
                <a:gd name="T21" fmla="*/ 0 h 146"/>
                <a:gd name="T22" fmla="*/ 155 w 157"/>
                <a:gd name="T23" fmla="*/ 2 h 146"/>
                <a:gd name="T24" fmla="*/ 157 w 157"/>
                <a:gd name="T25" fmla="*/ 6 h 146"/>
                <a:gd name="T26" fmla="*/ 151 w 157"/>
                <a:gd name="T27" fmla="*/ 49 h 146"/>
                <a:gd name="T28" fmla="*/ 151 w 157"/>
                <a:gd name="T29" fmla="*/ 139 h 146"/>
                <a:gd name="T30" fmla="*/ 149 w 157"/>
                <a:gd name="T31" fmla="*/ 144 h 146"/>
                <a:gd name="T32" fmla="*/ 145 w 157"/>
                <a:gd name="T33" fmla="*/ 146 h 146"/>
                <a:gd name="T34" fmla="*/ 12 w 157"/>
                <a:gd name="T35" fmla="*/ 146 h 146"/>
                <a:gd name="T36" fmla="*/ 7 w 157"/>
                <a:gd name="T37" fmla="*/ 144 h 146"/>
                <a:gd name="T38" fmla="*/ 6 w 157"/>
                <a:gd name="T39" fmla="*/ 139 h 146"/>
                <a:gd name="T40" fmla="*/ 6 w 157"/>
                <a:gd name="T41" fmla="*/ 49 h 146"/>
                <a:gd name="T42" fmla="*/ 7 w 157"/>
                <a:gd name="T43" fmla="*/ 44 h 146"/>
                <a:gd name="T44" fmla="*/ 12 w 157"/>
                <a:gd name="T45" fmla="*/ 43 h 146"/>
                <a:gd name="T46" fmla="*/ 145 w 157"/>
                <a:gd name="T47" fmla="*/ 43 h 146"/>
                <a:gd name="T48" fmla="*/ 149 w 157"/>
                <a:gd name="T49" fmla="*/ 44 h 146"/>
                <a:gd name="T50" fmla="*/ 151 w 157"/>
                <a:gd name="T51" fmla="*/ 49 h 146"/>
                <a:gd name="T52" fmla="*/ 95 w 157"/>
                <a:gd name="T53" fmla="*/ 71 h 146"/>
                <a:gd name="T54" fmla="*/ 96 w 157"/>
                <a:gd name="T55" fmla="*/ 67 h 146"/>
                <a:gd name="T56" fmla="*/ 95 w 157"/>
                <a:gd name="T57" fmla="*/ 63 h 146"/>
                <a:gd name="T58" fmla="*/ 90 w 157"/>
                <a:gd name="T59" fmla="*/ 61 h 146"/>
                <a:gd name="T60" fmla="*/ 66 w 157"/>
                <a:gd name="T61" fmla="*/ 61 h 146"/>
                <a:gd name="T62" fmla="*/ 62 w 157"/>
                <a:gd name="T63" fmla="*/ 63 h 146"/>
                <a:gd name="T64" fmla="*/ 60 w 157"/>
                <a:gd name="T65" fmla="*/ 67 h 146"/>
                <a:gd name="T66" fmla="*/ 62 w 157"/>
                <a:gd name="T67" fmla="*/ 71 h 146"/>
                <a:gd name="T68" fmla="*/ 66 w 157"/>
                <a:gd name="T69" fmla="*/ 73 h 146"/>
                <a:gd name="T70" fmla="*/ 90 w 157"/>
                <a:gd name="T71" fmla="*/ 73 h 146"/>
                <a:gd name="T72" fmla="*/ 95 w 157"/>
                <a:gd name="T73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" h="146">
                  <a:moveTo>
                    <a:pt x="157" y="6"/>
                  </a:moveTo>
                  <a:cubicBezTo>
                    <a:pt x="157" y="31"/>
                    <a:pt x="157" y="31"/>
                    <a:pt x="157" y="31"/>
                  </a:cubicBezTo>
                  <a:cubicBezTo>
                    <a:pt x="157" y="32"/>
                    <a:pt x="156" y="34"/>
                    <a:pt x="155" y="35"/>
                  </a:cubicBezTo>
                  <a:cubicBezTo>
                    <a:pt x="154" y="36"/>
                    <a:pt x="152" y="37"/>
                    <a:pt x="151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4" y="37"/>
                    <a:pt x="3" y="36"/>
                    <a:pt x="1" y="35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2" y="0"/>
                    <a:pt x="154" y="1"/>
                    <a:pt x="155" y="2"/>
                  </a:cubicBezTo>
                  <a:cubicBezTo>
                    <a:pt x="156" y="3"/>
                    <a:pt x="157" y="5"/>
                    <a:pt x="157" y="6"/>
                  </a:cubicBezTo>
                  <a:close/>
                  <a:moveTo>
                    <a:pt x="151" y="49"/>
                  </a:moveTo>
                  <a:cubicBezTo>
                    <a:pt x="151" y="139"/>
                    <a:pt x="151" y="139"/>
                    <a:pt x="151" y="139"/>
                  </a:cubicBezTo>
                  <a:cubicBezTo>
                    <a:pt x="151" y="141"/>
                    <a:pt x="150" y="143"/>
                    <a:pt x="149" y="144"/>
                  </a:cubicBezTo>
                  <a:cubicBezTo>
                    <a:pt x="148" y="145"/>
                    <a:pt x="146" y="146"/>
                    <a:pt x="145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0" y="146"/>
                    <a:pt x="9" y="145"/>
                    <a:pt x="7" y="144"/>
                  </a:cubicBezTo>
                  <a:cubicBezTo>
                    <a:pt x="6" y="143"/>
                    <a:pt x="6" y="141"/>
                    <a:pt x="6" y="13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7"/>
                    <a:pt x="6" y="46"/>
                    <a:pt x="7" y="44"/>
                  </a:cubicBezTo>
                  <a:cubicBezTo>
                    <a:pt x="9" y="43"/>
                    <a:pt x="10" y="43"/>
                    <a:pt x="12" y="43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6" y="43"/>
                    <a:pt x="148" y="43"/>
                    <a:pt x="149" y="44"/>
                  </a:cubicBezTo>
                  <a:cubicBezTo>
                    <a:pt x="150" y="46"/>
                    <a:pt x="151" y="47"/>
                    <a:pt x="151" y="49"/>
                  </a:cubicBezTo>
                  <a:close/>
                  <a:moveTo>
                    <a:pt x="95" y="71"/>
                  </a:moveTo>
                  <a:cubicBezTo>
                    <a:pt x="96" y="70"/>
                    <a:pt x="96" y="69"/>
                    <a:pt x="96" y="67"/>
                  </a:cubicBezTo>
                  <a:cubicBezTo>
                    <a:pt x="96" y="65"/>
                    <a:pt x="96" y="64"/>
                    <a:pt x="95" y="63"/>
                  </a:cubicBezTo>
                  <a:cubicBezTo>
                    <a:pt x="93" y="61"/>
                    <a:pt x="92" y="61"/>
                    <a:pt x="90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61"/>
                    <a:pt x="63" y="61"/>
                    <a:pt x="62" y="63"/>
                  </a:cubicBezTo>
                  <a:cubicBezTo>
                    <a:pt x="61" y="64"/>
                    <a:pt x="60" y="65"/>
                    <a:pt x="60" y="67"/>
                  </a:cubicBezTo>
                  <a:cubicBezTo>
                    <a:pt x="60" y="69"/>
                    <a:pt x="61" y="70"/>
                    <a:pt x="62" y="71"/>
                  </a:cubicBezTo>
                  <a:cubicBezTo>
                    <a:pt x="63" y="72"/>
                    <a:pt x="64" y="73"/>
                    <a:pt x="66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73"/>
                    <a:pt x="93" y="72"/>
                    <a:pt x="9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7" name="Freeform 359">
              <a:extLst>
                <a:ext uri="{FF2B5EF4-FFF2-40B4-BE49-F238E27FC236}">
                  <a16:creationId xmlns:a16="http://schemas.microsoft.com/office/drawing/2014/main" id="{99AE4EDB-AD9E-40CB-9386-8B102A4FD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8682" y="4020843"/>
              <a:ext cx="62452" cy="176428"/>
            </a:xfrm>
            <a:custGeom>
              <a:avLst/>
              <a:gdLst>
                <a:gd name="T0" fmla="*/ 61 w 61"/>
                <a:gd name="T1" fmla="*/ 30 h 170"/>
                <a:gd name="T2" fmla="*/ 59 w 61"/>
                <a:gd name="T3" fmla="*/ 35 h 170"/>
                <a:gd name="T4" fmla="*/ 55 w 61"/>
                <a:gd name="T5" fmla="*/ 37 h 170"/>
                <a:gd name="T6" fmla="*/ 43 w 61"/>
                <a:gd name="T7" fmla="*/ 37 h 170"/>
                <a:gd name="T8" fmla="*/ 43 w 61"/>
                <a:gd name="T9" fmla="*/ 133 h 170"/>
                <a:gd name="T10" fmla="*/ 55 w 61"/>
                <a:gd name="T11" fmla="*/ 133 h 170"/>
                <a:gd name="T12" fmla="*/ 59 w 61"/>
                <a:gd name="T13" fmla="*/ 135 h 170"/>
                <a:gd name="T14" fmla="*/ 61 w 61"/>
                <a:gd name="T15" fmla="*/ 139 h 170"/>
                <a:gd name="T16" fmla="*/ 59 w 61"/>
                <a:gd name="T17" fmla="*/ 144 h 170"/>
                <a:gd name="T18" fmla="*/ 35 w 61"/>
                <a:gd name="T19" fmla="*/ 168 h 170"/>
                <a:gd name="T20" fmla="*/ 31 w 61"/>
                <a:gd name="T21" fmla="*/ 170 h 170"/>
                <a:gd name="T22" fmla="*/ 26 w 61"/>
                <a:gd name="T23" fmla="*/ 168 h 170"/>
                <a:gd name="T24" fmla="*/ 2 w 61"/>
                <a:gd name="T25" fmla="*/ 144 h 170"/>
                <a:gd name="T26" fmla="*/ 0 w 61"/>
                <a:gd name="T27" fmla="*/ 139 h 170"/>
                <a:gd name="T28" fmla="*/ 2 w 61"/>
                <a:gd name="T29" fmla="*/ 135 h 170"/>
                <a:gd name="T30" fmla="*/ 6 w 61"/>
                <a:gd name="T31" fmla="*/ 133 h 170"/>
                <a:gd name="T32" fmla="*/ 18 w 61"/>
                <a:gd name="T33" fmla="*/ 133 h 170"/>
                <a:gd name="T34" fmla="*/ 18 w 61"/>
                <a:gd name="T35" fmla="*/ 37 h 170"/>
                <a:gd name="T36" fmla="*/ 6 w 61"/>
                <a:gd name="T37" fmla="*/ 37 h 170"/>
                <a:gd name="T38" fmla="*/ 2 w 61"/>
                <a:gd name="T39" fmla="*/ 35 h 170"/>
                <a:gd name="T40" fmla="*/ 0 w 61"/>
                <a:gd name="T41" fmla="*/ 30 h 170"/>
                <a:gd name="T42" fmla="*/ 2 w 61"/>
                <a:gd name="T43" fmla="*/ 26 h 170"/>
                <a:gd name="T44" fmla="*/ 26 w 61"/>
                <a:gd name="T45" fmla="*/ 2 h 170"/>
                <a:gd name="T46" fmla="*/ 31 w 61"/>
                <a:gd name="T47" fmla="*/ 0 h 170"/>
                <a:gd name="T48" fmla="*/ 35 w 61"/>
                <a:gd name="T49" fmla="*/ 2 h 170"/>
                <a:gd name="T50" fmla="*/ 59 w 61"/>
                <a:gd name="T51" fmla="*/ 26 h 170"/>
                <a:gd name="T52" fmla="*/ 61 w 61"/>
                <a:gd name="T53" fmla="*/ 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1" h="170">
                  <a:moveTo>
                    <a:pt x="61" y="30"/>
                  </a:moveTo>
                  <a:cubicBezTo>
                    <a:pt x="61" y="32"/>
                    <a:pt x="60" y="34"/>
                    <a:pt x="59" y="35"/>
                  </a:cubicBezTo>
                  <a:cubicBezTo>
                    <a:pt x="58" y="36"/>
                    <a:pt x="56" y="37"/>
                    <a:pt x="55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6" y="133"/>
                    <a:pt x="58" y="134"/>
                    <a:pt x="59" y="135"/>
                  </a:cubicBezTo>
                  <a:cubicBezTo>
                    <a:pt x="60" y="136"/>
                    <a:pt x="61" y="138"/>
                    <a:pt x="61" y="139"/>
                  </a:cubicBezTo>
                  <a:cubicBezTo>
                    <a:pt x="61" y="141"/>
                    <a:pt x="60" y="142"/>
                    <a:pt x="59" y="144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4" y="169"/>
                    <a:pt x="32" y="170"/>
                    <a:pt x="31" y="170"/>
                  </a:cubicBezTo>
                  <a:cubicBezTo>
                    <a:pt x="29" y="170"/>
                    <a:pt x="27" y="169"/>
                    <a:pt x="26" y="168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2"/>
                    <a:pt x="0" y="141"/>
                    <a:pt x="0" y="139"/>
                  </a:cubicBezTo>
                  <a:cubicBezTo>
                    <a:pt x="0" y="138"/>
                    <a:pt x="1" y="136"/>
                    <a:pt x="2" y="135"/>
                  </a:cubicBezTo>
                  <a:cubicBezTo>
                    <a:pt x="3" y="134"/>
                    <a:pt x="5" y="133"/>
                    <a:pt x="6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7"/>
                    <a:pt x="3" y="36"/>
                    <a:pt x="2" y="35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29"/>
                    <a:pt x="1" y="27"/>
                    <a:pt x="2" y="26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1"/>
                    <a:pt x="29" y="0"/>
                    <a:pt x="31" y="0"/>
                  </a:cubicBezTo>
                  <a:cubicBezTo>
                    <a:pt x="32" y="0"/>
                    <a:pt x="34" y="1"/>
                    <a:pt x="35" y="2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7"/>
                    <a:pt x="61" y="29"/>
                    <a:pt x="6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8" name="Freeform 360">
              <a:extLst>
                <a:ext uri="{FF2B5EF4-FFF2-40B4-BE49-F238E27FC236}">
                  <a16:creationId xmlns:a16="http://schemas.microsoft.com/office/drawing/2014/main" id="{1AD5955B-6FCD-4578-8362-6AADF9EC8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426" y="4033334"/>
              <a:ext cx="140518" cy="151447"/>
            </a:xfrm>
            <a:custGeom>
              <a:avLst/>
              <a:gdLst>
                <a:gd name="T0" fmla="*/ 130 w 136"/>
                <a:gd name="T1" fmla="*/ 87 h 146"/>
                <a:gd name="T2" fmla="*/ 135 w 136"/>
                <a:gd name="T3" fmla="*/ 95 h 146"/>
                <a:gd name="T4" fmla="*/ 134 w 136"/>
                <a:gd name="T5" fmla="*/ 104 h 146"/>
                <a:gd name="T6" fmla="*/ 128 w 136"/>
                <a:gd name="T7" fmla="*/ 114 h 146"/>
                <a:gd name="T8" fmla="*/ 121 w 136"/>
                <a:gd name="T9" fmla="*/ 120 h 146"/>
                <a:gd name="T10" fmla="*/ 111 w 136"/>
                <a:gd name="T11" fmla="*/ 119 h 146"/>
                <a:gd name="T12" fmla="*/ 86 w 136"/>
                <a:gd name="T13" fmla="*/ 104 h 146"/>
                <a:gd name="T14" fmla="*/ 86 w 136"/>
                <a:gd name="T15" fmla="*/ 133 h 146"/>
                <a:gd name="T16" fmla="*/ 83 w 136"/>
                <a:gd name="T17" fmla="*/ 142 h 146"/>
                <a:gd name="T18" fmla="*/ 74 w 136"/>
                <a:gd name="T19" fmla="*/ 146 h 146"/>
                <a:gd name="T20" fmla="*/ 62 w 136"/>
                <a:gd name="T21" fmla="*/ 146 h 146"/>
                <a:gd name="T22" fmla="*/ 54 w 136"/>
                <a:gd name="T23" fmla="*/ 142 h 146"/>
                <a:gd name="T24" fmla="*/ 50 w 136"/>
                <a:gd name="T25" fmla="*/ 133 h 146"/>
                <a:gd name="T26" fmla="*/ 50 w 136"/>
                <a:gd name="T27" fmla="*/ 104 h 146"/>
                <a:gd name="T28" fmla="*/ 25 w 136"/>
                <a:gd name="T29" fmla="*/ 119 h 146"/>
                <a:gd name="T30" fmla="*/ 16 w 136"/>
                <a:gd name="T31" fmla="*/ 120 h 146"/>
                <a:gd name="T32" fmla="*/ 8 w 136"/>
                <a:gd name="T33" fmla="*/ 114 h 146"/>
                <a:gd name="T34" fmla="*/ 2 w 136"/>
                <a:gd name="T35" fmla="*/ 104 h 146"/>
                <a:gd name="T36" fmla="*/ 1 w 136"/>
                <a:gd name="T37" fmla="*/ 95 h 146"/>
                <a:gd name="T38" fmla="*/ 7 w 136"/>
                <a:gd name="T39" fmla="*/ 87 h 146"/>
                <a:gd name="T40" fmla="*/ 32 w 136"/>
                <a:gd name="T41" fmla="*/ 73 h 146"/>
                <a:gd name="T42" fmla="*/ 7 w 136"/>
                <a:gd name="T43" fmla="*/ 58 h 146"/>
                <a:gd name="T44" fmla="*/ 1 w 136"/>
                <a:gd name="T45" fmla="*/ 51 h 146"/>
                <a:gd name="T46" fmla="*/ 2 w 136"/>
                <a:gd name="T47" fmla="*/ 42 h 146"/>
                <a:gd name="T48" fmla="*/ 8 w 136"/>
                <a:gd name="T49" fmla="*/ 31 h 146"/>
                <a:gd name="T50" fmla="*/ 16 w 136"/>
                <a:gd name="T51" fmla="*/ 26 h 146"/>
                <a:gd name="T52" fmla="*/ 25 w 136"/>
                <a:gd name="T53" fmla="*/ 27 h 146"/>
                <a:gd name="T54" fmla="*/ 50 w 136"/>
                <a:gd name="T55" fmla="*/ 41 h 146"/>
                <a:gd name="T56" fmla="*/ 50 w 136"/>
                <a:gd name="T57" fmla="*/ 12 h 146"/>
                <a:gd name="T58" fmla="*/ 54 w 136"/>
                <a:gd name="T59" fmla="*/ 4 h 146"/>
                <a:gd name="T60" fmla="*/ 62 w 136"/>
                <a:gd name="T61" fmla="*/ 0 h 146"/>
                <a:gd name="T62" fmla="*/ 74 w 136"/>
                <a:gd name="T63" fmla="*/ 0 h 146"/>
                <a:gd name="T64" fmla="*/ 83 w 136"/>
                <a:gd name="T65" fmla="*/ 4 h 146"/>
                <a:gd name="T66" fmla="*/ 86 w 136"/>
                <a:gd name="T67" fmla="*/ 12 h 146"/>
                <a:gd name="T68" fmla="*/ 86 w 136"/>
                <a:gd name="T69" fmla="*/ 41 h 146"/>
                <a:gd name="T70" fmla="*/ 111 w 136"/>
                <a:gd name="T71" fmla="*/ 27 h 146"/>
                <a:gd name="T72" fmla="*/ 121 w 136"/>
                <a:gd name="T73" fmla="*/ 26 h 146"/>
                <a:gd name="T74" fmla="*/ 128 w 136"/>
                <a:gd name="T75" fmla="*/ 31 h 146"/>
                <a:gd name="T76" fmla="*/ 134 w 136"/>
                <a:gd name="T77" fmla="*/ 42 h 146"/>
                <a:gd name="T78" fmla="*/ 135 w 136"/>
                <a:gd name="T79" fmla="*/ 51 h 146"/>
                <a:gd name="T80" fmla="*/ 130 w 136"/>
                <a:gd name="T81" fmla="*/ 58 h 146"/>
                <a:gd name="T82" fmla="*/ 104 w 136"/>
                <a:gd name="T83" fmla="*/ 73 h 146"/>
                <a:gd name="T84" fmla="*/ 130 w 136"/>
                <a:gd name="T85" fmla="*/ 8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146">
                  <a:moveTo>
                    <a:pt x="130" y="87"/>
                  </a:moveTo>
                  <a:cubicBezTo>
                    <a:pt x="132" y="89"/>
                    <a:pt x="134" y="92"/>
                    <a:pt x="135" y="95"/>
                  </a:cubicBezTo>
                  <a:cubicBezTo>
                    <a:pt x="136" y="98"/>
                    <a:pt x="136" y="101"/>
                    <a:pt x="134" y="104"/>
                  </a:cubicBezTo>
                  <a:cubicBezTo>
                    <a:pt x="128" y="114"/>
                    <a:pt x="128" y="114"/>
                    <a:pt x="128" y="114"/>
                  </a:cubicBezTo>
                  <a:cubicBezTo>
                    <a:pt x="126" y="117"/>
                    <a:pt x="124" y="119"/>
                    <a:pt x="121" y="120"/>
                  </a:cubicBezTo>
                  <a:cubicBezTo>
                    <a:pt x="117" y="121"/>
                    <a:pt x="114" y="121"/>
                    <a:pt x="111" y="119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86" y="137"/>
                    <a:pt x="85" y="140"/>
                    <a:pt x="83" y="142"/>
                  </a:cubicBezTo>
                  <a:cubicBezTo>
                    <a:pt x="80" y="144"/>
                    <a:pt x="77" y="146"/>
                    <a:pt x="74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59" y="146"/>
                    <a:pt x="56" y="144"/>
                    <a:pt x="54" y="142"/>
                  </a:cubicBezTo>
                  <a:cubicBezTo>
                    <a:pt x="51" y="140"/>
                    <a:pt x="50" y="137"/>
                    <a:pt x="50" y="133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2" y="121"/>
                    <a:pt x="19" y="121"/>
                    <a:pt x="16" y="120"/>
                  </a:cubicBezTo>
                  <a:cubicBezTo>
                    <a:pt x="12" y="119"/>
                    <a:pt x="10" y="117"/>
                    <a:pt x="8" y="11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1" y="101"/>
                    <a:pt x="0" y="98"/>
                    <a:pt x="1" y="95"/>
                  </a:cubicBezTo>
                  <a:cubicBezTo>
                    <a:pt x="2" y="92"/>
                    <a:pt x="4" y="89"/>
                    <a:pt x="7" y="87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4" y="57"/>
                    <a:pt x="2" y="54"/>
                    <a:pt x="1" y="51"/>
                  </a:cubicBezTo>
                  <a:cubicBezTo>
                    <a:pt x="0" y="48"/>
                    <a:pt x="1" y="45"/>
                    <a:pt x="2" y="4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0" y="29"/>
                    <a:pt x="12" y="27"/>
                    <a:pt x="16" y="26"/>
                  </a:cubicBezTo>
                  <a:cubicBezTo>
                    <a:pt x="19" y="25"/>
                    <a:pt x="22" y="25"/>
                    <a:pt x="25" y="27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9"/>
                    <a:pt x="51" y="6"/>
                    <a:pt x="54" y="4"/>
                  </a:cubicBezTo>
                  <a:cubicBezTo>
                    <a:pt x="56" y="2"/>
                    <a:pt x="59" y="0"/>
                    <a:pt x="6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80" y="2"/>
                    <a:pt x="83" y="4"/>
                  </a:cubicBezTo>
                  <a:cubicBezTo>
                    <a:pt x="85" y="6"/>
                    <a:pt x="86" y="9"/>
                    <a:pt x="86" y="1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4" y="25"/>
                    <a:pt x="117" y="25"/>
                    <a:pt x="121" y="26"/>
                  </a:cubicBezTo>
                  <a:cubicBezTo>
                    <a:pt x="124" y="27"/>
                    <a:pt x="126" y="29"/>
                    <a:pt x="128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6" y="45"/>
                    <a:pt x="136" y="48"/>
                    <a:pt x="135" y="51"/>
                  </a:cubicBezTo>
                  <a:cubicBezTo>
                    <a:pt x="134" y="54"/>
                    <a:pt x="132" y="57"/>
                    <a:pt x="130" y="58"/>
                  </a:cubicBezTo>
                  <a:cubicBezTo>
                    <a:pt x="104" y="73"/>
                    <a:pt x="104" y="73"/>
                    <a:pt x="104" y="73"/>
                  </a:cubicBezTo>
                  <a:lnTo>
                    <a:pt x="13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9" name="Freeform 361">
              <a:extLst>
                <a:ext uri="{FF2B5EF4-FFF2-40B4-BE49-F238E27FC236}">
                  <a16:creationId xmlns:a16="http://schemas.microsoft.com/office/drawing/2014/main" id="{9C87E008-8D46-460F-B68A-D253C94B7E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2353" y="4344034"/>
              <a:ext cx="199847" cy="157692"/>
            </a:xfrm>
            <a:custGeom>
              <a:avLst/>
              <a:gdLst>
                <a:gd name="T0" fmla="*/ 193 w 193"/>
                <a:gd name="T1" fmla="*/ 82 h 152"/>
                <a:gd name="T2" fmla="*/ 193 w 193"/>
                <a:gd name="T3" fmla="*/ 118 h 152"/>
                <a:gd name="T4" fmla="*/ 192 w 193"/>
                <a:gd name="T5" fmla="*/ 120 h 152"/>
                <a:gd name="T6" fmla="*/ 190 w 193"/>
                <a:gd name="T7" fmla="*/ 121 h 152"/>
                <a:gd name="T8" fmla="*/ 181 w 193"/>
                <a:gd name="T9" fmla="*/ 121 h 152"/>
                <a:gd name="T10" fmla="*/ 181 w 193"/>
                <a:gd name="T11" fmla="*/ 133 h 152"/>
                <a:gd name="T12" fmla="*/ 176 w 193"/>
                <a:gd name="T13" fmla="*/ 146 h 152"/>
                <a:gd name="T14" fmla="*/ 163 w 193"/>
                <a:gd name="T15" fmla="*/ 152 h 152"/>
                <a:gd name="T16" fmla="*/ 150 w 193"/>
                <a:gd name="T17" fmla="*/ 146 h 152"/>
                <a:gd name="T18" fmla="*/ 145 w 193"/>
                <a:gd name="T19" fmla="*/ 133 h 152"/>
                <a:gd name="T20" fmla="*/ 145 w 193"/>
                <a:gd name="T21" fmla="*/ 121 h 152"/>
                <a:gd name="T22" fmla="*/ 48 w 193"/>
                <a:gd name="T23" fmla="*/ 121 h 152"/>
                <a:gd name="T24" fmla="*/ 48 w 193"/>
                <a:gd name="T25" fmla="*/ 133 h 152"/>
                <a:gd name="T26" fmla="*/ 43 w 193"/>
                <a:gd name="T27" fmla="*/ 146 h 152"/>
                <a:gd name="T28" fmla="*/ 30 w 193"/>
                <a:gd name="T29" fmla="*/ 152 h 152"/>
                <a:gd name="T30" fmla="*/ 17 w 193"/>
                <a:gd name="T31" fmla="*/ 146 h 152"/>
                <a:gd name="T32" fmla="*/ 12 w 193"/>
                <a:gd name="T33" fmla="*/ 133 h 152"/>
                <a:gd name="T34" fmla="*/ 12 w 193"/>
                <a:gd name="T35" fmla="*/ 121 h 152"/>
                <a:gd name="T36" fmla="*/ 3 w 193"/>
                <a:gd name="T37" fmla="*/ 121 h 152"/>
                <a:gd name="T38" fmla="*/ 1 w 193"/>
                <a:gd name="T39" fmla="*/ 120 h 152"/>
                <a:gd name="T40" fmla="*/ 0 w 193"/>
                <a:gd name="T41" fmla="*/ 118 h 152"/>
                <a:gd name="T42" fmla="*/ 0 w 193"/>
                <a:gd name="T43" fmla="*/ 82 h 152"/>
                <a:gd name="T44" fmla="*/ 6 w 193"/>
                <a:gd name="T45" fmla="*/ 67 h 152"/>
                <a:gd name="T46" fmla="*/ 21 w 193"/>
                <a:gd name="T47" fmla="*/ 61 h 152"/>
                <a:gd name="T48" fmla="*/ 23 w 193"/>
                <a:gd name="T49" fmla="*/ 61 h 152"/>
                <a:gd name="T50" fmla="*/ 33 w 193"/>
                <a:gd name="T51" fmla="*/ 21 h 152"/>
                <a:gd name="T52" fmla="*/ 43 w 193"/>
                <a:gd name="T53" fmla="*/ 6 h 152"/>
                <a:gd name="T54" fmla="*/ 60 w 193"/>
                <a:gd name="T55" fmla="*/ 0 h 152"/>
                <a:gd name="T56" fmla="*/ 133 w 193"/>
                <a:gd name="T57" fmla="*/ 0 h 152"/>
                <a:gd name="T58" fmla="*/ 150 w 193"/>
                <a:gd name="T59" fmla="*/ 6 h 152"/>
                <a:gd name="T60" fmla="*/ 160 w 193"/>
                <a:gd name="T61" fmla="*/ 21 h 152"/>
                <a:gd name="T62" fmla="*/ 169 w 193"/>
                <a:gd name="T63" fmla="*/ 61 h 152"/>
                <a:gd name="T64" fmla="*/ 172 w 193"/>
                <a:gd name="T65" fmla="*/ 61 h 152"/>
                <a:gd name="T66" fmla="*/ 187 w 193"/>
                <a:gd name="T67" fmla="*/ 67 h 152"/>
                <a:gd name="T68" fmla="*/ 193 w 193"/>
                <a:gd name="T69" fmla="*/ 82 h 152"/>
                <a:gd name="T70" fmla="*/ 41 w 193"/>
                <a:gd name="T71" fmla="*/ 102 h 152"/>
                <a:gd name="T72" fmla="*/ 45 w 193"/>
                <a:gd name="T73" fmla="*/ 91 h 152"/>
                <a:gd name="T74" fmla="*/ 41 w 193"/>
                <a:gd name="T75" fmla="*/ 80 h 152"/>
                <a:gd name="T76" fmla="*/ 30 w 193"/>
                <a:gd name="T77" fmla="*/ 76 h 152"/>
                <a:gd name="T78" fmla="*/ 19 w 193"/>
                <a:gd name="T79" fmla="*/ 80 h 152"/>
                <a:gd name="T80" fmla="*/ 15 w 193"/>
                <a:gd name="T81" fmla="*/ 91 h 152"/>
                <a:gd name="T82" fmla="*/ 19 w 193"/>
                <a:gd name="T83" fmla="*/ 102 h 152"/>
                <a:gd name="T84" fmla="*/ 30 w 193"/>
                <a:gd name="T85" fmla="*/ 106 h 152"/>
                <a:gd name="T86" fmla="*/ 41 w 193"/>
                <a:gd name="T87" fmla="*/ 102 h 152"/>
                <a:gd name="T88" fmla="*/ 48 w 193"/>
                <a:gd name="T89" fmla="*/ 61 h 152"/>
                <a:gd name="T90" fmla="*/ 145 w 193"/>
                <a:gd name="T91" fmla="*/ 61 h 152"/>
                <a:gd name="T92" fmla="*/ 136 w 193"/>
                <a:gd name="T93" fmla="*/ 27 h 152"/>
                <a:gd name="T94" fmla="*/ 135 w 193"/>
                <a:gd name="T95" fmla="*/ 25 h 152"/>
                <a:gd name="T96" fmla="*/ 133 w 193"/>
                <a:gd name="T97" fmla="*/ 25 h 152"/>
                <a:gd name="T98" fmla="*/ 60 w 193"/>
                <a:gd name="T99" fmla="*/ 25 h 152"/>
                <a:gd name="T100" fmla="*/ 58 w 193"/>
                <a:gd name="T101" fmla="*/ 25 h 152"/>
                <a:gd name="T102" fmla="*/ 57 w 193"/>
                <a:gd name="T103" fmla="*/ 27 h 152"/>
                <a:gd name="T104" fmla="*/ 48 w 193"/>
                <a:gd name="T105" fmla="*/ 61 h 152"/>
                <a:gd name="T106" fmla="*/ 174 w 193"/>
                <a:gd name="T107" fmla="*/ 102 h 152"/>
                <a:gd name="T108" fmla="*/ 178 w 193"/>
                <a:gd name="T109" fmla="*/ 91 h 152"/>
                <a:gd name="T110" fmla="*/ 174 w 193"/>
                <a:gd name="T111" fmla="*/ 80 h 152"/>
                <a:gd name="T112" fmla="*/ 163 w 193"/>
                <a:gd name="T113" fmla="*/ 76 h 152"/>
                <a:gd name="T114" fmla="*/ 152 w 193"/>
                <a:gd name="T115" fmla="*/ 80 h 152"/>
                <a:gd name="T116" fmla="*/ 148 w 193"/>
                <a:gd name="T117" fmla="*/ 91 h 152"/>
                <a:gd name="T118" fmla="*/ 152 w 193"/>
                <a:gd name="T119" fmla="*/ 102 h 152"/>
                <a:gd name="T120" fmla="*/ 163 w 193"/>
                <a:gd name="T121" fmla="*/ 106 h 152"/>
                <a:gd name="T122" fmla="*/ 174 w 193"/>
                <a:gd name="T123" fmla="*/ 10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3" h="152">
                  <a:moveTo>
                    <a:pt x="193" y="82"/>
                  </a:moveTo>
                  <a:cubicBezTo>
                    <a:pt x="193" y="118"/>
                    <a:pt x="193" y="118"/>
                    <a:pt x="193" y="118"/>
                  </a:cubicBezTo>
                  <a:cubicBezTo>
                    <a:pt x="193" y="119"/>
                    <a:pt x="193" y="120"/>
                    <a:pt x="192" y="120"/>
                  </a:cubicBezTo>
                  <a:cubicBezTo>
                    <a:pt x="192" y="121"/>
                    <a:pt x="191" y="121"/>
                    <a:pt x="190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1" y="133"/>
                    <a:pt x="181" y="133"/>
                    <a:pt x="181" y="133"/>
                  </a:cubicBezTo>
                  <a:cubicBezTo>
                    <a:pt x="181" y="138"/>
                    <a:pt x="179" y="143"/>
                    <a:pt x="176" y="146"/>
                  </a:cubicBezTo>
                  <a:cubicBezTo>
                    <a:pt x="172" y="150"/>
                    <a:pt x="168" y="152"/>
                    <a:pt x="163" y="152"/>
                  </a:cubicBezTo>
                  <a:cubicBezTo>
                    <a:pt x="158" y="152"/>
                    <a:pt x="154" y="150"/>
                    <a:pt x="150" y="146"/>
                  </a:cubicBezTo>
                  <a:cubicBezTo>
                    <a:pt x="147" y="143"/>
                    <a:pt x="145" y="138"/>
                    <a:pt x="145" y="133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8" y="138"/>
                    <a:pt x="46" y="143"/>
                    <a:pt x="43" y="146"/>
                  </a:cubicBezTo>
                  <a:cubicBezTo>
                    <a:pt x="39" y="150"/>
                    <a:pt x="35" y="152"/>
                    <a:pt x="30" y="152"/>
                  </a:cubicBezTo>
                  <a:cubicBezTo>
                    <a:pt x="25" y="152"/>
                    <a:pt x="21" y="150"/>
                    <a:pt x="17" y="146"/>
                  </a:cubicBezTo>
                  <a:cubicBezTo>
                    <a:pt x="14" y="143"/>
                    <a:pt x="12" y="138"/>
                    <a:pt x="12" y="133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2" y="121"/>
                    <a:pt x="1" y="121"/>
                    <a:pt x="1" y="120"/>
                  </a:cubicBezTo>
                  <a:cubicBezTo>
                    <a:pt x="0" y="120"/>
                    <a:pt x="0" y="119"/>
                    <a:pt x="0" y="1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76"/>
                    <a:pt x="2" y="71"/>
                    <a:pt x="6" y="67"/>
                  </a:cubicBezTo>
                  <a:cubicBezTo>
                    <a:pt x="10" y="63"/>
                    <a:pt x="15" y="61"/>
                    <a:pt x="21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5"/>
                    <a:pt x="38" y="10"/>
                    <a:pt x="43" y="6"/>
                  </a:cubicBezTo>
                  <a:cubicBezTo>
                    <a:pt x="48" y="2"/>
                    <a:pt x="54" y="0"/>
                    <a:pt x="60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9" y="0"/>
                    <a:pt x="145" y="2"/>
                    <a:pt x="150" y="6"/>
                  </a:cubicBezTo>
                  <a:cubicBezTo>
                    <a:pt x="155" y="10"/>
                    <a:pt x="158" y="15"/>
                    <a:pt x="160" y="21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172" y="61"/>
                    <a:pt x="172" y="61"/>
                    <a:pt x="172" y="61"/>
                  </a:cubicBezTo>
                  <a:cubicBezTo>
                    <a:pt x="178" y="61"/>
                    <a:pt x="183" y="63"/>
                    <a:pt x="187" y="67"/>
                  </a:cubicBezTo>
                  <a:cubicBezTo>
                    <a:pt x="191" y="71"/>
                    <a:pt x="193" y="76"/>
                    <a:pt x="193" y="82"/>
                  </a:cubicBezTo>
                  <a:close/>
                  <a:moveTo>
                    <a:pt x="41" y="102"/>
                  </a:moveTo>
                  <a:cubicBezTo>
                    <a:pt x="44" y="99"/>
                    <a:pt x="45" y="95"/>
                    <a:pt x="45" y="91"/>
                  </a:cubicBezTo>
                  <a:cubicBezTo>
                    <a:pt x="45" y="87"/>
                    <a:pt x="44" y="83"/>
                    <a:pt x="41" y="80"/>
                  </a:cubicBezTo>
                  <a:cubicBezTo>
                    <a:pt x="38" y="77"/>
                    <a:pt x="34" y="76"/>
                    <a:pt x="30" y="76"/>
                  </a:cubicBezTo>
                  <a:cubicBezTo>
                    <a:pt x="26" y="76"/>
                    <a:pt x="22" y="77"/>
                    <a:pt x="19" y="80"/>
                  </a:cubicBezTo>
                  <a:cubicBezTo>
                    <a:pt x="16" y="83"/>
                    <a:pt x="15" y="87"/>
                    <a:pt x="15" y="91"/>
                  </a:cubicBezTo>
                  <a:cubicBezTo>
                    <a:pt x="15" y="95"/>
                    <a:pt x="16" y="99"/>
                    <a:pt x="19" y="102"/>
                  </a:cubicBezTo>
                  <a:cubicBezTo>
                    <a:pt x="22" y="105"/>
                    <a:pt x="26" y="106"/>
                    <a:pt x="30" y="106"/>
                  </a:cubicBezTo>
                  <a:cubicBezTo>
                    <a:pt x="34" y="106"/>
                    <a:pt x="38" y="105"/>
                    <a:pt x="41" y="102"/>
                  </a:cubicBezTo>
                  <a:close/>
                  <a:moveTo>
                    <a:pt x="48" y="61"/>
                  </a:moveTo>
                  <a:cubicBezTo>
                    <a:pt x="145" y="61"/>
                    <a:pt x="145" y="61"/>
                    <a:pt x="145" y="61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6" y="27"/>
                    <a:pt x="136" y="26"/>
                    <a:pt x="135" y="25"/>
                  </a:cubicBezTo>
                  <a:cubicBezTo>
                    <a:pt x="134" y="25"/>
                    <a:pt x="133" y="25"/>
                    <a:pt x="133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25"/>
                    <a:pt x="59" y="25"/>
                    <a:pt x="58" y="25"/>
                  </a:cubicBezTo>
                  <a:cubicBezTo>
                    <a:pt x="57" y="26"/>
                    <a:pt x="57" y="27"/>
                    <a:pt x="57" y="27"/>
                  </a:cubicBezTo>
                  <a:lnTo>
                    <a:pt x="48" y="61"/>
                  </a:lnTo>
                  <a:close/>
                  <a:moveTo>
                    <a:pt x="174" y="102"/>
                  </a:moveTo>
                  <a:cubicBezTo>
                    <a:pt x="177" y="99"/>
                    <a:pt x="178" y="95"/>
                    <a:pt x="178" y="91"/>
                  </a:cubicBezTo>
                  <a:cubicBezTo>
                    <a:pt x="178" y="87"/>
                    <a:pt x="177" y="83"/>
                    <a:pt x="174" y="80"/>
                  </a:cubicBezTo>
                  <a:cubicBezTo>
                    <a:pt x="171" y="77"/>
                    <a:pt x="167" y="76"/>
                    <a:pt x="163" y="76"/>
                  </a:cubicBezTo>
                  <a:cubicBezTo>
                    <a:pt x="159" y="76"/>
                    <a:pt x="155" y="77"/>
                    <a:pt x="152" y="80"/>
                  </a:cubicBezTo>
                  <a:cubicBezTo>
                    <a:pt x="149" y="83"/>
                    <a:pt x="148" y="87"/>
                    <a:pt x="148" y="91"/>
                  </a:cubicBezTo>
                  <a:cubicBezTo>
                    <a:pt x="148" y="95"/>
                    <a:pt x="149" y="99"/>
                    <a:pt x="152" y="102"/>
                  </a:cubicBezTo>
                  <a:cubicBezTo>
                    <a:pt x="155" y="105"/>
                    <a:pt x="159" y="106"/>
                    <a:pt x="163" y="106"/>
                  </a:cubicBezTo>
                  <a:cubicBezTo>
                    <a:pt x="167" y="106"/>
                    <a:pt x="171" y="105"/>
                    <a:pt x="17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0" name="Freeform 362">
              <a:extLst>
                <a:ext uri="{FF2B5EF4-FFF2-40B4-BE49-F238E27FC236}">
                  <a16:creationId xmlns:a16="http://schemas.microsoft.com/office/drawing/2014/main" id="{2C39E8AC-85B2-4E8F-83D5-BB28ACD17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124" y="4344034"/>
              <a:ext cx="149885" cy="151447"/>
            </a:xfrm>
            <a:custGeom>
              <a:avLst/>
              <a:gdLst>
                <a:gd name="T0" fmla="*/ 141 w 145"/>
                <a:gd name="T1" fmla="*/ 2 h 146"/>
                <a:gd name="T2" fmla="*/ 144 w 145"/>
                <a:gd name="T3" fmla="*/ 0 h 146"/>
                <a:gd name="T4" fmla="*/ 145 w 145"/>
                <a:gd name="T5" fmla="*/ 3 h 146"/>
                <a:gd name="T6" fmla="*/ 145 w 145"/>
                <a:gd name="T7" fmla="*/ 143 h 146"/>
                <a:gd name="T8" fmla="*/ 144 w 145"/>
                <a:gd name="T9" fmla="*/ 146 h 146"/>
                <a:gd name="T10" fmla="*/ 141 w 145"/>
                <a:gd name="T11" fmla="*/ 144 h 146"/>
                <a:gd name="T12" fmla="*/ 74 w 145"/>
                <a:gd name="T13" fmla="*/ 77 h 146"/>
                <a:gd name="T14" fmla="*/ 73 w 145"/>
                <a:gd name="T15" fmla="*/ 75 h 146"/>
                <a:gd name="T16" fmla="*/ 73 w 145"/>
                <a:gd name="T17" fmla="*/ 143 h 146"/>
                <a:gd name="T18" fmla="*/ 72 w 145"/>
                <a:gd name="T19" fmla="*/ 146 h 146"/>
                <a:gd name="T20" fmla="*/ 68 w 145"/>
                <a:gd name="T21" fmla="*/ 144 h 146"/>
                <a:gd name="T22" fmla="*/ 1 w 145"/>
                <a:gd name="T23" fmla="*/ 77 h 146"/>
                <a:gd name="T24" fmla="*/ 0 w 145"/>
                <a:gd name="T25" fmla="*/ 73 h 146"/>
                <a:gd name="T26" fmla="*/ 1 w 145"/>
                <a:gd name="T27" fmla="*/ 69 h 146"/>
                <a:gd name="T28" fmla="*/ 68 w 145"/>
                <a:gd name="T29" fmla="*/ 2 h 146"/>
                <a:gd name="T30" fmla="*/ 72 w 145"/>
                <a:gd name="T31" fmla="*/ 0 h 146"/>
                <a:gd name="T32" fmla="*/ 73 w 145"/>
                <a:gd name="T33" fmla="*/ 3 h 146"/>
                <a:gd name="T34" fmla="*/ 73 w 145"/>
                <a:gd name="T35" fmla="*/ 70 h 146"/>
                <a:gd name="T36" fmla="*/ 74 w 145"/>
                <a:gd name="T37" fmla="*/ 69 h 146"/>
                <a:gd name="T38" fmla="*/ 141 w 145"/>
                <a:gd name="T39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146">
                  <a:moveTo>
                    <a:pt x="141" y="2"/>
                  </a:moveTo>
                  <a:cubicBezTo>
                    <a:pt x="142" y="0"/>
                    <a:pt x="143" y="0"/>
                    <a:pt x="144" y="0"/>
                  </a:cubicBezTo>
                  <a:cubicBezTo>
                    <a:pt x="145" y="1"/>
                    <a:pt x="145" y="2"/>
                    <a:pt x="145" y="3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6"/>
                  </a:cubicBezTo>
                  <a:cubicBezTo>
                    <a:pt x="143" y="146"/>
                    <a:pt x="142" y="145"/>
                    <a:pt x="141" y="144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7"/>
                    <a:pt x="73" y="76"/>
                    <a:pt x="73" y="75"/>
                  </a:cubicBezTo>
                  <a:cubicBezTo>
                    <a:pt x="73" y="143"/>
                    <a:pt x="73" y="143"/>
                    <a:pt x="73" y="143"/>
                  </a:cubicBezTo>
                  <a:cubicBezTo>
                    <a:pt x="73" y="144"/>
                    <a:pt x="72" y="145"/>
                    <a:pt x="72" y="146"/>
                  </a:cubicBezTo>
                  <a:cubicBezTo>
                    <a:pt x="71" y="146"/>
                    <a:pt x="70" y="145"/>
                    <a:pt x="68" y="144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72" y="1"/>
                    <a:pt x="73" y="2"/>
                    <a:pt x="73" y="3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0"/>
                    <a:pt x="73" y="69"/>
                    <a:pt x="74" y="69"/>
                  </a:cubicBezTo>
                  <a:lnTo>
                    <a:pt x="14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1" name="Freeform 363">
              <a:extLst>
                <a:ext uri="{FF2B5EF4-FFF2-40B4-BE49-F238E27FC236}">
                  <a16:creationId xmlns:a16="http://schemas.microsoft.com/office/drawing/2014/main" id="{097F3DDF-B9AD-4201-94EA-19B98FC554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1003" y="4344034"/>
              <a:ext cx="149885" cy="151447"/>
            </a:xfrm>
            <a:custGeom>
              <a:avLst/>
              <a:gdLst>
                <a:gd name="T0" fmla="*/ 140 w 145"/>
                <a:gd name="T1" fmla="*/ 44 h 146"/>
                <a:gd name="T2" fmla="*/ 145 w 145"/>
                <a:gd name="T3" fmla="*/ 73 h 146"/>
                <a:gd name="T4" fmla="*/ 140 w 145"/>
                <a:gd name="T5" fmla="*/ 101 h 146"/>
                <a:gd name="T6" fmla="*/ 124 w 145"/>
                <a:gd name="T7" fmla="*/ 124 h 146"/>
                <a:gd name="T8" fmla="*/ 101 w 145"/>
                <a:gd name="T9" fmla="*/ 140 h 146"/>
                <a:gd name="T10" fmla="*/ 73 w 145"/>
                <a:gd name="T11" fmla="*/ 146 h 146"/>
                <a:gd name="T12" fmla="*/ 44 w 145"/>
                <a:gd name="T13" fmla="*/ 140 h 146"/>
                <a:gd name="T14" fmla="*/ 21 w 145"/>
                <a:gd name="T15" fmla="*/ 124 h 146"/>
                <a:gd name="T16" fmla="*/ 6 w 145"/>
                <a:gd name="T17" fmla="*/ 101 h 146"/>
                <a:gd name="T18" fmla="*/ 0 w 145"/>
                <a:gd name="T19" fmla="*/ 73 h 146"/>
                <a:gd name="T20" fmla="*/ 6 w 145"/>
                <a:gd name="T21" fmla="*/ 44 h 146"/>
                <a:gd name="T22" fmla="*/ 21 w 145"/>
                <a:gd name="T23" fmla="*/ 21 h 146"/>
                <a:gd name="T24" fmla="*/ 44 w 145"/>
                <a:gd name="T25" fmla="*/ 6 h 146"/>
                <a:gd name="T26" fmla="*/ 73 w 145"/>
                <a:gd name="T27" fmla="*/ 0 h 146"/>
                <a:gd name="T28" fmla="*/ 101 w 145"/>
                <a:gd name="T29" fmla="*/ 6 h 146"/>
                <a:gd name="T30" fmla="*/ 124 w 145"/>
                <a:gd name="T31" fmla="*/ 21 h 146"/>
                <a:gd name="T32" fmla="*/ 140 w 145"/>
                <a:gd name="T33" fmla="*/ 44 h 146"/>
                <a:gd name="T34" fmla="*/ 30 w 145"/>
                <a:gd name="T35" fmla="*/ 101 h 146"/>
                <a:gd name="T36" fmla="*/ 101 w 145"/>
                <a:gd name="T37" fmla="*/ 30 h 146"/>
                <a:gd name="T38" fmla="*/ 73 w 145"/>
                <a:gd name="T39" fmla="*/ 21 h 146"/>
                <a:gd name="T40" fmla="*/ 47 w 145"/>
                <a:gd name="T41" fmla="*/ 28 h 146"/>
                <a:gd name="T42" fmla="*/ 28 w 145"/>
                <a:gd name="T43" fmla="*/ 47 h 146"/>
                <a:gd name="T44" fmla="*/ 21 w 145"/>
                <a:gd name="T45" fmla="*/ 73 h 146"/>
                <a:gd name="T46" fmla="*/ 30 w 145"/>
                <a:gd name="T47" fmla="*/ 101 h 146"/>
                <a:gd name="T48" fmla="*/ 124 w 145"/>
                <a:gd name="T49" fmla="*/ 73 h 146"/>
                <a:gd name="T50" fmla="*/ 116 w 145"/>
                <a:gd name="T51" fmla="*/ 45 h 146"/>
                <a:gd name="T52" fmla="*/ 45 w 145"/>
                <a:gd name="T53" fmla="*/ 116 h 146"/>
                <a:gd name="T54" fmla="*/ 73 w 145"/>
                <a:gd name="T55" fmla="*/ 124 h 146"/>
                <a:gd name="T56" fmla="*/ 93 w 145"/>
                <a:gd name="T57" fmla="*/ 120 h 146"/>
                <a:gd name="T58" fmla="*/ 109 w 145"/>
                <a:gd name="T59" fmla="*/ 109 h 146"/>
                <a:gd name="T60" fmla="*/ 120 w 145"/>
                <a:gd name="T61" fmla="*/ 93 h 146"/>
                <a:gd name="T62" fmla="*/ 124 w 145"/>
                <a:gd name="T63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146">
                  <a:moveTo>
                    <a:pt x="140" y="44"/>
                  </a:moveTo>
                  <a:cubicBezTo>
                    <a:pt x="143" y="53"/>
                    <a:pt x="145" y="63"/>
                    <a:pt x="145" y="73"/>
                  </a:cubicBezTo>
                  <a:cubicBezTo>
                    <a:pt x="145" y="83"/>
                    <a:pt x="143" y="92"/>
                    <a:pt x="140" y="101"/>
                  </a:cubicBezTo>
                  <a:cubicBezTo>
                    <a:pt x="136" y="110"/>
                    <a:pt x="131" y="118"/>
                    <a:pt x="124" y="124"/>
                  </a:cubicBezTo>
                  <a:cubicBezTo>
                    <a:pt x="118" y="131"/>
                    <a:pt x="110" y="136"/>
                    <a:pt x="101" y="140"/>
                  </a:cubicBezTo>
                  <a:cubicBezTo>
                    <a:pt x="92" y="144"/>
                    <a:pt x="83" y="146"/>
                    <a:pt x="73" y="146"/>
                  </a:cubicBezTo>
                  <a:cubicBezTo>
                    <a:pt x="63" y="146"/>
                    <a:pt x="53" y="144"/>
                    <a:pt x="44" y="140"/>
                  </a:cubicBezTo>
                  <a:cubicBezTo>
                    <a:pt x="35" y="136"/>
                    <a:pt x="28" y="131"/>
                    <a:pt x="21" y="124"/>
                  </a:cubicBezTo>
                  <a:cubicBezTo>
                    <a:pt x="15" y="118"/>
                    <a:pt x="10" y="110"/>
                    <a:pt x="6" y="101"/>
                  </a:cubicBezTo>
                  <a:cubicBezTo>
                    <a:pt x="2" y="92"/>
                    <a:pt x="0" y="83"/>
                    <a:pt x="0" y="73"/>
                  </a:cubicBezTo>
                  <a:cubicBezTo>
                    <a:pt x="0" y="63"/>
                    <a:pt x="2" y="53"/>
                    <a:pt x="6" y="44"/>
                  </a:cubicBezTo>
                  <a:cubicBezTo>
                    <a:pt x="10" y="35"/>
                    <a:pt x="15" y="28"/>
                    <a:pt x="21" y="21"/>
                  </a:cubicBezTo>
                  <a:cubicBezTo>
                    <a:pt x="28" y="15"/>
                    <a:pt x="35" y="9"/>
                    <a:pt x="44" y="6"/>
                  </a:cubicBezTo>
                  <a:cubicBezTo>
                    <a:pt x="53" y="2"/>
                    <a:pt x="63" y="0"/>
                    <a:pt x="73" y="0"/>
                  </a:cubicBezTo>
                  <a:cubicBezTo>
                    <a:pt x="83" y="0"/>
                    <a:pt x="92" y="2"/>
                    <a:pt x="101" y="6"/>
                  </a:cubicBezTo>
                  <a:cubicBezTo>
                    <a:pt x="110" y="9"/>
                    <a:pt x="118" y="15"/>
                    <a:pt x="124" y="21"/>
                  </a:cubicBezTo>
                  <a:cubicBezTo>
                    <a:pt x="131" y="28"/>
                    <a:pt x="136" y="35"/>
                    <a:pt x="140" y="44"/>
                  </a:cubicBezTo>
                  <a:close/>
                  <a:moveTo>
                    <a:pt x="30" y="101"/>
                  </a:moveTo>
                  <a:cubicBezTo>
                    <a:pt x="101" y="30"/>
                    <a:pt x="101" y="30"/>
                    <a:pt x="101" y="30"/>
                  </a:cubicBezTo>
                  <a:cubicBezTo>
                    <a:pt x="93" y="24"/>
                    <a:pt x="83" y="21"/>
                    <a:pt x="73" y="21"/>
                  </a:cubicBezTo>
                  <a:cubicBezTo>
                    <a:pt x="63" y="21"/>
                    <a:pt x="55" y="23"/>
                    <a:pt x="47" y="28"/>
                  </a:cubicBezTo>
                  <a:cubicBezTo>
                    <a:pt x="39" y="33"/>
                    <a:pt x="33" y="39"/>
                    <a:pt x="28" y="47"/>
                  </a:cubicBezTo>
                  <a:cubicBezTo>
                    <a:pt x="24" y="55"/>
                    <a:pt x="21" y="63"/>
                    <a:pt x="21" y="73"/>
                  </a:cubicBezTo>
                  <a:cubicBezTo>
                    <a:pt x="21" y="83"/>
                    <a:pt x="24" y="92"/>
                    <a:pt x="30" y="101"/>
                  </a:cubicBezTo>
                  <a:close/>
                  <a:moveTo>
                    <a:pt x="124" y="73"/>
                  </a:moveTo>
                  <a:cubicBezTo>
                    <a:pt x="124" y="62"/>
                    <a:pt x="121" y="53"/>
                    <a:pt x="116" y="45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53" y="122"/>
                    <a:pt x="63" y="124"/>
                    <a:pt x="73" y="124"/>
                  </a:cubicBezTo>
                  <a:cubicBezTo>
                    <a:pt x="80" y="124"/>
                    <a:pt x="86" y="123"/>
                    <a:pt x="93" y="120"/>
                  </a:cubicBezTo>
                  <a:cubicBezTo>
                    <a:pt x="99" y="117"/>
                    <a:pt x="104" y="114"/>
                    <a:pt x="109" y="109"/>
                  </a:cubicBezTo>
                  <a:cubicBezTo>
                    <a:pt x="114" y="105"/>
                    <a:pt x="117" y="99"/>
                    <a:pt x="120" y="93"/>
                  </a:cubicBezTo>
                  <a:cubicBezTo>
                    <a:pt x="123" y="86"/>
                    <a:pt x="124" y="80"/>
                    <a:pt x="12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2" name="Freeform 364">
              <a:extLst>
                <a:ext uri="{FF2B5EF4-FFF2-40B4-BE49-F238E27FC236}">
                  <a16:creationId xmlns:a16="http://schemas.microsoft.com/office/drawing/2014/main" id="{94A32EEC-736D-46C5-A2E2-0549E9354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8322" y="4331544"/>
              <a:ext cx="188919" cy="176428"/>
            </a:xfrm>
            <a:custGeom>
              <a:avLst/>
              <a:gdLst>
                <a:gd name="T0" fmla="*/ 91 w 182"/>
                <a:gd name="T1" fmla="*/ 0 h 170"/>
                <a:gd name="T2" fmla="*/ 182 w 182"/>
                <a:gd name="T3" fmla="*/ 37 h 170"/>
                <a:gd name="T4" fmla="*/ 182 w 182"/>
                <a:gd name="T5" fmla="*/ 49 h 170"/>
                <a:gd name="T6" fmla="*/ 169 w 182"/>
                <a:gd name="T7" fmla="*/ 49 h 170"/>
                <a:gd name="T8" fmla="*/ 167 w 182"/>
                <a:gd name="T9" fmla="*/ 53 h 170"/>
                <a:gd name="T10" fmla="*/ 163 w 182"/>
                <a:gd name="T11" fmla="*/ 55 h 170"/>
                <a:gd name="T12" fmla="*/ 19 w 182"/>
                <a:gd name="T13" fmla="*/ 55 h 170"/>
                <a:gd name="T14" fmla="*/ 14 w 182"/>
                <a:gd name="T15" fmla="*/ 53 h 170"/>
                <a:gd name="T16" fmla="*/ 12 w 182"/>
                <a:gd name="T17" fmla="*/ 49 h 170"/>
                <a:gd name="T18" fmla="*/ 0 w 182"/>
                <a:gd name="T19" fmla="*/ 49 h 170"/>
                <a:gd name="T20" fmla="*/ 0 w 182"/>
                <a:gd name="T21" fmla="*/ 37 h 170"/>
                <a:gd name="T22" fmla="*/ 91 w 182"/>
                <a:gd name="T23" fmla="*/ 0 h 170"/>
                <a:gd name="T24" fmla="*/ 175 w 182"/>
                <a:gd name="T25" fmla="*/ 151 h 170"/>
                <a:gd name="T26" fmla="*/ 180 w 182"/>
                <a:gd name="T27" fmla="*/ 153 h 170"/>
                <a:gd name="T28" fmla="*/ 182 w 182"/>
                <a:gd name="T29" fmla="*/ 158 h 170"/>
                <a:gd name="T30" fmla="*/ 182 w 182"/>
                <a:gd name="T31" fmla="*/ 170 h 170"/>
                <a:gd name="T32" fmla="*/ 0 w 182"/>
                <a:gd name="T33" fmla="*/ 170 h 170"/>
                <a:gd name="T34" fmla="*/ 0 w 182"/>
                <a:gd name="T35" fmla="*/ 158 h 170"/>
                <a:gd name="T36" fmla="*/ 2 w 182"/>
                <a:gd name="T37" fmla="*/ 153 h 170"/>
                <a:gd name="T38" fmla="*/ 7 w 182"/>
                <a:gd name="T39" fmla="*/ 151 h 170"/>
                <a:gd name="T40" fmla="*/ 175 w 182"/>
                <a:gd name="T41" fmla="*/ 151 h 170"/>
                <a:gd name="T42" fmla="*/ 24 w 182"/>
                <a:gd name="T43" fmla="*/ 61 h 170"/>
                <a:gd name="T44" fmla="*/ 48 w 182"/>
                <a:gd name="T45" fmla="*/ 61 h 170"/>
                <a:gd name="T46" fmla="*/ 48 w 182"/>
                <a:gd name="T47" fmla="*/ 133 h 170"/>
                <a:gd name="T48" fmla="*/ 61 w 182"/>
                <a:gd name="T49" fmla="*/ 133 h 170"/>
                <a:gd name="T50" fmla="*/ 61 w 182"/>
                <a:gd name="T51" fmla="*/ 61 h 170"/>
                <a:gd name="T52" fmla="*/ 85 w 182"/>
                <a:gd name="T53" fmla="*/ 61 h 170"/>
                <a:gd name="T54" fmla="*/ 85 w 182"/>
                <a:gd name="T55" fmla="*/ 133 h 170"/>
                <a:gd name="T56" fmla="*/ 97 w 182"/>
                <a:gd name="T57" fmla="*/ 133 h 170"/>
                <a:gd name="T58" fmla="*/ 97 w 182"/>
                <a:gd name="T59" fmla="*/ 61 h 170"/>
                <a:gd name="T60" fmla="*/ 121 w 182"/>
                <a:gd name="T61" fmla="*/ 61 h 170"/>
                <a:gd name="T62" fmla="*/ 121 w 182"/>
                <a:gd name="T63" fmla="*/ 133 h 170"/>
                <a:gd name="T64" fmla="*/ 133 w 182"/>
                <a:gd name="T65" fmla="*/ 133 h 170"/>
                <a:gd name="T66" fmla="*/ 133 w 182"/>
                <a:gd name="T67" fmla="*/ 61 h 170"/>
                <a:gd name="T68" fmla="*/ 157 w 182"/>
                <a:gd name="T69" fmla="*/ 61 h 170"/>
                <a:gd name="T70" fmla="*/ 157 w 182"/>
                <a:gd name="T71" fmla="*/ 133 h 170"/>
                <a:gd name="T72" fmla="*/ 163 w 182"/>
                <a:gd name="T73" fmla="*/ 133 h 170"/>
                <a:gd name="T74" fmla="*/ 167 w 182"/>
                <a:gd name="T75" fmla="*/ 135 h 170"/>
                <a:gd name="T76" fmla="*/ 169 w 182"/>
                <a:gd name="T77" fmla="*/ 139 h 170"/>
                <a:gd name="T78" fmla="*/ 169 w 182"/>
                <a:gd name="T79" fmla="*/ 145 h 170"/>
                <a:gd name="T80" fmla="*/ 12 w 182"/>
                <a:gd name="T81" fmla="*/ 145 h 170"/>
                <a:gd name="T82" fmla="*/ 12 w 182"/>
                <a:gd name="T83" fmla="*/ 139 h 170"/>
                <a:gd name="T84" fmla="*/ 14 w 182"/>
                <a:gd name="T85" fmla="*/ 135 h 170"/>
                <a:gd name="T86" fmla="*/ 19 w 182"/>
                <a:gd name="T87" fmla="*/ 133 h 170"/>
                <a:gd name="T88" fmla="*/ 24 w 182"/>
                <a:gd name="T89" fmla="*/ 133 h 170"/>
                <a:gd name="T90" fmla="*/ 24 w 182"/>
                <a:gd name="T91" fmla="*/ 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70">
                  <a:moveTo>
                    <a:pt x="91" y="0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50"/>
                    <a:pt x="169" y="52"/>
                    <a:pt x="167" y="53"/>
                  </a:cubicBezTo>
                  <a:cubicBezTo>
                    <a:pt x="166" y="54"/>
                    <a:pt x="165" y="55"/>
                    <a:pt x="163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7" y="55"/>
                    <a:pt x="15" y="54"/>
                    <a:pt x="14" y="53"/>
                  </a:cubicBezTo>
                  <a:cubicBezTo>
                    <a:pt x="13" y="52"/>
                    <a:pt x="12" y="50"/>
                    <a:pt x="1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1" y="0"/>
                  </a:lnTo>
                  <a:close/>
                  <a:moveTo>
                    <a:pt x="175" y="151"/>
                  </a:moveTo>
                  <a:cubicBezTo>
                    <a:pt x="177" y="151"/>
                    <a:pt x="178" y="152"/>
                    <a:pt x="180" y="153"/>
                  </a:cubicBezTo>
                  <a:cubicBezTo>
                    <a:pt x="181" y="154"/>
                    <a:pt x="182" y="156"/>
                    <a:pt x="182" y="158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6"/>
                    <a:pt x="1" y="154"/>
                    <a:pt x="2" y="153"/>
                  </a:cubicBezTo>
                  <a:cubicBezTo>
                    <a:pt x="3" y="152"/>
                    <a:pt x="5" y="151"/>
                    <a:pt x="7" y="151"/>
                  </a:cubicBezTo>
                  <a:lnTo>
                    <a:pt x="175" y="151"/>
                  </a:lnTo>
                  <a:close/>
                  <a:moveTo>
                    <a:pt x="24" y="61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133"/>
                    <a:pt x="85" y="133"/>
                    <a:pt x="85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33" y="133"/>
                    <a:pt x="133" y="133"/>
                    <a:pt x="133" y="133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5" y="133"/>
                    <a:pt x="166" y="134"/>
                    <a:pt x="167" y="135"/>
                  </a:cubicBezTo>
                  <a:cubicBezTo>
                    <a:pt x="169" y="136"/>
                    <a:pt x="169" y="138"/>
                    <a:pt x="169" y="139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8"/>
                    <a:pt x="13" y="136"/>
                    <a:pt x="14" y="135"/>
                  </a:cubicBezTo>
                  <a:cubicBezTo>
                    <a:pt x="15" y="134"/>
                    <a:pt x="17" y="133"/>
                    <a:pt x="19" y="133"/>
                  </a:cubicBezTo>
                  <a:cubicBezTo>
                    <a:pt x="24" y="133"/>
                    <a:pt x="24" y="133"/>
                    <a:pt x="24" y="133"/>
                  </a:cubicBez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3" name="Freeform 365">
              <a:extLst>
                <a:ext uri="{FF2B5EF4-FFF2-40B4-BE49-F238E27FC236}">
                  <a16:creationId xmlns:a16="http://schemas.microsoft.com/office/drawing/2014/main" id="{E7EC4E45-E845-4F28-A912-4015698A28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7164" y="4344034"/>
              <a:ext cx="199847" cy="151447"/>
            </a:xfrm>
            <a:custGeom>
              <a:avLst/>
              <a:gdLst>
                <a:gd name="T0" fmla="*/ 128 w 128"/>
                <a:gd name="T1" fmla="*/ 88 h 97"/>
                <a:gd name="T2" fmla="*/ 128 w 128"/>
                <a:gd name="T3" fmla="*/ 97 h 97"/>
                <a:gd name="T4" fmla="*/ 0 w 128"/>
                <a:gd name="T5" fmla="*/ 97 h 97"/>
                <a:gd name="T6" fmla="*/ 0 w 128"/>
                <a:gd name="T7" fmla="*/ 0 h 97"/>
                <a:gd name="T8" fmla="*/ 8 w 128"/>
                <a:gd name="T9" fmla="*/ 0 h 97"/>
                <a:gd name="T10" fmla="*/ 8 w 128"/>
                <a:gd name="T11" fmla="*/ 88 h 97"/>
                <a:gd name="T12" fmla="*/ 128 w 128"/>
                <a:gd name="T13" fmla="*/ 88 h 97"/>
                <a:gd name="T14" fmla="*/ 40 w 128"/>
                <a:gd name="T15" fmla="*/ 48 h 97"/>
                <a:gd name="T16" fmla="*/ 40 w 128"/>
                <a:gd name="T17" fmla="*/ 80 h 97"/>
                <a:gd name="T18" fmla="*/ 24 w 128"/>
                <a:gd name="T19" fmla="*/ 80 h 97"/>
                <a:gd name="T20" fmla="*/ 24 w 128"/>
                <a:gd name="T21" fmla="*/ 48 h 97"/>
                <a:gd name="T22" fmla="*/ 40 w 128"/>
                <a:gd name="T23" fmla="*/ 48 h 97"/>
                <a:gd name="T24" fmla="*/ 64 w 128"/>
                <a:gd name="T25" fmla="*/ 16 h 97"/>
                <a:gd name="T26" fmla="*/ 64 w 128"/>
                <a:gd name="T27" fmla="*/ 80 h 97"/>
                <a:gd name="T28" fmla="*/ 48 w 128"/>
                <a:gd name="T29" fmla="*/ 80 h 97"/>
                <a:gd name="T30" fmla="*/ 48 w 128"/>
                <a:gd name="T31" fmla="*/ 16 h 97"/>
                <a:gd name="T32" fmla="*/ 64 w 128"/>
                <a:gd name="T33" fmla="*/ 16 h 97"/>
                <a:gd name="T34" fmla="*/ 88 w 128"/>
                <a:gd name="T35" fmla="*/ 32 h 97"/>
                <a:gd name="T36" fmla="*/ 88 w 128"/>
                <a:gd name="T37" fmla="*/ 80 h 97"/>
                <a:gd name="T38" fmla="*/ 72 w 128"/>
                <a:gd name="T39" fmla="*/ 80 h 97"/>
                <a:gd name="T40" fmla="*/ 72 w 128"/>
                <a:gd name="T41" fmla="*/ 32 h 97"/>
                <a:gd name="T42" fmla="*/ 88 w 128"/>
                <a:gd name="T43" fmla="*/ 32 h 97"/>
                <a:gd name="T44" fmla="*/ 112 w 128"/>
                <a:gd name="T45" fmla="*/ 8 h 97"/>
                <a:gd name="T46" fmla="*/ 112 w 128"/>
                <a:gd name="T47" fmla="*/ 80 h 97"/>
                <a:gd name="T48" fmla="*/ 97 w 128"/>
                <a:gd name="T49" fmla="*/ 80 h 97"/>
                <a:gd name="T50" fmla="*/ 97 w 128"/>
                <a:gd name="T51" fmla="*/ 8 h 97"/>
                <a:gd name="T52" fmla="*/ 112 w 128"/>
                <a:gd name="T53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97">
                  <a:moveTo>
                    <a:pt x="128" y="88"/>
                  </a:moveTo>
                  <a:lnTo>
                    <a:pt x="12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8"/>
                  </a:lnTo>
                  <a:lnTo>
                    <a:pt x="128" y="88"/>
                  </a:lnTo>
                  <a:close/>
                  <a:moveTo>
                    <a:pt x="40" y="48"/>
                  </a:moveTo>
                  <a:lnTo>
                    <a:pt x="40" y="80"/>
                  </a:lnTo>
                  <a:lnTo>
                    <a:pt x="24" y="80"/>
                  </a:lnTo>
                  <a:lnTo>
                    <a:pt x="24" y="48"/>
                  </a:lnTo>
                  <a:lnTo>
                    <a:pt x="40" y="48"/>
                  </a:lnTo>
                  <a:close/>
                  <a:moveTo>
                    <a:pt x="64" y="16"/>
                  </a:moveTo>
                  <a:lnTo>
                    <a:pt x="64" y="80"/>
                  </a:lnTo>
                  <a:lnTo>
                    <a:pt x="48" y="80"/>
                  </a:lnTo>
                  <a:lnTo>
                    <a:pt x="48" y="16"/>
                  </a:lnTo>
                  <a:lnTo>
                    <a:pt x="64" y="16"/>
                  </a:lnTo>
                  <a:close/>
                  <a:moveTo>
                    <a:pt x="88" y="32"/>
                  </a:moveTo>
                  <a:lnTo>
                    <a:pt x="88" y="80"/>
                  </a:lnTo>
                  <a:lnTo>
                    <a:pt x="72" y="80"/>
                  </a:lnTo>
                  <a:lnTo>
                    <a:pt x="72" y="32"/>
                  </a:lnTo>
                  <a:lnTo>
                    <a:pt x="88" y="32"/>
                  </a:lnTo>
                  <a:close/>
                  <a:moveTo>
                    <a:pt x="112" y="8"/>
                  </a:moveTo>
                  <a:lnTo>
                    <a:pt x="112" y="80"/>
                  </a:lnTo>
                  <a:lnTo>
                    <a:pt x="97" y="80"/>
                  </a:lnTo>
                  <a:lnTo>
                    <a:pt x="97" y="8"/>
                  </a:lnTo>
                  <a:lnTo>
                    <a:pt x="1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4" name="Freeform 366">
              <a:extLst>
                <a:ext uri="{FF2B5EF4-FFF2-40B4-BE49-F238E27FC236}">
                  <a16:creationId xmlns:a16="http://schemas.microsoft.com/office/drawing/2014/main" id="{173CCD9F-B735-4915-9EA9-5551D2C215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005" y="4344034"/>
              <a:ext cx="199847" cy="151447"/>
            </a:xfrm>
            <a:custGeom>
              <a:avLst/>
              <a:gdLst>
                <a:gd name="T0" fmla="*/ 128 w 128"/>
                <a:gd name="T1" fmla="*/ 88 h 97"/>
                <a:gd name="T2" fmla="*/ 128 w 128"/>
                <a:gd name="T3" fmla="*/ 97 h 97"/>
                <a:gd name="T4" fmla="*/ 0 w 128"/>
                <a:gd name="T5" fmla="*/ 97 h 97"/>
                <a:gd name="T6" fmla="*/ 0 w 128"/>
                <a:gd name="T7" fmla="*/ 0 h 97"/>
                <a:gd name="T8" fmla="*/ 8 w 128"/>
                <a:gd name="T9" fmla="*/ 0 h 97"/>
                <a:gd name="T10" fmla="*/ 8 w 128"/>
                <a:gd name="T11" fmla="*/ 88 h 97"/>
                <a:gd name="T12" fmla="*/ 128 w 128"/>
                <a:gd name="T13" fmla="*/ 88 h 97"/>
                <a:gd name="T14" fmla="*/ 40 w 128"/>
                <a:gd name="T15" fmla="*/ 48 h 97"/>
                <a:gd name="T16" fmla="*/ 40 w 128"/>
                <a:gd name="T17" fmla="*/ 80 h 97"/>
                <a:gd name="T18" fmla="*/ 24 w 128"/>
                <a:gd name="T19" fmla="*/ 80 h 97"/>
                <a:gd name="T20" fmla="*/ 24 w 128"/>
                <a:gd name="T21" fmla="*/ 48 h 97"/>
                <a:gd name="T22" fmla="*/ 40 w 128"/>
                <a:gd name="T23" fmla="*/ 48 h 97"/>
                <a:gd name="T24" fmla="*/ 64 w 128"/>
                <a:gd name="T25" fmla="*/ 16 h 97"/>
                <a:gd name="T26" fmla="*/ 64 w 128"/>
                <a:gd name="T27" fmla="*/ 80 h 97"/>
                <a:gd name="T28" fmla="*/ 48 w 128"/>
                <a:gd name="T29" fmla="*/ 80 h 97"/>
                <a:gd name="T30" fmla="*/ 48 w 128"/>
                <a:gd name="T31" fmla="*/ 16 h 97"/>
                <a:gd name="T32" fmla="*/ 64 w 128"/>
                <a:gd name="T33" fmla="*/ 16 h 97"/>
                <a:gd name="T34" fmla="*/ 88 w 128"/>
                <a:gd name="T35" fmla="*/ 32 h 97"/>
                <a:gd name="T36" fmla="*/ 88 w 128"/>
                <a:gd name="T37" fmla="*/ 80 h 97"/>
                <a:gd name="T38" fmla="*/ 72 w 128"/>
                <a:gd name="T39" fmla="*/ 80 h 97"/>
                <a:gd name="T40" fmla="*/ 72 w 128"/>
                <a:gd name="T41" fmla="*/ 32 h 97"/>
                <a:gd name="T42" fmla="*/ 88 w 128"/>
                <a:gd name="T43" fmla="*/ 32 h 97"/>
                <a:gd name="T44" fmla="*/ 112 w 128"/>
                <a:gd name="T45" fmla="*/ 8 h 97"/>
                <a:gd name="T46" fmla="*/ 112 w 128"/>
                <a:gd name="T47" fmla="*/ 80 h 97"/>
                <a:gd name="T48" fmla="*/ 96 w 128"/>
                <a:gd name="T49" fmla="*/ 80 h 97"/>
                <a:gd name="T50" fmla="*/ 96 w 128"/>
                <a:gd name="T51" fmla="*/ 8 h 97"/>
                <a:gd name="T52" fmla="*/ 112 w 128"/>
                <a:gd name="T53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97">
                  <a:moveTo>
                    <a:pt x="128" y="88"/>
                  </a:moveTo>
                  <a:lnTo>
                    <a:pt x="128" y="97"/>
                  </a:lnTo>
                  <a:lnTo>
                    <a:pt x="0" y="9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8"/>
                  </a:lnTo>
                  <a:lnTo>
                    <a:pt x="128" y="88"/>
                  </a:lnTo>
                  <a:close/>
                  <a:moveTo>
                    <a:pt x="40" y="48"/>
                  </a:moveTo>
                  <a:lnTo>
                    <a:pt x="40" y="80"/>
                  </a:lnTo>
                  <a:lnTo>
                    <a:pt x="24" y="80"/>
                  </a:lnTo>
                  <a:lnTo>
                    <a:pt x="24" y="48"/>
                  </a:lnTo>
                  <a:lnTo>
                    <a:pt x="40" y="48"/>
                  </a:lnTo>
                  <a:close/>
                  <a:moveTo>
                    <a:pt x="64" y="16"/>
                  </a:moveTo>
                  <a:lnTo>
                    <a:pt x="64" y="80"/>
                  </a:lnTo>
                  <a:lnTo>
                    <a:pt x="48" y="80"/>
                  </a:lnTo>
                  <a:lnTo>
                    <a:pt x="48" y="16"/>
                  </a:lnTo>
                  <a:lnTo>
                    <a:pt x="64" y="16"/>
                  </a:lnTo>
                  <a:close/>
                  <a:moveTo>
                    <a:pt x="88" y="32"/>
                  </a:moveTo>
                  <a:lnTo>
                    <a:pt x="88" y="80"/>
                  </a:lnTo>
                  <a:lnTo>
                    <a:pt x="72" y="80"/>
                  </a:lnTo>
                  <a:lnTo>
                    <a:pt x="72" y="32"/>
                  </a:lnTo>
                  <a:lnTo>
                    <a:pt x="88" y="32"/>
                  </a:lnTo>
                  <a:close/>
                  <a:moveTo>
                    <a:pt x="112" y="8"/>
                  </a:moveTo>
                  <a:lnTo>
                    <a:pt x="112" y="80"/>
                  </a:lnTo>
                  <a:lnTo>
                    <a:pt x="96" y="80"/>
                  </a:lnTo>
                  <a:lnTo>
                    <a:pt x="96" y="8"/>
                  </a:lnTo>
                  <a:lnTo>
                    <a:pt x="11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5" name="Freeform 367">
              <a:extLst>
                <a:ext uri="{FF2B5EF4-FFF2-40B4-BE49-F238E27FC236}">
                  <a16:creationId xmlns:a16="http://schemas.microsoft.com/office/drawing/2014/main" id="{847E2345-4611-4504-BA24-F50D4D820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3286" y="4344034"/>
              <a:ext cx="174866" cy="137395"/>
            </a:xfrm>
            <a:custGeom>
              <a:avLst/>
              <a:gdLst>
                <a:gd name="T0" fmla="*/ 0 w 112"/>
                <a:gd name="T1" fmla="*/ 88 h 88"/>
                <a:gd name="T2" fmla="*/ 4 w 112"/>
                <a:gd name="T3" fmla="*/ 0 h 88"/>
                <a:gd name="T4" fmla="*/ 8 w 112"/>
                <a:gd name="T5" fmla="*/ 88 h 88"/>
                <a:gd name="T6" fmla="*/ 6 w 112"/>
                <a:gd name="T7" fmla="*/ 0 h 88"/>
                <a:gd name="T8" fmla="*/ 8 w 112"/>
                <a:gd name="T9" fmla="*/ 88 h 88"/>
                <a:gd name="T10" fmla="*/ 12 w 112"/>
                <a:gd name="T11" fmla="*/ 88 h 88"/>
                <a:gd name="T12" fmla="*/ 14 w 112"/>
                <a:gd name="T13" fmla="*/ 0 h 88"/>
                <a:gd name="T14" fmla="*/ 24 w 112"/>
                <a:gd name="T15" fmla="*/ 88 h 88"/>
                <a:gd name="T16" fmla="*/ 22 w 112"/>
                <a:gd name="T17" fmla="*/ 0 h 88"/>
                <a:gd name="T18" fmla="*/ 24 w 112"/>
                <a:gd name="T19" fmla="*/ 88 h 88"/>
                <a:gd name="T20" fmla="*/ 30 w 112"/>
                <a:gd name="T21" fmla="*/ 88 h 88"/>
                <a:gd name="T22" fmla="*/ 34 w 112"/>
                <a:gd name="T23" fmla="*/ 0 h 88"/>
                <a:gd name="T24" fmla="*/ 41 w 112"/>
                <a:gd name="T25" fmla="*/ 88 h 88"/>
                <a:gd name="T26" fmla="*/ 40 w 112"/>
                <a:gd name="T27" fmla="*/ 0 h 88"/>
                <a:gd name="T28" fmla="*/ 41 w 112"/>
                <a:gd name="T29" fmla="*/ 88 h 88"/>
                <a:gd name="T30" fmla="*/ 43 w 112"/>
                <a:gd name="T31" fmla="*/ 88 h 88"/>
                <a:gd name="T32" fmla="*/ 45 w 112"/>
                <a:gd name="T33" fmla="*/ 0 h 88"/>
                <a:gd name="T34" fmla="*/ 49 w 112"/>
                <a:gd name="T35" fmla="*/ 88 h 88"/>
                <a:gd name="T36" fmla="*/ 47 w 112"/>
                <a:gd name="T37" fmla="*/ 0 h 88"/>
                <a:gd name="T38" fmla="*/ 49 w 112"/>
                <a:gd name="T39" fmla="*/ 88 h 88"/>
                <a:gd name="T40" fmla="*/ 55 w 112"/>
                <a:gd name="T41" fmla="*/ 88 h 88"/>
                <a:gd name="T42" fmla="*/ 59 w 112"/>
                <a:gd name="T43" fmla="*/ 0 h 88"/>
                <a:gd name="T44" fmla="*/ 69 w 112"/>
                <a:gd name="T45" fmla="*/ 88 h 88"/>
                <a:gd name="T46" fmla="*/ 65 w 112"/>
                <a:gd name="T47" fmla="*/ 0 h 88"/>
                <a:gd name="T48" fmla="*/ 69 w 112"/>
                <a:gd name="T49" fmla="*/ 88 h 88"/>
                <a:gd name="T50" fmla="*/ 73 w 112"/>
                <a:gd name="T51" fmla="*/ 88 h 88"/>
                <a:gd name="T52" fmla="*/ 77 w 112"/>
                <a:gd name="T53" fmla="*/ 0 h 88"/>
                <a:gd name="T54" fmla="*/ 85 w 112"/>
                <a:gd name="T55" fmla="*/ 88 h 88"/>
                <a:gd name="T56" fmla="*/ 81 w 112"/>
                <a:gd name="T57" fmla="*/ 0 h 88"/>
                <a:gd name="T58" fmla="*/ 85 w 112"/>
                <a:gd name="T59" fmla="*/ 88 h 88"/>
                <a:gd name="T60" fmla="*/ 87 w 112"/>
                <a:gd name="T61" fmla="*/ 88 h 88"/>
                <a:gd name="T62" fmla="*/ 91 w 112"/>
                <a:gd name="T63" fmla="*/ 0 h 88"/>
                <a:gd name="T64" fmla="*/ 103 w 112"/>
                <a:gd name="T65" fmla="*/ 88 h 88"/>
                <a:gd name="T66" fmla="*/ 97 w 112"/>
                <a:gd name="T67" fmla="*/ 0 h 88"/>
                <a:gd name="T68" fmla="*/ 103 w 112"/>
                <a:gd name="T69" fmla="*/ 88 h 88"/>
                <a:gd name="T70" fmla="*/ 105 w 112"/>
                <a:gd name="T71" fmla="*/ 88 h 88"/>
                <a:gd name="T72" fmla="*/ 107 w 112"/>
                <a:gd name="T73" fmla="*/ 0 h 88"/>
                <a:gd name="T74" fmla="*/ 112 w 112"/>
                <a:gd name="T75" fmla="*/ 88 h 88"/>
                <a:gd name="T76" fmla="*/ 109 w 112"/>
                <a:gd name="T77" fmla="*/ 0 h 88"/>
                <a:gd name="T78" fmla="*/ 112 w 112"/>
                <a:gd name="T7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" h="88">
                  <a:moveTo>
                    <a:pt x="4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88"/>
                  </a:lnTo>
                  <a:close/>
                  <a:moveTo>
                    <a:pt x="8" y="88"/>
                  </a:moveTo>
                  <a:lnTo>
                    <a:pt x="6" y="88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88"/>
                  </a:lnTo>
                  <a:close/>
                  <a:moveTo>
                    <a:pt x="14" y="88"/>
                  </a:moveTo>
                  <a:lnTo>
                    <a:pt x="12" y="88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88"/>
                  </a:lnTo>
                  <a:close/>
                  <a:moveTo>
                    <a:pt x="24" y="88"/>
                  </a:moveTo>
                  <a:lnTo>
                    <a:pt x="22" y="88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88"/>
                  </a:lnTo>
                  <a:close/>
                  <a:moveTo>
                    <a:pt x="34" y="88"/>
                  </a:moveTo>
                  <a:lnTo>
                    <a:pt x="30" y="88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88"/>
                  </a:lnTo>
                  <a:close/>
                  <a:moveTo>
                    <a:pt x="45" y="88"/>
                  </a:moveTo>
                  <a:lnTo>
                    <a:pt x="43" y="88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5" y="88"/>
                  </a:lnTo>
                  <a:close/>
                  <a:moveTo>
                    <a:pt x="49" y="88"/>
                  </a:moveTo>
                  <a:lnTo>
                    <a:pt x="47" y="88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88"/>
                  </a:lnTo>
                  <a:close/>
                  <a:moveTo>
                    <a:pt x="59" y="88"/>
                  </a:moveTo>
                  <a:lnTo>
                    <a:pt x="55" y="88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59" y="88"/>
                  </a:lnTo>
                  <a:close/>
                  <a:moveTo>
                    <a:pt x="69" y="88"/>
                  </a:moveTo>
                  <a:lnTo>
                    <a:pt x="65" y="88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69" y="88"/>
                  </a:lnTo>
                  <a:close/>
                  <a:moveTo>
                    <a:pt x="77" y="88"/>
                  </a:moveTo>
                  <a:lnTo>
                    <a:pt x="73" y="88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77" y="88"/>
                  </a:lnTo>
                  <a:close/>
                  <a:moveTo>
                    <a:pt x="85" y="88"/>
                  </a:moveTo>
                  <a:lnTo>
                    <a:pt x="81" y="88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5" y="88"/>
                  </a:lnTo>
                  <a:close/>
                  <a:moveTo>
                    <a:pt x="91" y="88"/>
                  </a:moveTo>
                  <a:lnTo>
                    <a:pt x="87" y="88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91" y="88"/>
                  </a:lnTo>
                  <a:close/>
                  <a:moveTo>
                    <a:pt x="103" y="88"/>
                  </a:moveTo>
                  <a:lnTo>
                    <a:pt x="97" y="88"/>
                  </a:lnTo>
                  <a:lnTo>
                    <a:pt x="97" y="0"/>
                  </a:lnTo>
                  <a:lnTo>
                    <a:pt x="103" y="0"/>
                  </a:lnTo>
                  <a:lnTo>
                    <a:pt x="103" y="88"/>
                  </a:lnTo>
                  <a:close/>
                  <a:moveTo>
                    <a:pt x="107" y="88"/>
                  </a:moveTo>
                  <a:lnTo>
                    <a:pt x="105" y="88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88"/>
                  </a:lnTo>
                  <a:close/>
                  <a:moveTo>
                    <a:pt x="112" y="88"/>
                  </a:moveTo>
                  <a:lnTo>
                    <a:pt x="109" y="88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2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6" name="Freeform 368">
              <a:extLst>
                <a:ext uri="{FF2B5EF4-FFF2-40B4-BE49-F238E27FC236}">
                  <a16:creationId xmlns:a16="http://schemas.microsoft.com/office/drawing/2014/main" id="{A48BFE1D-4A8A-457F-9A96-8EDEE4A23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7147" y="4356525"/>
              <a:ext cx="149885" cy="124904"/>
            </a:xfrm>
            <a:custGeom>
              <a:avLst/>
              <a:gdLst>
                <a:gd name="T0" fmla="*/ 145 w 145"/>
                <a:gd name="T1" fmla="*/ 6 h 121"/>
                <a:gd name="T2" fmla="*/ 145 w 145"/>
                <a:gd name="T3" fmla="*/ 19 h 121"/>
                <a:gd name="T4" fmla="*/ 144 w 145"/>
                <a:gd name="T5" fmla="*/ 23 h 121"/>
                <a:gd name="T6" fmla="*/ 139 w 145"/>
                <a:gd name="T7" fmla="*/ 25 h 121"/>
                <a:gd name="T8" fmla="*/ 6 w 145"/>
                <a:gd name="T9" fmla="*/ 25 h 121"/>
                <a:gd name="T10" fmla="*/ 2 w 145"/>
                <a:gd name="T11" fmla="*/ 23 h 121"/>
                <a:gd name="T12" fmla="*/ 0 w 145"/>
                <a:gd name="T13" fmla="*/ 19 h 121"/>
                <a:gd name="T14" fmla="*/ 0 w 145"/>
                <a:gd name="T15" fmla="*/ 6 h 121"/>
                <a:gd name="T16" fmla="*/ 2 w 145"/>
                <a:gd name="T17" fmla="*/ 2 h 121"/>
                <a:gd name="T18" fmla="*/ 6 w 145"/>
                <a:gd name="T19" fmla="*/ 0 h 121"/>
                <a:gd name="T20" fmla="*/ 139 w 145"/>
                <a:gd name="T21" fmla="*/ 0 h 121"/>
                <a:gd name="T22" fmla="*/ 144 w 145"/>
                <a:gd name="T23" fmla="*/ 2 h 121"/>
                <a:gd name="T24" fmla="*/ 145 w 145"/>
                <a:gd name="T25" fmla="*/ 6 h 121"/>
                <a:gd name="T26" fmla="*/ 145 w 145"/>
                <a:gd name="T27" fmla="*/ 55 h 121"/>
                <a:gd name="T28" fmla="*/ 145 w 145"/>
                <a:gd name="T29" fmla="*/ 67 h 121"/>
                <a:gd name="T30" fmla="*/ 144 w 145"/>
                <a:gd name="T31" fmla="*/ 71 h 121"/>
                <a:gd name="T32" fmla="*/ 139 w 145"/>
                <a:gd name="T33" fmla="*/ 73 h 121"/>
                <a:gd name="T34" fmla="*/ 6 w 145"/>
                <a:gd name="T35" fmla="*/ 73 h 121"/>
                <a:gd name="T36" fmla="*/ 2 w 145"/>
                <a:gd name="T37" fmla="*/ 71 h 121"/>
                <a:gd name="T38" fmla="*/ 0 w 145"/>
                <a:gd name="T39" fmla="*/ 67 h 121"/>
                <a:gd name="T40" fmla="*/ 0 w 145"/>
                <a:gd name="T41" fmla="*/ 55 h 121"/>
                <a:gd name="T42" fmla="*/ 2 w 145"/>
                <a:gd name="T43" fmla="*/ 51 h 121"/>
                <a:gd name="T44" fmla="*/ 6 w 145"/>
                <a:gd name="T45" fmla="*/ 49 h 121"/>
                <a:gd name="T46" fmla="*/ 139 w 145"/>
                <a:gd name="T47" fmla="*/ 49 h 121"/>
                <a:gd name="T48" fmla="*/ 144 w 145"/>
                <a:gd name="T49" fmla="*/ 51 h 121"/>
                <a:gd name="T50" fmla="*/ 145 w 145"/>
                <a:gd name="T51" fmla="*/ 55 h 121"/>
                <a:gd name="T52" fmla="*/ 145 w 145"/>
                <a:gd name="T53" fmla="*/ 103 h 121"/>
                <a:gd name="T54" fmla="*/ 145 w 145"/>
                <a:gd name="T55" fmla="*/ 115 h 121"/>
                <a:gd name="T56" fmla="*/ 144 w 145"/>
                <a:gd name="T57" fmla="*/ 120 h 121"/>
                <a:gd name="T58" fmla="*/ 139 w 145"/>
                <a:gd name="T59" fmla="*/ 121 h 121"/>
                <a:gd name="T60" fmla="*/ 6 w 145"/>
                <a:gd name="T61" fmla="*/ 121 h 121"/>
                <a:gd name="T62" fmla="*/ 2 w 145"/>
                <a:gd name="T63" fmla="*/ 120 h 121"/>
                <a:gd name="T64" fmla="*/ 0 w 145"/>
                <a:gd name="T65" fmla="*/ 115 h 121"/>
                <a:gd name="T66" fmla="*/ 0 w 145"/>
                <a:gd name="T67" fmla="*/ 103 h 121"/>
                <a:gd name="T68" fmla="*/ 2 w 145"/>
                <a:gd name="T69" fmla="*/ 99 h 121"/>
                <a:gd name="T70" fmla="*/ 6 w 145"/>
                <a:gd name="T71" fmla="*/ 97 h 121"/>
                <a:gd name="T72" fmla="*/ 139 w 145"/>
                <a:gd name="T73" fmla="*/ 97 h 121"/>
                <a:gd name="T74" fmla="*/ 144 w 145"/>
                <a:gd name="T75" fmla="*/ 99 h 121"/>
                <a:gd name="T76" fmla="*/ 145 w 145"/>
                <a:gd name="T7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21">
                  <a:moveTo>
                    <a:pt x="145" y="6"/>
                  </a:moveTo>
                  <a:cubicBezTo>
                    <a:pt x="145" y="19"/>
                    <a:pt x="145" y="19"/>
                    <a:pt x="145" y="19"/>
                  </a:cubicBezTo>
                  <a:cubicBezTo>
                    <a:pt x="145" y="20"/>
                    <a:pt x="145" y="22"/>
                    <a:pt x="144" y="23"/>
                  </a:cubicBezTo>
                  <a:cubicBezTo>
                    <a:pt x="142" y="24"/>
                    <a:pt x="141" y="25"/>
                    <a:pt x="139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5"/>
                    <a:pt x="3" y="24"/>
                    <a:pt x="2" y="23"/>
                  </a:cubicBezTo>
                  <a:cubicBezTo>
                    <a:pt x="1" y="22"/>
                    <a:pt x="0" y="20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2" y="1"/>
                    <a:pt x="144" y="2"/>
                  </a:cubicBezTo>
                  <a:cubicBezTo>
                    <a:pt x="145" y="3"/>
                    <a:pt x="145" y="5"/>
                    <a:pt x="145" y="6"/>
                  </a:cubicBezTo>
                  <a:close/>
                  <a:moveTo>
                    <a:pt x="145" y="55"/>
                  </a:moveTo>
                  <a:cubicBezTo>
                    <a:pt x="145" y="67"/>
                    <a:pt x="145" y="67"/>
                    <a:pt x="145" y="67"/>
                  </a:cubicBezTo>
                  <a:cubicBezTo>
                    <a:pt x="145" y="69"/>
                    <a:pt x="145" y="70"/>
                    <a:pt x="144" y="71"/>
                  </a:cubicBezTo>
                  <a:cubicBezTo>
                    <a:pt x="142" y="72"/>
                    <a:pt x="141" y="73"/>
                    <a:pt x="139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5" y="73"/>
                    <a:pt x="3" y="72"/>
                    <a:pt x="2" y="71"/>
                  </a:cubicBezTo>
                  <a:cubicBezTo>
                    <a:pt x="1" y="70"/>
                    <a:pt x="0" y="69"/>
                    <a:pt x="0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3"/>
                    <a:pt x="1" y="52"/>
                    <a:pt x="2" y="51"/>
                  </a:cubicBezTo>
                  <a:cubicBezTo>
                    <a:pt x="3" y="49"/>
                    <a:pt x="5" y="49"/>
                    <a:pt x="6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41" y="49"/>
                    <a:pt x="142" y="49"/>
                    <a:pt x="144" y="51"/>
                  </a:cubicBezTo>
                  <a:cubicBezTo>
                    <a:pt x="145" y="52"/>
                    <a:pt x="145" y="53"/>
                    <a:pt x="145" y="55"/>
                  </a:cubicBezTo>
                  <a:close/>
                  <a:moveTo>
                    <a:pt x="145" y="103"/>
                  </a:moveTo>
                  <a:cubicBezTo>
                    <a:pt x="145" y="115"/>
                    <a:pt x="145" y="115"/>
                    <a:pt x="145" y="115"/>
                  </a:cubicBezTo>
                  <a:cubicBezTo>
                    <a:pt x="145" y="117"/>
                    <a:pt x="145" y="118"/>
                    <a:pt x="144" y="120"/>
                  </a:cubicBezTo>
                  <a:cubicBezTo>
                    <a:pt x="142" y="121"/>
                    <a:pt x="141" y="121"/>
                    <a:pt x="139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5" y="121"/>
                    <a:pt x="3" y="121"/>
                    <a:pt x="2" y="120"/>
                  </a:cubicBezTo>
                  <a:cubicBezTo>
                    <a:pt x="1" y="118"/>
                    <a:pt x="0" y="117"/>
                    <a:pt x="0" y="11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1" y="100"/>
                    <a:pt x="2" y="99"/>
                  </a:cubicBezTo>
                  <a:cubicBezTo>
                    <a:pt x="3" y="98"/>
                    <a:pt x="5" y="97"/>
                    <a:pt x="6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41" y="97"/>
                    <a:pt x="142" y="98"/>
                    <a:pt x="144" y="99"/>
                  </a:cubicBezTo>
                  <a:cubicBezTo>
                    <a:pt x="145" y="100"/>
                    <a:pt x="145" y="102"/>
                    <a:pt x="145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7" name="Freeform 369">
              <a:extLst>
                <a:ext uri="{FF2B5EF4-FFF2-40B4-BE49-F238E27FC236}">
                  <a16:creationId xmlns:a16="http://schemas.microsoft.com/office/drawing/2014/main" id="{BC2B2EFD-E8E4-4147-9A9C-71A0A9E4D0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0711" y="4344034"/>
              <a:ext cx="156131" cy="137395"/>
            </a:xfrm>
            <a:custGeom>
              <a:avLst/>
              <a:gdLst>
                <a:gd name="T0" fmla="*/ 151 w 151"/>
                <a:gd name="T1" fmla="*/ 115 h 133"/>
                <a:gd name="T2" fmla="*/ 151 w 151"/>
                <a:gd name="T3" fmla="*/ 133 h 133"/>
                <a:gd name="T4" fmla="*/ 43 w 151"/>
                <a:gd name="T5" fmla="*/ 133 h 133"/>
                <a:gd name="T6" fmla="*/ 43 w 151"/>
                <a:gd name="T7" fmla="*/ 115 h 133"/>
                <a:gd name="T8" fmla="*/ 55 w 151"/>
                <a:gd name="T9" fmla="*/ 97 h 133"/>
                <a:gd name="T10" fmla="*/ 43 w 151"/>
                <a:gd name="T11" fmla="*/ 97 h 133"/>
                <a:gd name="T12" fmla="*/ 17 w 151"/>
                <a:gd name="T13" fmla="*/ 86 h 133"/>
                <a:gd name="T14" fmla="*/ 6 w 151"/>
                <a:gd name="T15" fmla="*/ 61 h 133"/>
                <a:gd name="T16" fmla="*/ 6 w 151"/>
                <a:gd name="T17" fmla="*/ 31 h 133"/>
                <a:gd name="T18" fmla="*/ 0 w 151"/>
                <a:gd name="T19" fmla="*/ 25 h 133"/>
                <a:gd name="T20" fmla="*/ 3 w 151"/>
                <a:gd name="T21" fmla="*/ 12 h 133"/>
                <a:gd name="T22" fmla="*/ 49 w 151"/>
                <a:gd name="T23" fmla="*/ 12 h 133"/>
                <a:gd name="T24" fmla="*/ 52 w 151"/>
                <a:gd name="T25" fmla="*/ 0 h 133"/>
                <a:gd name="T26" fmla="*/ 142 w 151"/>
                <a:gd name="T27" fmla="*/ 0 h 133"/>
                <a:gd name="T28" fmla="*/ 145 w 151"/>
                <a:gd name="T29" fmla="*/ 18 h 133"/>
                <a:gd name="T30" fmla="*/ 139 w 151"/>
                <a:gd name="T31" fmla="*/ 21 h 133"/>
                <a:gd name="T32" fmla="*/ 139 w 151"/>
                <a:gd name="T33" fmla="*/ 97 h 133"/>
                <a:gd name="T34" fmla="*/ 151 w 151"/>
                <a:gd name="T35" fmla="*/ 115 h 133"/>
                <a:gd name="T36" fmla="*/ 55 w 151"/>
                <a:gd name="T37" fmla="*/ 73 h 133"/>
                <a:gd name="T38" fmla="*/ 55 w 151"/>
                <a:gd name="T39" fmla="*/ 37 h 133"/>
                <a:gd name="T40" fmla="*/ 30 w 151"/>
                <a:gd name="T41" fmla="*/ 37 h 133"/>
                <a:gd name="T42" fmla="*/ 30 w 151"/>
                <a:gd name="T43" fmla="*/ 61 h 133"/>
                <a:gd name="T44" fmla="*/ 34 w 151"/>
                <a:gd name="T45" fmla="*/ 69 h 133"/>
                <a:gd name="T46" fmla="*/ 43 w 151"/>
                <a:gd name="T47" fmla="*/ 73 h 133"/>
                <a:gd name="T48" fmla="*/ 55 w 151"/>
                <a:gd name="T49" fmla="*/ 7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" h="133">
                  <a:moveTo>
                    <a:pt x="151" y="115"/>
                  </a:moveTo>
                  <a:cubicBezTo>
                    <a:pt x="151" y="133"/>
                    <a:pt x="151" y="133"/>
                    <a:pt x="151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33" y="97"/>
                    <a:pt x="24" y="94"/>
                    <a:pt x="17" y="86"/>
                  </a:cubicBezTo>
                  <a:cubicBezTo>
                    <a:pt x="10" y="79"/>
                    <a:pt x="6" y="71"/>
                    <a:pt x="6" y="6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97"/>
                    <a:pt x="139" y="97"/>
                    <a:pt x="139" y="97"/>
                  </a:cubicBezTo>
                  <a:lnTo>
                    <a:pt x="151" y="115"/>
                  </a:lnTo>
                  <a:close/>
                  <a:moveTo>
                    <a:pt x="55" y="73"/>
                  </a:moveTo>
                  <a:cubicBezTo>
                    <a:pt x="55" y="37"/>
                    <a:pt x="55" y="37"/>
                    <a:pt x="5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4"/>
                    <a:pt x="32" y="67"/>
                    <a:pt x="34" y="69"/>
                  </a:cubicBezTo>
                  <a:cubicBezTo>
                    <a:pt x="36" y="72"/>
                    <a:pt x="39" y="73"/>
                    <a:pt x="43" y="73"/>
                  </a:cubicBezTo>
                  <a:lnTo>
                    <a:pt x="55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8" name="Freeform 370">
              <a:extLst>
                <a:ext uri="{FF2B5EF4-FFF2-40B4-BE49-F238E27FC236}">
                  <a16:creationId xmlns:a16="http://schemas.microsoft.com/office/drawing/2014/main" id="{1D48F0A5-F7F1-4FE1-858A-9AA2B789A3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5836" y="4356525"/>
              <a:ext cx="199847" cy="126466"/>
            </a:xfrm>
            <a:custGeom>
              <a:avLst/>
              <a:gdLst>
                <a:gd name="T0" fmla="*/ 0 w 194"/>
                <a:gd name="T1" fmla="*/ 0 h 122"/>
                <a:gd name="T2" fmla="*/ 56 w 194"/>
                <a:gd name="T3" fmla="*/ 0 h 122"/>
                <a:gd name="T4" fmla="*/ 71 w 194"/>
                <a:gd name="T5" fmla="*/ 2 h 122"/>
                <a:gd name="T6" fmla="*/ 83 w 194"/>
                <a:gd name="T7" fmla="*/ 6 h 122"/>
                <a:gd name="T8" fmla="*/ 91 w 194"/>
                <a:gd name="T9" fmla="*/ 15 h 122"/>
                <a:gd name="T10" fmla="*/ 94 w 194"/>
                <a:gd name="T11" fmla="*/ 30 h 122"/>
                <a:gd name="T12" fmla="*/ 78 w 194"/>
                <a:gd name="T13" fmla="*/ 55 h 122"/>
                <a:gd name="T14" fmla="*/ 94 w 194"/>
                <a:gd name="T15" fmla="*/ 65 h 122"/>
                <a:gd name="T16" fmla="*/ 100 w 194"/>
                <a:gd name="T17" fmla="*/ 85 h 122"/>
                <a:gd name="T18" fmla="*/ 98 w 194"/>
                <a:gd name="T19" fmla="*/ 98 h 122"/>
                <a:gd name="T20" fmla="*/ 91 w 194"/>
                <a:gd name="T21" fmla="*/ 107 h 122"/>
                <a:gd name="T22" fmla="*/ 82 w 194"/>
                <a:gd name="T23" fmla="*/ 114 h 122"/>
                <a:gd name="T24" fmla="*/ 71 w 194"/>
                <a:gd name="T25" fmla="*/ 118 h 122"/>
                <a:gd name="T26" fmla="*/ 58 w 194"/>
                <a:gd name="T27" fmla="*/ 119 h 122"/>
                <a:gd name="T28" fmla="*/ 0 w 194"/>
                <a:gd name="T29" fmla="*/ 119 h 122"/>
                <a:gd name="T30" fmla="*/ 0 w 194"/>
                <a:gd name="T31" fmla="*/ 0 h 122"/>
                <a:gd name="T32" fmla="*/ 26 w 194"/>
                <a:gd name="T33" fmla="*/ 48 h 122"/>
                <a:gd name="T34" fmla="*/ 53 w 194"/>
                <a:gd name="T35" fmla="*/ 48 h 122"/>
                <a:gd name="T36" fmla="*/ 65 w 194"/>
                <a:gd name="T37" fmla="*/ 45 h 122"/>
                <a:gd name="T38" fmla="*/ 69 w 194"/>
                <a:gd name="T39" fmla="*/ 34 h 122"/>
                <a:gd name="T40" fmla="*/ 51 w 194"/>
                <a:gd name="T41" fmla="*/ 21 h 122"/>
                <a:gd name="T42" fmla="*/ 26 w 194"/>
                <a:gd name="T43" fmla="*/ 21 h 122"/>
                <a:gd name="T44" fmla="*/ 26 w 194"/>
                <a:gd name="T45" fmla="*/ 48 h 122"/>
                <a:gd name="T46" fmla="*/ 26 w 194"/>
                <a:gd name="T47" fmla="*/ 99 h 122"/>
                <a:gd name="T48" fmla="*/ 54 w 194"/>
                <a:gd name="T49" fmla="*/ 99 h 122"/>
                <a:gd name="T50" fmla="*/ 74 w 194"/>
                <a:gd name="T51" fmla="*/ 83 h 122"/>
                <a:gd name="T52" fmla="*/ 55 w 194"/>
                <a:gd name="T53" fmla="*/ 66 h 122"/>
                <a:gd name="T54" fmla="*/ 26 w 194"/>
                <a:gd name="T55" fmla="*/ 66 h 122"/>
                <a:gd name="T56" fmla="*/ 26 w 194"/>
                <a:gd name="T57" fmla="*/ 99 h 122"/>
                <a:gd name="T58" fmla="*/ 153 w 194"/>
                <a:gd name="T59" fmla="*/ 104 h 122"/>
                <a:gd name="T60" fmla="*/ 164 w 194"/>
                <a:gd name="T61" fmla="*/ 101 h 122"/>
                <a:gd name="T62" fmla="*/ 171 w 194"/>
                <a:gd name="T63" fmla="*/ 93 h 122"/>
                <a:gd name="T64" fmla="*/ 192 w 194"/>
                <a:gd name="T65" fmla="*/ 93 h 122"/>
                <a:gd name="T66" fmla="*/ 152 w 194"/>
                <a:gd name="T67" fmla="*/ 122 h 122"/>
                <a:gd name="T68" fmla="*/ 120 w 194"/>
                <a:gd name="T69" fmla="*/ 109 h 122"/>
                <a:gd name="T70" fmla="*/ 108 w 194"/>
                <a:gd name="T71" fmla="*/ 76 h 122"/>
                <a:gd name="T72" fmla="*/ 120 w 194"/>
                <a:gd name="T73" fmla="*/ 44 h 122"/>
                <a:gd name="T74" fmla="*/ 152 w 194"/>
                <a:gd name="T75" fmla="*/ 31 h 122"/>
                <a:gd name="T76" fmla="*/ 175 w 194"/>
                <a:gd name="T77" fmla="*/ 37 h 122"/>
                <a:gd name="T78" fmla="*/ 189 w 194"/>
                <a:gd name="T79" fmla="*/ 54 h 122"/>
                <a:gd name="T80" fmla="*/ 194 w 194"/>
                <a:gd name="T81" fmla="*/ 77 h 122"/>
                <a:gd name="T82" fmla="*/ 194 w 194"/>
                <a:gd name="T83" fmla="*/ 82 h 122"/>
                <a:gd name="T84" fmla="*/ 131 w 194"/>
                <a:gd name="T85" fmla="*/ 82 h 122"/>
                <a:gd name="T86" fmla="*/ 137 w 194"/>
                <a:gd name="T87" fmla="*/ 98 h 122"/>
                <a:gd name="T88" fmla="*/ 153 w 194"/>
                <a:gd name="T89" fmla="*/ 104 h 122"/>
                <a:gd name="T90" fmla="*/ 175 w 194"/>
                <a:gd name="T91" fmla="*/ 8 h 122"/>
                <a:gd name="T92" fmla="*/ 127 w 194"/>
                <a:gd name="T93" fmla="*/ 8 h 122"/>
                <a:gd name="T94" fmla="*/ 127 w 194"/>
                <a:gd name="T95" fmla="*/ 20 h 122"/>
                <a:gd name="T96" fmla="*/ 175 w 194"/>
                <a:gd name="T97" fmla="*/ 20 h 122"/>
                <a:gd name="T98" fmla="*/ 175 w 194"/>
                <a:gd name="T99" fmla="*/ 8 h 122"/>
                <a:gd name="T100" fmla="*/ 151 w 194"/>
                <a:gd name="T101" fmla="*/ 49 h 122"/>
                <a:gd name="T102" fmla="*/ 137 w 194"/>
                <a:gd name="T103" fmla="*/ 53 h 122"/>
                <a:gd name="T104" fmla="*/ 131 w 194"/>
                <a:gd name="T105" fmla="*/ 67 h 122"/>
                <a:gd name="T106" fmla="*/ 170 w 194"/>
                <a:gd name="T107" fmla="*/ 67 h 122"/>
                <a:gd name="T108" fmla="*/ 151 w 194"/>
                <a:gd name="T109" fmla="*/ 4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" h="122">
                  <a:moveTo>
                    <a:pt x="0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62" y="0"/>
                    <a:pt x="67" y="1"/>
                    <a:pt x="71" y="2"/>
                  </a:cubicBezTo>
                  <a:cubicBezTo>
                    <a:pt x="75" y="2"/>
                    <a:pt x="79" y="4"/>
                    <a:pt x="83" y="6"/>
                  </a:cubicBezTo>
                  <a:cubicBezTo>
                    <a:pt x="87" y="8"/>
                    <a:pt x="89" y="11"/>
                    <a:pt x="91" y="15"/>
                  </a:cubicBezTo>
                  <a:cubicBezTo>
                    <a:pt x="93" y="19"/>
                    <a:pt x="94" y="24"/>
                    <a:pt x="94" y="30"/>
                  </a:cubicBezTo>
                  <a:cubicBezTo>
                    <a:pt x="94" y="41"/>
                    <a:pt x="89" y="49"/>
                    <a:pt x="78" y="55"/>
                  </a:cubicBezTo>
                  <a:cubicBezTo>
                    <a:pt x="85" y="57"/>
                    <a:pt x="91" y="60"/>
                    <a:pt x="94" y="65"/>
                  </a:cubicBezTo>
                  <a:cubicBezTo>
                    <a:pt x="98" y="71"/>
                    <a:pt x="100" y="77"/>
                    <a:pt x="100" y="85"/>
                  </a:cubicBezTo>
                  <a:cubicBezTo>
                    <a:pt x="100" y="89"/>
                    <a:pt x="99" y="94"/>
                    <a:pt x="98" y="98"/>
                  </a:cubicBezTo>
                  <a:cubicBezTo>
                    <a:pt x="96" y="102"/>
                    <a:pt x="94" y="105"/>
                    <a:pt x="91" y="107"/>
                  </a:cubicBezTo>
                  <a:cubicBezTo>
                    <a:pt x="89" y="110"/>
                    <a:pt x="86" y="112"/>
                    <a:pt x="82" y="114"/>
                  </a:cubicBezTo>
                  <a:cubicBezTo>
                    <a:pt x="78" y="116"/>
                    <a:pt x="75" y="117"/>
                    <a:pt x="71" y="118"/>
                  </a:cubicBezTo>
                  <a:cubicBezTo>
                    <a:pt x="67" y="119"/>
                    <a:pt x="62" y="119"/>
                    <a:pt x="58" y="119"/>
                  </a:cubicBezTo>
                  <a:cubicBezTo>
                    <a:pt x="0" y="119"/>
                    <a:pt x="0" y="119"/>
                    <a:pt x="0" y="119"/>
                  </a:cubicBezTo>
                  <a:lnTo>
                    <a:pt x="0" y="0"/>
                  </a:lnTo>
                  <a:close/>
                  <a:moveTo>
                    <a:pt x="26" y="48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58" y="48"/>
                    <a:pt x="62" y="47"/>
                    <a:pt x="65" y="45"/>
                  </a:cubicBezTo>
                  <a:cubicBezTo>
                    <a:pt x="67" y="43"/>
                    <a:pt x="69" y="39"/>
                    <a:pt x="69" y="34"/>
                  </a:cubicBezTo>
                  <a:cubicBezTo>
                    <a:pt x="69" y="25"/>
                    <a:pt x="63" y="21"/>
                    <a:pt x="51" y="21"/>
                  </a:cubicBezTo>
                  <a:cubicBezTo>
                    <a:pt x="26" y="21"/>
                    <a:pt x="26" y="21"/>
                    <a:pt x="26" y="21"/>
                  </a:cubicBezTo>
                  <a:lnTo>
                    <a:pt x="26" y="48"/>
                  </a:lnTo>
                  <a:close/>
                  <a:moveTo>
                    <a:pt x="26" y="99"/>
                  </a:moveTo>
                  <a:cubicBezTo>
                    <a:pt x="54" y="99"/>
                    <a:pt x="54" y="99"/>
                    <a:pt x="54" y="99"/>
                  </a:cubicBezTo>
                  <a:cubicBezTo>
                    <a:pt x="67" y="99"/>
                    <a:pt x="74" y="94"/>
                    <a:pt x="74" y="83"/>
                  </a:cubicBezTo>
                  <a:cubicBezTo>
                    <a:pt x="74" y="72"/>
                    <a:pt x="67" y="66"/>
                    <a:pt x="55" y="66"/>
                  </a:cubicBezTo>
                  <a:cubicBezTo>
                    <a:pt x="26" y="66"/>
                    <a:pt x="26" y="66"/>
                    <a:pt x="26" y="66"/>
                  </a:cubicBezTo>
                  <a:lnTo>
                    <a:pt x="26" y="99"/>
                  </a:lnTo>
                  <a:close/>
                  <a:moveTo>
                    <a:pt x="153" y="104"/>
                  </a:moveTo>
                  <a:cubicBezTo>
                    <a:pt x="157" y="104"/>
                    <a:pt x="160" y="103"/>
                    <a:pt x="164" y="101"/>
                  </a:cubicBezTo>
                  <a:cubicBezTo>
                    <a:pt x="168" y="99"/>
                    <a:pt x="170" y="96"/>
                    <a:pt x="171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86" y="112"/>
                    <a:pt x="172" y="122"/>
                    <a:pt x="152" y="122"/>
                  </a:cubicBezTo>
                  <a:cubicBezTo>
                    <a:pt x="138" y="122"/>
                    <a:pt x="128" y="117"/>
                    <a:pt x="120" y="109"/>
                  </a:cubicBezTo>
                  <a:cubicBezTo>
                    <a:pt x="112" y="101"/>
                    <a:pt x="108" y="90"/>
                    <a:pt x="108" y="76"/>
                  </a:cubicBezTo>
                  <a:cubicBezTo>
                    <a:pt x="108" y="63"/>
                    <a:pt x="112" y="52"/>
                    <a:pt x="120" y="44"/>
                  </a:cubicBezTo>
                  <a:cubicBezTo>
                    <a:pt x="128" y="35"/>
                    <a:pt x="139" y="31"/>
                    <a:pt x="152" y="31"/>
                  </a:cubicBezTo>
                  <a:cubicBezTo>
                    <a:pt x="161" y="31"/>
                    <a:pt x="168" y="33"/>
                    <a:pt x="175" y="37"/>
                  </a:cubicBezTo>
                  <a:cubicBezTo>
                    <a:pt x="181" y="41"/>
                    <a:pt x="186" y="47"/>
                    <a:pt x="189" y="54"/>
                  </a:cubicBezTo>
                  <a:cubicBezTo>
                    <a:pt x="192" y="61"/>
                    <a:pt x="194" y="69"/>
                    <a:pt x="194" y="77"/>
                  </a:cubicBezTo>
                  <a:cubicBezTo>
                    <a:pt x="194" y="79"/>
                    <a:pt x="194" y="80"/>
                    <a:pt x="194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9"/>
                    <a:pt x="133" y="94"/>
                    <a:pt x="137" y="98"/>
                  </a:cubicBezTo>
                  <a:cubicBezTo>
                    <a:pt x="140" y="102"/>
                    <a:pt x="146" y="104"/>
                    <a:pt x="153" y="104"/>
                  </a:cubicBezTo>
                  <a:close/>
                  <a:moveTo>
                    <a:pt x="175" y="8"/>
                  </a:moveTo>
                  <a:cubicBezTo>
                    <a:pt x="127" y="8"/>
                    <a:pt x="127" y="8"/>
                    <a:pt x="127" y="8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75" y="20"/>
                    <a:pt x="175" y="20"/>
                    <a:pt x="175" y="20"/>
                  </a:cubicBezTo>
                  <a:lnTo>
                    <a:pt x="175" y="8"/>
                  </a:lnTo>
                  <a:close/>
                  <a:moveTo>
                    <a:pt x="151" y="49"/>
                  </a:moveTo>
                  <a:cubicBezTo>
                    <a:pt x="145" y="49"/>
                    <a:pt x="141" y="50"/>
                    <a:pt x="137" y="53"/>
                  </a:cubicBezTo>
                  <a:cubicBezTo>
                    <a:pt x="134" y="57"/>
                    <a:pt x="132" y="61"/>
                    <a:pt x="131" y="67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9" y="55"/>
                    <a:pt x="163" y="49"/>
                    <a:pt x="15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9" name="Freeform 371">
              <a:extLst>
                <a:ext uri="{FF2B5EF4-FFF2-40B4-BE49-F238E27FC236}">
                  <a16:creationId xmlns:a16="http://schemas.microsoft.com/office/drawing/2014/main" id="{75D91BEA-1A5D-4497-90D5-62DD32C9E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0923" y="4331544"/>
              <a:ext cx="162376" cy="176428"/>
            </a:xfrm>
            <a:custGeom>
              <a:avLst/>
              <a:gdLst>
                <a:gd name="T0" fmla="*/ 157 w 157"/>
                <a:gd name="T1" fmla="*/ 133 h 170"/>
                <a:gd name="T2" fmla="*/ 153 w 157"/>
                <a:gd name="T3" fmla="*/ 142 h 170"/>
                <a:gd name="T4" fmla="*/ 145 w 157"/>
                <a:gd name="T5" fmla="*/ 145 h 170"/>
                <a:gd name="T6" fmla="*/ 102 w 157"/>
                <a:gd name="T7" fmla="*/ 145 h 170"/>
                <a:gd name="T8" fmla="*/ 95 w 157"/>
                <a:gd name="T9" fmla="*/ 163 h 170"/>
                <a:gd name="T10" fmla="*/ 78 w 157"/>
                <a:gd name="T11" fmla="*/ 170 h 170"/>
                <a:gd name="T12" fmla="*/ 61 w 157"/>
                <a:gd name="T13" fmla="*/ 163 h 170"/>
                <a:gd name="T14" fmla="*/ 54 w 157"/>
                <a:gd name="T15" fmla="*/ 145 h 170"/>
                <a:gd name="T16" fmla="*/ 12 w 157"/>
                <a:gd name="T17" fmla="*/ 145 h 170"/>
                <a:gd name="T18" fmla="*/ 3 w 157"/>
                <a:gd name="T19" fmla="*/ 142 h 170"/>
                <a:gd name="T20" fmla="*/ 0 w 157"/>
                <a:gd name="T21" fmla="*/ 133 h 170"/>
                <a:gd name="T22" fmla="*/ 8 w 157"/>
                <a:gd name="T23" fmla="*/ 125 h 170"/>
                <a:gd name="T24" fmla="*/ 16 w 157"/>
                <a:gd name="T25" fmla="*/ 114 h 170"/>
                <a:gd name="T26" fmla="*/ 23 w 157"/>
                <a:gd name="T27" fmla="*/ 99 h 170"/>
                <a:gd name="T28" fmla="*/ 28 w 157"/>
                <a:gd name="T29" fmla="*/ 79 h 170"/>
                <a:gd name="T30" fmla="*/ 30 w 157"/>
                <a:gd name="T31" fmla="*/ 55 h 170"/>
                <a:gd name="T32" fmla="*/ 41 w 157"/>
                <a:gd name="T33" fmla="*/ 28 h 170"/>
                <a:gd name="T34" fmla="*/ 70 w 157"/>
                <a:gd name="T35" fmla="*/ 13 h 170"/>
                <a:gd name="T36" fmla="*/ 69 w 157"/>
                <a:gd name="T37" fmla="*/ 9 h 170"/>
                <a:gd name="T38" fmla="*/ 72 w 157"/>
                <a:gd name="T39" fmla="*/ 3 h 170"/>
                <a:gd name="T40" fmla="*/ 78 w 157"/>
                <a:gd name="T41" fmla="*/ 0 h 170"/>
                <a:gd name="T42" fmla="*/ 85 w 157"/>
                <a:gd name="T43" fmla="*/ 3 h 170"/>
                <a:gd name="T44" fmla="*/ 87 w 157"/>
                <a:gd name="T45" fmla="*/ 9 h 170"/>
                <a:gd name="T46" fmla="*/ 87 w 157"/>
                <a:gd name="T47" fmla="*/ 13 h 170"/>
                <a:gd name="T48" fmla="*/ 116 w 157"/>
                <a:gd name="T49" fmla="*/ 28 h 170"/>
                <a:gd name="T50" fmla="*/ 127 w 157"/>
                <a:gd name="T51" fmla="*/ 55 h 170"/>
                <a:gd name="T52" fmla="*/ 128 w 157"/>
                <a:gd name="T53" fmla="*/ 79 h 170"/>
                <a:gd name="T54" fmla="*/ 133 w 157"/>
                <a:gd name="T55" fmla="*/ 99 h 170"/>
                <a:gd name="T56" fmla="*/ 140 w 157"/>
                <a:gd name="T57" fmla="*/ 114 h 170"/>
                <a:gd name="T58" fmla="*/ 148 w 157"/>
                <a:gd name="T59" fmla="*/ 125 h 170"/>
                <a:gd name="T60" fmla="*/ 157 w 157"/>
                <a:gd name="T61" fmla="*/ 133 h 170"/>
                <a:gd name="T62" fmla="*/ 80 w 157"/>
                <a:gd name="T63" fmla="*/ 161 h 170"/>
                <a:gd name="T64" fmla="*/ 78 w 157"/>
                <a:gd name="T65" fmla="*/ 159 h 170"/>
                <a:gd name="T66" fmla="*/ 69 w 157"/>
                <a:gd name="T67" fmla="*/ 155 h 170"/>
                <a:gd name="T68" fmla="*/ 65 w 157"/>
                <a:gd name="T69" fmla="*/ 145 h 170"/>
                <a:gd name="T70" fmla="*/ 63 w 157"/>
                <a:gd name="T71" fmla="*/ 144 h 170"/>
                <a:gd name="T72" fmla="*/ 62 w 157"/>
                <a:gd name="T73" fmla="*/ 145 h 170"/>
                <a:gd name="T74" fmla="*/ 66 w 157"/>
                <a:gd name="T75" fmla="*/ 157 h 170"/>
                <a:gd name="T76" fmla="*/ 78 w 157"/>
                <a:gd name="T77" fmla="*/ 162 h 170"/>
                <a:gd name="T78" fmla="*/ 80 w 157"/>
                <a:gd name="T79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7" h="170">
                  <a:moveTo>
                    <a:pt x="157" y="133"/>
                  </a:moveTo>
                  <a:cubicBezTo>
                    <a:pt x="157" y="137"/>
                    <a:pt x="156" y="139"/>
                    <a:pt x="153" y="142"/>
                  </a:cubicBezTo>
                  <a:cubicBezTo>
                    <a:pt x="151" y="144"/>
                    <a:pt x="148" y="145"/>
                    <a:pt x="145" y="145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52"/>
                    <a:pt x="100" y="158"/>
                    <a:pt x="95" y="163"/>
                  </a:cubicBezTo>
                  <a:cubicBezTo>
                    <a:pt x="91" y="167"/>
                    <a:pt x="85" y="170"/>
                    <a:pt x="78" y="170"/>
                  </a:cubicBezTo>
                  <a:cubicBezTo>
                    <a:pt x="72" y="170"/>
                    <a:pt x="66" y="167"/>
                    <a:pt x="61" y="163"/>
                  </a:cubicBezTo>
                  <a:cubicBezTo>
                    <a:pt x="56" y="158"/>
                    <a:pt x="54" y="152"/>
                    <a:pt x="54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8" y="145"/>
                    <a:pt x="6" y="144"/>
                    <a:pt x="3" y="142"/>
                  </a:cubicBezTo>
                  <a:cubicBezTo>
                    <a:pt x="1" y="139"/>
                    <a:pt x="0" y="137"/>
                    <a:pt x="0" y="133"/>
                  </a:cubicBezTo>
                  <a:cubicBezTo>
                    <a:pt x="3" y="131"/>
                    <a:pt x="6" y="128"/>
                    <a:pt x="8" y="125"/>
                  </a:cubicBezTo>
                  <a:cubicBezTo>
                    <a:pt x="11" y="122"/>
                    <a:pt x="13" y="118"/>
                    <a:pt x="16" y="114"/>
                  </a:cubicBezTo>
                  <a:cubicBezTo>
                    <a:pt x="19" y="109"/>
                    <a:pt x="21" y="104"/>
                    <a:pt x="23" y="99"/>
                  </a:cubicBezTo>
                  <a:cubicBezTo>
                    <a:pt x="25" y="93"/>
                    <a:pt x="27" y="87"/>
                    <a:pt x="28" y="79"/>
                  </a:cubicBezTo>
                  <a:cubicBezTo>
                    <a:pt x="29" y="72"/>
                    <a:pt x="30" y="63"/>
                    <a:pt x="30" y="55"/>
                  </a:cubicBezTo>
                  <a:cubicBezTo>
                    <a:pt x="30" y="45"/>
                    <a:pt x="34" y="36"/>
                    <a:pt x="41" y="28"/>
                  </a:cubicBezTo>
                  <a:cubicBezTo>
                    <a:pt x="48" y="20"/>
                    <a:pt x="58" y="15"/>
                    <a:pt x="70" y="13"/>
                  </a:cubicBezTo>
                  <a:cubicBezTo>
                    <a:pt x="69" y="12"/>
                    <a:pt x="69" y="11"/>
                    <a:pt x="69" y="9"/>
                  </a:cubicBezTo>
                  <a:cubicBezTo>
                    <a:pt x="69" y="7"/>
                    <a:pt x="70" y="5"/>
                    <a:pt x="72" y="3"/>
                  </a:cubicBezTo>
                  <a:cubicBezTo>
                    <a:pt x="74" y="1"/>
                    <a:pt x="76" y="0"/>
                    <a:pt x="78" y="0"/>
                  </a:cubicBezTo>
                  <a:cubicBezTo>
                    <a:pt x="81" y="0"/>
                    <a:pt x="83" y="1"/>
                    <a:pt x="85" y="3"/>
                  </a:cubicBezTo>
                  <a:cubicBezTo>
                    <a:pt x="86" y="5"/>
                    <a:pt x="87" y="7"/>
                    <a:pt x="87" y="9"/>
                  </a:cubicBezTo>
                  <a:cubicBezTo>
                    <a:pt x="87" y="11"/>
                    <a:pt x="87" y="12"/>
                    <a:pt x="87" y="13"/>
                  </a:cubicBezTo>
                  <a:cubicBezTo>
                    <a:pt x="99" y="15"/>
                    <a:pt x="108" y="20"/>
                    <a:pt x="116" y="28"/>
                  </a:cubicBezTo>
                  <a:cubicBezTo>
                    <a:pt x="123" y="36"/>
                    <a:pt x="127" y="45"/>
                    <a:pt x="127" y="55"/>
                  </a:cubicBezTo>
                  <a:cubicBezTo>
                    <a:pt x="127" y="63"/>
                    <a:pt x="127" y="72"/>
                    <a:pt x="128" y="79"/>
                  </a:cubicBezTo>
                  <a:cubicBezTo>
                    <a:pt x="130" y="87"/>
                    <a:pt x="131" y="93"/>
                    <a:pt x="133" y="99"/>
                  </a:cubicBezTo>
                  <a:cubicBezTo>
                    <a:pt x="135" y="104"/>
                    <a:pt x="137" y="109"/>
                    <a:pt x="140" y="114"/>
                  </a:cubicBezTo>
                  <a:cubicBezTo>
                    <a:pt x="143" y="118"/>
                    <a:pt x="146" y="122"/>
                    <a:pt x="148" y="125"/>
                  </a:cubicBezTo>
                  <a:cubicBezTo>
                    <a:pt x="151" y="128"/>
                    <a:pt x="154" y="131"/>
                    <a:pt x="157" y="133"/>
                  </a:cubicBezTo>
                  <a:close/>
                  <a:moveTo>
                    <a:pt x="80" y="161"/>
                  </a:moveTo>
                  <a:cubicBezTo>
                    <a:pt x="80" y="160"/>
                    <a:pt x="79" y="159"/>
                    <a:pt x="78" y="159"/>
                  </a:cubicBezTo>
                  <a:cubicBezTo>
                    <a:pt x="75" y="159"/>
                    <a:pt x="71" y="158"/>
                    <a:pt x="69" y="155"/>
                  </a:cubicBezTo>
                  <a:cubicBezTo>
                    <a:pt x="66" y="152"/>
                    <a:pt x="65" y="149"/>
                    <a:pt x="65" y="145"/>
                  </a:cubicBezTo>
                  <a:cubicBezTo>
                    <a:pt x="65" y="144"/>
                    <a:pt x="64" y="144"/>
                    <a:pt x="63" y="144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2" y="150"/>
                    <a:pt x="63" y="154"/>
                    <a:pt x="66" y="157"/>
                  </a:cubicBezTo>
                  <a:cubicBezTo>
                    <a:pt x="70" y="160"/>
                    <a:pt x="74" y="162"/>
                    <a:pt x="78" y="162"/>
                  </a:cubicBezTo>
                  <a:cubicBezTo>
                    <a:pt x="79" y="162"/>
                    <a:pt x="80" y="162"/>
                    <a:pt x="8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0" name="Freeform 372">
              <a:extLst>
                <a:ext uri="{FF2B5EF4-FFF2-40B4-BE49-F238E27FC236}">
                  <a16:creationId xmlns:a16="http://schemas.microsoft.com/office/drawing/2014/main" id="{9740EC4D-B68F-462C-859D-53A3EF133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3223" y="4331544"/>
              <a:ext cx="162376" cy="176428"/>
            </a:xfrm>
            <a:custGeom>
              <a:avLst/>
              <a:gdLst>
                <a:gd name="T0" fmla="*/ 157 w 157"/>
                <a:gd name="T1" fmla="*/ 133 h 170"/>
                <a:gd name="T2" fmla="*/ 153 w 157"/>
                <a:gd name="T3" fmla="*/ 142 h 170"/>
                <a:gd name="T4" fmla="*/ 145 w 157"/>
                <a:gd name="T5" fmla="*/ 145 h 170"/>
                <a:gd name="T6" fmla="*/ 103 w 157"/>
                <a:gd name="T7" fmla="*/ 145 h 170"/>
                <a:gd name="T8" fmla="*/ 96 w 157"/>
                <a:gd name="T9" fmla="*/ 163 h 170"/>
                <a:gd name="T10" fmla="*/ 78 w 157"/>
                <a:gd name="T11" fmla="*/ 170 h 170"/>
                <a:gd name="T12" fmla="*/ 61 w 157"/>
                <a:gd name="T13" fmla="*/ 163 h 170"/>
                <a:gd name="T14" fmla="*/ 54 w 157"/>
                <a:gd name="T15" fmla="*/ 145 h 170"/>
                <a:gd name="T16" fmla="*/ 12 w 157"/>
                <a:gd name="T17" fmla="*/ 145 h 170"/>
                <a:gd name="T18" fmla="*/ 3 w 157"/>
                <a:gd name="T19" fmla="*/ 142 h 170"/>
                <a:gd name="T20" fmla="*/ 0 w 157"/>
                <a:gd name="T21" fmla="*/ 133 h 170"/>
                <a:gd name="T22" fmla="*/ 8 w 157"/>
                <a:gd name="T23" fmla="*/ 125 h 170"/>
                <a:gd name="T24" fmla="*/ 16 w 157"/>
                <a:gd name="T25" fmla="*/ 114 h 170"/>
                <a:gd name="T26" fmla="*/ 23 w 157"/>
                <a:gd name="T27" fmla="*/ 99 h 170"/>
                <a:gd name="T28" fmla="*/ 28 w 157"/>
                <a:gd name="T29" fmla="*/ 79 h 170"/>
                <a:gd name="T30" fmla="*/ 30 w 157"/>
                <a:gd name="T31" fmla="*/ 55 h 170"/>
                <a:gd name="T32" fmla="*/ 41 w 157"/>
                <a:gd name="T33" fmla="*/ 28 h 170"/>
                <a:gd name="T34" fmla="*/ 70 w 157"/>
                <a:gd name="T35" fmla="*/ 13 h 170"/>
                <a:gd name="T36" fmla="*/ 69 w 157"/>
                <a:gd name="T37" fmla="*/ 9 h 170"/>
                <a:gd name="T38" fmla="*/ 72 w 157"/>
                <a:gd name="T39" fmla="*/ 3 h 170"/>
                <a:gd name="T40" fmla="*/ 78 w 157"/>
                <a:gd name="T41" fmla="*/ 0 h 170"/>
                <a:gd name="T42" fmla="*/ 85 w 157"/>
                <a:gd name="T43" fmla="*/ 3 h 170"/>
                <a:gd name="T44" fmla="*/ 87 w 157"/>
                <a:gd name="T45" fmla="*/ 9 h 170"/>
                <a:gd name="T46" fmla="*/ 87 w 157"/>
                <a:gd name="T47" fmla="*/ 13 h 170"/>
                <a:gd name="T48" fmla="*/ 116 w 157"/>
                <a:gd name="T49" fmla="*/ 28 h 170"/>
                <a:gd name="T50" fmla="*/ 127 w 157"/>
                <a:gd name="T51" fmla="*/ 55 h 170"/>
                <a:gd name="T52" fmla="*/ 129 w 157"/>
                <a:gd name="T53" fmla="*/ 79 h 170"/>
                <a:gd name="T54" fmla="*/ 133 w 157"/>
                <a:gd name="T55" fmla="*/ 99 h 170"/>
                <a:gd name="T56" fmla="*/ 140 w 157"/>
                <a:gd name="T57" fmla="*/ 114 h 170"/>
                <a:gd name="T58" fmla="*/ 148 w 157"/>
                <a:gd name="T59" fmla="*/ 125 h 170"/>
                <a:gd name="T60" fmla="*/ 157 w 157"/>
                <a:gd name="T61" fmla="*/ 133 h 170"/>
                <a:gd name="T62" fmla="*/ 17 w 157"/>
                <a:gd name="T63" fmla="*/ 133 h 170"/>
                <a:gd name="T64" fmla="*/ 140 w 157"/>
                <a:gd name="T65" fmla="*/ 133 h 170"/>
                <a:gd name="T66" fmla="*/ 115 w 157"/>
                <a:gd name="T67" fmla="*/ 55 h 170"/>
                <a:gd name="T68" fmla="*/ 112 w 157"/>
                <a:gd name="T69" fmla="*/ 45 h 170"/>
                <a:gd name="T70" fmla="*/ 106 w 157"/>
                <a:gd name="T71" fmla="*/ 35 h 170"/>
                <a:gd name="T72" fmla="*/ 94 w 157"/>
                <a:gd name="T73" fmla="*/ 27 h 170"/>
                <a:gd name="T74" fmla="*/ 78 w 157"/>
                <a:gd name="T75" fmla="*/ 24 h 170"/>
                <a:gd name="T76" fmla="*/ 62 w 157"/>
                <a:gd name="T77" fmla="*/ 27 h 170"/>
                <a:gd name="T78" fmla="*/ 51 w 157"/>
                <a:gd name="T79" fmla="*/ 35 h 170"/>
                <a:gd name="T80" fmla="*/ 44 w 157"/>
                <a:gd name="T81" fmla="*/ 45 h 170"/>
                <a:gd name="T82" fmla="*/ 42 w 157"/>
                <a:gd name="T83" fmla="*/ 55 h 170"/>
                <a:gd name="T84" fmla="*/ 17 w 157"/>
                <a:gd name="T85" fmla="*/ 133 h 170"/>
                <a:gd name="T86" fmla="*/ 80 w 157"/>
                <a:gd name="T87" fmla="*/ 161 h 170"/>
                <a:gd name="T88" fmla="*/ 78 w 157"/>
                <a:gd name="T89" fmla="*/ 159 h 170"/>
                <a:gd name="T90" fmla="*/ 69 w 157"/>
                <a:gd name="T91" fmla="*/ 155 h 170"/>
                <a:gd name="T92" fmla="*/ 65 w 157"/>
                <a:gd name="T93" fmla="*/ 145 h 170"/>
                <a:gd name="T94" fmla="*/ 63 w 157"/>
                <a:gd name="T95" fmla="*/ 144 h 170"/>
                <a:gd name="T96" fmla="*/ 62 w 157"/>
                <a:gd name="T97" fmla="*/ 145 h 170"/>
                <a:gd name="T98" fmla="*/ 67 w 157"/>
                <a:gd name="T99" fmla="*/ 157 h 170"/>
                <a:gd name="T100" fmla="*/ 78 w 157"/>
                <a:gd name="T101" fmla="*/ 162 h 170"/>
                <a:gd name="T102" fmla="*/ 80 w 157"/>
                <a:gd name="T10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7" h="170">
                  <a:moveTo>
                    <a:pt x="157" y="133"/>
                  </a:moveTo>
                  <a:cubicBezTo>
                    <a:pt x="157" y="137"/>
                    <a:pt x="156" y="139"/>
                    <a:pt x="153" y="142"/>
                  </a:cubicBezTo>
                  <a:cubicBezTo>
                    <a:pt x="151" y="144"/>
                    <a:pt x="148" y="145"/>
                    <a:pt x="145" y="145"/>
                  </a:cubicBezTo>
                  <a:cubicBezTo>
                    <a:pt x="103" y="145"/>
                    <a:pt x="103" y="145"/>
                    <a:pt x="103" y="145"/>
                  </a:cubicBezTo>
                  <a:cubicBezTo>
                    <a:pt x="103" y="152"/>
                    <a:pt x="100" y="158"/>
                    <a:pt x="96" y="163"/>
                  </a:cubicBezTo>
                  <a:cubicBezTo>
                    <a:pt x="91" y="167"/>
                    <a:pt x="85" y="170"/>
                    <a:pt x="78" y="170"/>
                  </a:cubicBezTo>
                  <a:cubicBezTo>
                    <a:pt x="72" y="170"/>
                    <a:pt x="66" y="167"/>
                    <a:pt x="61" y="163"/>
                  </a:cubicBezTo>
                  <a:cubicBezTo>
                    <a:pt x="57" y="158"/>
                    <a:pt x="54" y="152"/>
                    <a:pt x="54" y="145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9" y="145"/>
                    <a:pt x="6" y="144"/>
                    <a:pt x="3" y="142"/>
                  </a:cubicBezTo>
                  <a:cubicBezTo>
                    <a:pt x="1" y="139"/>
                    <a:pt x="0" y="137"/>
                    <a:pt x="0" y="133"/>
                  </a:cubicBezTo>
                  <a:cubicBezTo>
                    <a:pt x="3" y="131"/>
                    <a:pt x="6" y="128"/>
                    <a:pt x="8" y="125"/>
                  </a:cubicBezTo>
                  <a:cubicBezTo>
                    <a:pt x="11" y="122"/>
                    <a:pt x="14" y="118"/>
                    <a:pt x="16" y="114"/>
                  </a:cubicBezTo>
                  <a:cubicBezTo>
                    <a:pt x="19" y="109"/>
                    <a:pt x="21" y="104"/>
                    <a:pt x="23" y="99"/>
                  </a:cubicBezTo>
                  <a:cubicBezTo>
                    <a:pt x="25" y="93"/>
                    <a:pt x="27" y="87"/>
                    <a:pt x="28" y="79"/>
                  </a:cubicBezTo>
                  <a:cubicBezTo>
                    <a:pt x="29" y="72"/>
                    <a:pt x="30" y="63"/>
                    <a:pt x="30" y="55"/>
                  </a:cubicBezTo>
                  <a:cubicBezTo>
                    <a:pt x="30" y="45"/>
                    <a:pt x="34" y="36"/>
                    <a:pt x="41" y="28"/>
                  </a:cubicBezTo>
                  <a:cubicBezTo>
                    <a:pt x="48" y="20"/>
                    <a:pt x="58" y="15"/>
                    <a:pt x="70" y="13"/>
                  </a:cubicBezTo>
                  <a:cubicBezTo>
                    <a:pt x="70" y="12"/>
                    <a:pt x="69" y="11"/>
                    <a:pt x="69" y="9"/>
                  </a:cubicBezTo>
                  <a:cubicBezTo>
                    <a:pt x="69" y="7"/>
                    <a:pt x="70" y="5"/>
                    <a:pt x="72" y="3"/>
                  </a:cubicBezTo>
                  <a:cubicBezTo>
                    <a:pt x="74" y="1"/>
                    <a:pt x="76" y="0"/>
                    <a:pt x="78" y="0"/>
                  </a:cubicBezTo>
                  <a:cubicBezTo>
                    <a:pt x="81" y="0"/>
                    <a:pt x="83" y="1"/>
                    <a:pt x="85" y="3"/>
                  </a:cubicBezTo>
                  <a:cubicBezTo>
                    <a:pt x="87" y="5"/>
                    <a:pt x="87" y="7"/>
                    <a:pt x="87" y="9"/>
                  </a:cubicBezTo>
                  <a:cubicBezTo>
                    <a:pt x="87" y="11"/>
                    <a:pt x="87" y="12"/>
                    <a:pt x="87" y="13"/>
                  </a:cubicBezTo>
                  <a:cubicBezTo>
                    <a:pt x="99" y="15"/>
                    <a:pt x="108" y="20"/>
                    <a:pt x="116" y="28"/>
                  </a:cubicBezTo>
                  <a:cubicBezTo>
                    <a:pt x="123" y="36"/>
                    <a:pt x="127" y="45"/>
                    <a:pt x="127" y="55"/>
                  </a:cubicBezTo>
                  <a:cubicBezTo>
                    <a:pt x="127" y="63"/>
                    <a:pt x="127" y="72"/>
                    <a:pt x="129" y="79"/>
                  </a:cubicBezTo>
                  <a:cubicBezTo>
                    <a:pt x="130" y="87"/>
                    <a:pt x="131" y="93"/>
                    <a:pt x="133" y="99"/>
                  </a:cubicBezTo>
                  <a:cubicBezTo>
                    <a:pt x="135" y="104"/>
                    <a:pt x="138" y="109"/>
                    <a:pt x="140" y="114"/>
                  </a:cubicBezTo>
                  <a:cubicBezTo>
                    <a:pt x="143" y="118"/>
                    <a:pt x="146" y="122"/>
                    <a:pt x="148" y="125"/>
                  </a:cubicBezTo>
                  <a:cubicBezTo>
                    <a:pt x="151" y="128"/>
                    <a:pt x="154" y="131"/>
                    <a:pt x="157" y="133"/>
                  </a:cubicBezTo>
                  <a:close/>
                  <a:moveTo>
                    <a:pt x="17" y="133"/>
                  </a:moveTo>
                  <a:cubicBezTo>
                    <a:pt x="140" y="133"/>
                    <a:pt x="140" y="133"/>
                    <a:pt x="140" y="133"/>
                  </a:cubicBezTo>
                  <a:cubicBezTo>
                    <a:pt x="123" y="114"/>
                    <a:pt x="115" y="88"/>
                    <a:pt x="115" y="55"/>
                  </a:cubicBezTo>
                  <a:cubicBezTo>
                    <a:pt x="115" y="51"/>
                    <a:pt x="114" y="48"/>
                    <a:pt x="112" y="45"/>
                  </a:cubicBezTo>
                  <a:cubicBezTo>
                    <a:pt x="111" y="41"/>
                    <a:pt x="109" y="38"/>
                    <a:pt x="106" y="35"/>
                  </a:cubicBezTo>
                  <a:cubicBezTo>
                    <a:pt x="103" y="32"/>
                    <a:pt x="99" y="29"/>
                    <a:pt x="94" y="27"/>
                  </a:cubicBezTo>
                  <a:cubicBezTo>
                    <a:pt x="90" y="25"/>
                    <a:pt x="84" y="24"/>
                    <a:pt x="78" y="24"/>
                  </a:cubicBezTo>
                  <a:cubicBezTo>
                    <a:pt x="73" y="24"/>
                    <a:pt x="67" y="25"/>
                    <a:pt x="62" y="27"/>
                  </a:cubicBezTo>
                  <a:cubicBezTo>
                    <a:pt x="58" y="29"/>
                    <a:pt x="54" y="32"/>
                    <a:pt x="51" y="35"/>
                  </a:cubicBezTo>
                  <a:cubicBezTo>
                    <a:pt x="48" y="38"/>
                    <a:pt x="46" y="41"/>
                    <a:pt x="44" y="45"/>
                  </a:cubicBezTo>
                  <a:cubicBezTo>
                    <a:pt x="43" y="48"/>
                    <a:pt x="42" y="51"/>
                    <a:pt x="42" y="55"/>
                  </a:cubicBezTo>
                  <a:cubicBezTo>
                    <a:pt x="42" y="88"/>
                    <a:pt x="34" y="114"/>
                    <a:pt x="17" y="133"/>
                  </a:cubicBezTo>
                  <a:close/>
                  <a:moveTo>
                    <a:pt x="80" y="161"/>
                  </a:moveTo>
                  <a:cubicBezTo>
                    <a:pt x="80" y="160"/>
                    <a:pt x="79" y="159"/>
                    <a:pt x="78" y="159"/>
                  </a:cubicBezTo>
                  <a:cubicBezTo>
                    <a:pt x="75" y="159"/>
                    <a:pt x="71" y="158"/>
                    <a:pt x="69" y="155"/>
                  </a:cubicBezTo>
                  <a:cubicBezTo>
                    <a:pt x="66" y="152"/>
                    <a:pt x="65" y="149"/>
                    <a:pt x="65" y="145"/>
                  </a:cubicBezTo>
                  <a:cubicBezTo>
                    <a:pt x="65" y="144"/>
                    <a:pt x="64" y="144"/>
                    <a:pt x="63" y="144"/>
                  </a:cubicBezTo>
                  <a:cubicBezTo>
                    <a:pt x="62" y="144"/>
                    <a:pt x="62" y="144"/>
                    <a:pt x="62" y="145"/>
                  </a:cubicBezTo>
                  <a:cubicBezTo>
                    <a:pt x="62" y="150"/>
                    <a:pt x="63" y="154"/>
                    <a:pt x="67" y="157"/>
                  </a:cubicBezTo>
                  <a:cubicBezTo>
                    <a:pt x="70" y="160"/>
                    <a:pt x="74" y="162"/>
                    <a:pt x="78" y="162"/>
                  </a:cubicBezTo>
                  <a:cubicBezTo>
                    <a:pt x="79" y="162"/>
                    <a:pt x="80" y="162"/>
                    <a:pt x="8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1" name="Freeform 373">
              <a:extLst>
                <a:ext uri="{FF2B5EF4-FFF2-40B4-BE49-F238E27FC236}">
                  <a16:creationId xmlns:a16="http://schemas.microsoft.com/office/drawing/2014/main" id="{1DB24914-1F7E-46F2-98A8-9FD7542AF7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9277" y="4337789"/>
              <a:ext cx="138957" cy="160815"/>
            </a:xfrm>
            <a:custGeom>
              <a:avLst/>
              <a:gdLst>
                <a:gd name="T0" fmla="*/ 122 w 133"/>
                <a:gd name="T1" fmla="*/ 90 h 155"/>
                <a:gd name="T2" fmla="*/ 115 w 133"/>
                <a:gd name="T3" fmla="*/ 99 h 155"/>
                <a:gd name="T4" fmla="*/ 52 w 133"/>
                <a:gd name="T5" fmla="*/ 110 h 155"/>
                <a:gd name="T6" fmla="*/ 13 w 133"/>
                <a:gd name="T7" fmla="*/ 95 h 155"/>
                <a:gd name="T8" fmla="*/ 10 w 133"/>
                <a:gd name="T9" fmla="*/ 88 h 155"/>
                <a:gd name="T10" fmla="*/ 9 w 133"/>
                <a:gd name="T11" fmla="*/ 81 h 155"/>
                <a:gd name="T12" fmla="*/ 4 w 133"/>
                <a:gd name="T13" fmla="*/ 52 h 155"/>
                <a:gd name="T14" fmla="*/ 0 w 133"/>
                <a:gd name="T15" fmla="*/ 23 h 155"/>
                <a:gd name="T16" fmla="*/ 4 w 133"/>
                <a:gd name="T17" fmla="*/ 15 h 155"/>
                <a:gd name="T18" fmla="*/ 13 w 133"/>
                <a:gd name="T19" fmla="*/ 10 h 155"/>
                <a:gd name="T20" fmla="*/ 47 w 133"/>
                <a:gd name="T21" fmla="*/ 2 h 155"/>
                <a:gd name="T22" fmla="*/ 131 w 133"/>
                <a:gd name="T23" fmla="*/ 18 h 155"/>
                <a:gd name="T24" fmla="*/ 132 w 133"/>
                <a:gd name="T25" fmla="*/ 28 h 155"/>
                <a:gd name="T26" fmla="*/ 114 w 133"/>
                <a:gd name="T27" fmla="*/ 126 h 155"/>
                <a:gd name="T28" fmla="*/ 110 w 133"/>
                <a:gd name="T29" fmla="*/ 141 h 155"/>
                <a:gd name="T30" fmla="*/ 86 w 133"/>
                <a:gd name="T31" fmla="*/ 153 h 155"/>
                <a:gd name="T32" fmla="*/ 48 w 133"/>
                <a:gd name="T33" fmla="*/ 153 h 155"/>
                <a:gd name="T34" fmla="*/ 33 w 133"/>
                <a:gd name="T35" fmla="*/ 149 h 155"/>
                <a:gd name="T36" fmla="*/ 22 w 133"/>
                <a:gd name="T37" fmla="*/ 139 h 155"/>
                <a:gd name="T38" fmla="*/ 17 w 133"/>
                <a:gd name="T39" fmla="*/ 110 h 155"/>
                <a:gd name="T40" fmla="*/ 66 w 133"/>
                <a:gd name="T41" fmla="*/ 123 h 155"/>
                <a:gd name="T42" fmla="*/ 117 w 133"/>
                <a:gd name="T43" fmla="*/ 111 h 155"/>
                <a:gd name="T44" fmla="*/ 115 w 133"/>
                <a:gd name="T45" fmla="*/ 119 h 155"/>
                <a:gd name="T46" fmla="*/ 105 w 133"/>
                <a:gd name="T47" fmla="*/ 17 h 155"/>
                <a:gd name="T48" fmla="*/ 92 w 133"/>
                <a:gd name="T49" fmla="*/ 14 h 155"/>
                <a:gd name="T50" fmla="*/ 33 w 133"/>
                <a:gd name="T51" fmla="*/ 15 h 155"/>
                <a:gd name="T52" fmla="*/ 23 w 133"/>
                <a:gd name="T53" fmla="*/ 21 h 155"/>
                <a:gd name="T54" fmla="*/ 37 w 133"/>
                <a:gd name="T55" fmla="*/ 28 h 155"/>
                <a:gd name="T56" fmla="*/ 88 w 133"/>
                <a:gd name="T57" fmla="*/ 29 h 155"/>
                <a:gd name="T58" fmla="*/ 103 w 133"/>
                <a:gd name="T59" fmla="*/ 26 h 155"/>
                <a:gd name="T60" fmla="*/ 87 w 133"/>
                <a:gd name="T61" fmla="*/ 72 h 155"/>
                <a:gd name="T62" fmla="*/ 58 w 133"/>
                <a:gd name="T63" fmla="*/ 56 h 155"/>
                <a:gd name="T64" fmla="*/ 45 w 133"/>
                <a:gd name="T65" fmla="*/ 76 h 155"/>
                <a:gd name="T66" fmla="*/ 68 w 133"/>
                <a:gd name="T67" fmla="*/ 96 h 155"/>
                <a:gd name="T68" fmla="*/ 87 w 133"/>
                <a:gd name="T69" fmla="*/ 72 h 155"/>
                <a:gd name="T70" fmla="*/ 72 w 133"/>
                <a:gd name="T71" fmla="*/ 84 h 155"/>
                <a:gd name="T72" fmla="*/ 56 w 133"/>
                <a:gd name="T73" fmla="*/ 79 h 155"/>
                <a:gd name="T74" fmla="*/ 61 w 133"/>
                <a:gd name="T75" fmla="*/ 66 h 155"/>
                <a:gd name="T76" fmla="*/ 74 w 133"/>
                <a:gd name="T77" fmla="*/ 6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" h="155">
                  <a:moveTo>
                    <a:pt x="132" y="28"/>
                  </a:moveTo>
                  <a:cubicBezTo>
                    <a:pt x="131" y="39"/>
                    <a:pt x="127" y="59"/>
                    <a:pt x="122" y="90"/>
                  </a:cubicBezTo>
                  <a:cubicBezTo>
                    <a:pt x="122" y="92"/>
                    <a:pt x="121" y="94"/>
                    <a:pt x="119" y="95"/>
                  </a:cubicBezTo>
                  <a:cubicBezTo>
                    <a:pt x="118" y="97"/>
                    <a:pt x="117" y="98"/>
                    <a:pt x="115" y="99"/>
                  </a:cubicBezTo>
                  <a:cubicBezTo>
                    <a:pt x="114" y="100"/>
                    <a:pt x="112" y="101"/>
                    <a:pt x="110" y="102"/>
                  </a:cubicBezTo>
                  <a:cubicBezTo>
                    <a:pt x="94" y="110"/>
                    <a:pt x="75" y="113"/>
                    <a:pt x="52" y="110"/>
                  </a:cubicBezTo>
                  <a:cubicBezTo>
                    <a:pt x="37" y="109"/>
                    <a:pt x="24" y="104"/>
                    <a:pt x="15" y="97"/>
                  </a:cubicBezTo>
                  <a:cubicBezTo>
                    <a:pt x="14" y="97"/>
                    <a:pt x="13" y="96"/>
                    <a:pt x="13" y="95"/>
                  </a:cubicBezTo>
                  <a:cubicBezTo>
                    <a:pt x="12" y="94"/>
                    <a:pt x="12" y="93"/>
                    <a:pt x="11" y="91"/>
                  </a:cubicBezTo>
                  <a:cubicBezTo>
                    <a:pt x="11" y="90"/>
                    <a:pt x="11" y="89"/>
                    <a:pt x="10" y="88"/>
                  </a:cubicBezTo>
                  <a:cubicBezTo>
                    <a:pt x="10" y="87"/>
                    <a:pt x="10" y="86"/>
                    <a:pt x="10" y="85"/>
                  </a:cubicBezTo>
                  <a:cubicBezTo>
                    <a:pt x="10" y="83"/>
                    <a:pt x="9" y="82"/>
                    <a:pt x="9" y="81"/>
                  </a:cubicBezTo>
                  <a:cubicBezTo>
                    <a:pt x="9" y="78"/>
                    <a:pt x="8" y="73"/>
                    <a:pt x="7" y="67"/>
                  </a:cubicBezTo>
                  <a:cubicBezTo>
                    <a:pt x="6" y="61"/>
                    <a:pt x="5" y="56"/>
                    <a:pt x="4" y="52"/>
                  </a:cubicBezTo>
                  <a:cubicBezTo>
                    <a:pt x="3" y="48"/>
                    <a:pt x="3" y="43"/>
                    <a:pt x="2" y="38"/>
                  </a:cubicBezTo>
                  <a:cubicBezTo>
                    <a:pt x="1" y="32"/>
                    <a:pt x="0" y="27"/>
                    <a:pt x="0" y="23"/>
                  </a:cubicBezTo>
                  <a:cubicBezTo>
                    <a:pt x="0" y="21"/>
                    <a:pt x="1" y="20"/>
                    <a:pt x="1" y="18"/>
                  </a:cubicBezTo>
                  <a:cubicBezTo>
                    <a:pt x="2" y="17"/>
                    <a:pt x="3" y="16"/>
                    <a:pt x="4" y="15"/>
                  </a:cubicBezTo>
                  <a:cubicBezTo>
                    <a:pt x="6" y="14"/>
                    <a:pt x="7" y="13"/>
                    <a:pt x="9" y="12"/>
                  </a:cubicBezTo>
                  <a:cubicBezTo>
                    <a:pt x="10" y="11"/>
                    <a:pt x="12" y="10"/>
                    <a:pt x="13" y="10"/>
                  </a:cubicBezTo>
                  <a:cubicBezTo>
                    <a:pt x="14" y="9"/>
                    <a:pt x="16" y="9"/>
                    <a:pt x="18" y="8"/>
                  </a:cubicBezTo>
                  <a:cubicBezTo>
                    <a:pt x="25" y="5"/>
                    <a:pt x="35" y="3"/>
                    <a:pt x="47" y="2"/>
                  </a:cubicBezTo>
                  <a:cubicBezTo>
                    <a:pt x="71" y="0"/>
                    <a:pt x="92" y="1"/>
                    <a:pt x="111" y="7"/>
                  </a:cubicBezTo>
                  <a:cubicBezTo>
                    <a:pt x="121" y="10"/>
                    <a:pt x="128" y="13"/>
                    <a:pt x="131" y="18"/>
                  </a:cubicBezTo>
                  <a:cubicBezTo>
                    <a:pt x="132" y="20"/>
                    <a:pt x="133" y="21"/>
                    <a:pt x="133" y="23"/>
                  </a:cubicBezTo>
                  <a:cubicBezTo>
                    <a:pt x="133" y="25"/>
                    <a:pt x="133" y="27"/>
                    <a:pt x="132" y="28"/>
                  </a:cubicBezTo>
                  <a:close/>
                  <a:moveTo>
                    <a:pt x="115" y="119"/>
                  </a:moveTo>
                  <a:cubicBezTo>
                    <a:pt x="115" y="121"/>
                    <a:pt x="114" y="123"/>
                    <a:pt x="114" y="126"/>
                  </a:cubicBezTo>
                  <a:cubicBezTo>
                    <a:pt x="113" y="129"/>
                    <a:pt x="113" y="132"/>
                    <a:pt x="113" y="134"/>
                  </a:cubicBezTo>
                  <a:cubicBezTo>
                    <a:pt x="112" y="136"/>
                    <a:pt x="111" y="139"/>
                    <a:pt x="110" y="141"/>
                  </a:cubicBezTo>
                  <a:cubicBezTo>
                    <a:pt x="108" y="143"/>
                    <a:pt x="107" y="145"/>
                    <a:pt x="104" y="146"/>
                  </a:cubicBezTo>
                  <a:cubicBezTo>
                    <a:pt x="99" y="149"/>
                    <a:pt x="93" y="151"/>
                    <a:pt x="86" y="153"/>
                  </a:cubicBezTo>
                  <a:cubicBezTo>
                    <a:pt x="80" y="154"/>
                    <a:pt x="74" y="155"/>
                    <a:pt x="67" y="155"/>
                  </a:cubicBezTo>
                  <a:cubicBezTo>
                    <a:pt x="61" y="155"/>
                    <a:pt x="55" y="154"/>
                    <a:pt x="48" y="153"/>
                  </a:cubicBezTo>
                  <a:cubicBezTo>
                    <a:pt x="45" y="153"/>
                    <a:pt x="43" y="152"/>
                    <a:pt x="41" y="152"/>
                  </a:cubicBezTo>
                  <a:cubicBezTo>
                    <a:pt x="38" y="151"/>
                    <a:pt x="36" y="150"/>
                    <a:pt x="33" y="149"/>
                  </a:cubicBezTo>
                  <a:cubicBezTo>
                    <a:pt x="31" y="148"/>
                    <a:pt x="28" y="147"/>
                    <a:pt x="26" y="145"/>
                  </a:cubicBezTo>
                  <a:cubicBezTo>
                    <a:pt x="24" y="143"/>
                    <a:pt x="23" y="141"/>
                    <a:pt x="22" y="139"/>
                  </a:cubicBezTo>
                  <a:cubicBezTo>
                    <a:pt x="20" y="133"/>
                    <a:pt x="18" y="124"/>
                    <a:pt x="16" y="111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32" y="118"/>
                    <a:pt x="48" y="123"/>
                    <a:pt x="66" y="123"/>
                  </a:cubicBezTo>
                  <a:cubicBezTo>
                    <a:pt x="84" y="123"/>
                    <a:pt x="100" y="118"/>
                    <a:pt x="114" y="109"/>
                  </a:cubicBezTo>
                  <a:cubicBezTo>
                    <a:pt x="116" y="109"/>
                    <a:pt x="116" y="110"/>
                    <a:pt x="117" y="111"/>
                  </a:cubicBezTo>
                  <a:cubicBezTo>
                    <a:pt x="117" y="112"/>
                    <a:pt x="117" y="114"/>
                    <a:pt x="116" y="116"/>
                  </a:cubicBezTo>
                  <a:cubicBezTo>
                    <a:pt x="116" y="117"/>
                    <a:pt x="115" y="118"/>
                    <a:pt x="115" y="119"/>
                  </a:cubicBezTo>
                  <a:close/>
                  <a:moveTo>
                    <a:pt x="110" y="21"/>
                  </a:moveTo>
                  <a:cubicBezTo>
                    <a:pt x="109" y="19"/>
                    <a:pt x="107" y="18"/>
                    <a:pt x="105" y="17"/>
                  </a:cubicBezTo>
                  <a:cubicBezTo>
                    <a:pt x="102" y="16"/>
                    <a:pt x="101" y="15"/>
                    <a:pt x="99" y="15"/>
                  </a:cubicBezTo>
                  <a:cubicBezTo>
                    <a:pt x="98" y="15"/>
                    <a:pt x="96" y="14"/>
                    <a:pt x="92" y="14"/>
                  </a:cubicBezTo>
                  <a:cubicBezTo>
                    <a:pt x="74" y="11"/>
                    <a:pt x="56" y="11"/>
                    <a:pt x="39" y="14"/>
                  </a:cubicBezTo>
                  <a:cubicBezTo>
                    <a:pt x="36" y="14"/>
                    <a:pt x="34" y="15"/>
                    <a:pt x="33" y="15"/>
                  </a:cubicBezTo>
                  <a:cubicBezTo>
                    <a:pt x="31" y="15"/>
                    <a:pt x="30" y="16"/>
                    <a:pt x="28" y="17"/>
                  </a:cubicBezTo>
                  <a:cubicBezTo>
                    <a:pt x="26" y="18"/>
                    <a:pt x="24" y="20"/>
                    <a:pt x="23" y="21"/>
                  </a:cubicBezTo>
                  <a:cubicBezTo>
                    <a:pt x="25" y="23"/>
                    <a:pt x="27" y="24"/>
                    <a:pt x="30" y="25"/>
                  </a:cubicBezTo>
                  <a:cubicBezTo>
                    <a:pt x="33" y="27"/>
                    <a:pt x="35" y="27"/>
                    <a:pt x="37" y="28"/>
                  </a:cubicBezTo>
                  <a:cubicBezTo>
                    <a:pt x="39" y="28"/>
                    <a:pt x="41" y="28"/>
                    <a:pt x="45" y="29"/>
                  </a:cubicBezTo>
                  <a:cubicBezTo>
                    <a:pt x="60" y="30"/>
                    <a:pt x="74" y="31"/>
                    <a:pt x="88" y="29"/>
                  </a:cubicBezTo>
                  <a:cubicBezTo>
                    <a:pt x="92" y="28"/>
                    <a:pt x="94" y="28"/>
                    <a:pt x="96" y="28"/>
                  </a:cubicBezTo>
                  <a:cubicBezTo>
                    <a:pt x="98" y="27"/>
                    <a:pt x="100" y="27"/>
                    <a:pt x="103" y="26"/>
                  </a:cubicBezTo>
                  <a:cubicBezTo>
                    <a:pt x="106" y="24"/>
                    <a:pt x="108" y="23"/>
                    <a:pt x="110" y="21"/>
                  </a:cubicBezTo>
                  <a:close/>
                  <a:moveTo>
                    <a:pt x="87" y="72"/>
                  </a:moveTo>
                  <a:cubicBezTo>
                    <a:pt x="86" y="66"/>
                    <a:pt x="83" y="61"/>
                    <a:pt x="77" y="57"/>
                  </a:cubicBezTo>
                  <a:cubicBezTo>
                    <a:pt x="70" y="53"/>
                    <a:pt x="64" y="53"/>
                    <a:pt x="58" y="56"/>
                  </a:cubicBezTo>
                  <a:cubicBezTo>
                    <a:pt x="54" y="57"/>
                    <a:pt x="51" y="60"/>
                    <a:pt x="49" y="64"/>
                  </a:cubicBezTo>
                  <a:cubicBezTo>
                    <a:pt x="46" y="68"/>
                    <a:pt x="45" y="72"/>
                    <a:pt x="45" y="76"/>
                  </a:cubicBezTo>
                  <a:cubicBezTo>
                    <a:pt x="46" y="82"/>
                    <a:pt x="48" y="87"/>
                    <a:pt x="53" y="91"/>
                  </a:cubicBezTo>
                  <a:cubicBezTo>
                    <a:pt x="57" y="95"/>
                    <a:pt x="62" y="97"/>
                    <a:pt x="68" y="96"/>
                  </a:cubicBezTo>
                  <a:cubicBezTo>
                    <a:pt x="74" y="96"/>
                    <a:pt x="79" y="93"/>
                    <a:pt x="83" y="88"/>
                  </a:cubicBezTo>
                  <a:cubicBezTo>
                    <a:pt x="86" y="84"/>
                    <a:pt x="88" y="78"/>
                    <a:pt x="87" y="72"/>
                  </a:cubicBezTo>
                  <a:close/>
                  <a:moveTo>
                    <a:pt x="77" y="74"/>
                  </a:moveTo>
                  <a:cubicBezTo>
                    <a:pt x="77" y="78"/>
                    <a:pt x="76" y="82"/>
                    <a:pt x="72" y="84"/>
                  </a:cubicBezTo>
                  <a:cubicBezTo>
                    <a:pt x="68" y="86"/>
                    <a:pt x="65" y="87"/>
                    <a:pt x="62" y="85"/>
                  </a:cubicBezTo>
                  <a:cubicBezTo>
                    <a:pt x="59" y="83"/>
                    <a:pt x="57" y="82"/>
                    <a:pt x="56" y="79"/>
                  </a:cubicBezTo>
                  <a:cubicBezTo>
                    <a:pt x="56" y="76"/>
                    <a:pt x="56" y="74"/>
                    <a:pt x="56" y="71"/>
                  </a:cubicBezTo>
                  <a:cubicBezTo>
                    <a:pt x="57" y="69"/>
                    <a:pt x="59" y="67"/>
                    <a:pt x="61" y="66"/>
                  </a:cubicBezTo>
                  <a:cubicBezTo>
                    <a:pt x="64" y="65"/>
                    <a:pt x="66" y="64"/>
                    <a:pt x="68" y="65"/>
                  </a:cubicBezTo>
                  <a:cubicBezTo>
                    <a:pt x="71" y="65"/>
                    <a:pt x="73" y="66"/>
                    <a:pt x="74" y="68"/>
                  </a:cubicBezTo>
                  <a:cubicBezTo>
                    <a:pt x="76" y="70"/>
                    <a:pt x="77" y="72"/>
                    <a:pt x="77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2" name="Freeform 374">
              <a:extLst>
                <a:ext uri="{FF2B5EF4-FFF2-40B4-BE49-F238E27FC236}">
                  <a16:creationId xmlns:a16="http://schemas.microsoft.com/office/drawing/2014/main" id="{62873779-B4CC-429B-8F2B-4956AD79B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5666" y="4344034"/>
              <a:ext cx="149885" cy="151447"/>
            </a:xfrm>
            <a:custGeom>
              <a:avLst/>
              <a:gdLst>
                <a:gd name="T0" fmla="*/ 145 w 145"/>
                <a:gd name="T1" fmla="*/ 118 h 146"/>
                <a:gd name="T2" fmla="*/ 118 w 145"/>
                <a:gd name="T3" fmla="*/ 146 h 146"/>
                <a:gd name="T4" fmla="*/ 8 w 145"/>
                <a:gd name="T5" fmla="*/ 138 h 146"/>
                <a:gd name="T6" fmla="*/ 0 w 145"/>
                <a:gd name="T7" fmla="*/ 28 h 146"/>
                <a:gd name="T8" fmla="*/ 27 w 145"/>
                <a:gd name="T9" fmla="*/ 0 h 146"/>
                <a:gd name="T10" fmla="*/ 137 w 145"/>
                <a:gd name="T11" fmla="*/ 8 h 146"/>
                <a:gd name="T12" fmla="*/ 120 w 145"/>
                <a:gd name="T13" fmla="*/ 37 h 146"/>
                <a:gd name="T14" fmla="*/ 105 w 145"/>
                <a:gd name="T15" fmla="*/ 22 h 146"/>
                <a:gd name="T16" fmla="*/ 37 w 145"/>
                <a:gd name="T17" fmla="*/ 23 h 146"/>
                <a:gd name="T18" fmla="*/ 27 w 145"/>
                <a:gd name="T19" fmla="*/ 28 h 146"/>
                <a:gd name="T20" fmla="*/ 26 w 145"/>
                <a:gd name="T21" fmla="*/ 46 h 146"/>
                <a:gd name="T22" fmla="*/ 31 w 145"/>
                <a:gd name="T23" fmla="*/ 75 h 146"/>
                <a:gd name="T24" fmla="*/ 32 w 145"/>
                <a:gd name="T25" fmla="*/ 82 h 146"/>
                <a:gd name="T26" fmla="*/ 35 w 145"/>
                <a:gd name="T27" fmla="*/ 87 h 146"/>
                <a:gd name="T28" fmla="*/ 104 w 145"/>
                <a:gd name="T29" fmla="*/ 90 h 146"/>
                <a:gd name="T30" fmla="*/ 111 w 145"/>
                <a:gd name="T31" fmla="*/ 85 h 146"/>
                <a:gd name="T32" fmla="*/ 120 w 145"/>
                <a:gd name="T33" fmla="*/ 37 h 146"/>
                <a:gd name="T34" fmla="*/ 108 w 145"/>
                <a:gd name="T35" fmla="*/ 100 h 146"/>
                <a:gd name="T36" fmla="*/ 107 w 145"/>
                <a:gd name="T37" fmla="*/ 95 h 146"/>
                <a:gd name="T38" fmla="*/ 38 w 145"/>
                <a:gd name="T39" fmla="*/ 95 h 146"/>
                <a:gd name="T40" fmla="*/ 36 w 145"/>
                <a:gd name="T41" fmla="*/ 97 h 146"/>
                <a:gd name="T42" fmla="*/ 59 w 145"/>
                <a:gd name="T43" fmla="*/ 127 h 146"/>
                <a:gd name="T44" fmla="*/ 104 w 145"/>
                <a:gd name="T45" fmla="*/ 117 h 146"/>
                <a:gd name="T46" fmla="*/ 108 w 145"/>
                <a:gd name="T47" fmla="*/ 103 h 146"/>
                <a:gd name="T48" fmla="*/ 99 w 145"/>
                <a:gd name="T49" fmla="*/ 35 h 146"/>
                <a:gd name="T50" fmla="*/ 88 w 145"/>
                <a:gd name="T51" fmla="*/ 37 h 146"/>
                <a:gd name="T52" fmla="*/ 51 w 145"/>
                <a:gd name="T53" fmla="*/ 37 h 146"/>
                <a:gd name="T54" fmla="*/ 41 w 145"/>
                <a:gd name="T55" fmla="*/ 32 h 146"/>
                <a:gd name="T56" fmla="*/ 48 w 145"/>
                <a:gd name="T57" fmla="*/ 28 h 146"/>
                <a:gd name="T58" fmla="*/ 91 w 145"/>
                <a:gd name="T59" fmla="*/ 27 h 146"/>
                <a:gd name="T60" fmla="*/ 100 w 145"/>
                <a:gd name="T61" fmla="*/ 29 h 146"/>
                <a:gd name="T62" fmla="*/ 87 w 145"/>
                <a:gd name="T63" fmla="*/ 69 h 146"/>
                <a:gd name="T64" fmla="*/ 74 w 145"/>
                <a:gd name="T65" fmla="*/ 86 h 146"/>
                <a:gd name="T66" fmla="*/ 57 w 145"/>
                <a:gd name="T67" fmla="*/ 72 h 146"/>
                <a:gd name="T68" fmla="*/ 66 w 145"/>
                <a:gd name="T69" fmla="*/ 57 h 146"/>
                <a:gd name="T70" fmla="*/ 87 w 145"/>
                <a:gd name="T71" fmla="*/ 69 h 146"/>
                <a:gd name="T72" fmla="*/ 76 w 145"/>
                <a:gd name="T73" fmla="*/ 64 h 146"/>
                <a:gd name="T74" fmla="*/ 65 w 145"/>
                <a:gd name="T75" fmla="*/ 71 h 146"/>
                <a:gd name="T76" fmla="*/ 76 w 145"/>
                <a:gd name="T77" fmla="*/ 7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6">
                  <a:moveTo>
                    <a:pt x="145" y="28"/>
                  </a:moveTo>
                  <a:cubicBezTo>
                    <a:pt x="145" y="118"/>
                    <a:pt x="145" y="118"/>
                    <a:pt x="145" y="118"/>
                  </a:cubicBezTo>
                  <a:cubicBezTo>
                    <a:pt x="145" y="126"/>
                    <a:pt x="142" y="132"/>
                    <a:pt x="137" y="138"/>
                  </a:cubicBezTo>
                  <a:cubicBezTo>
                    <a:pt x="132" y="143"/>
                    <a:pt x="125" y="146"/>
                    <a:pt x="118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19" y="146"/>
                    <a:pt x="13" y="143"/>
                    <a:pt x="8" y="138"/>
                  </a:cubicBezTo>
                  <a:cubicBezTo>
                    <a:pt x="2" y="132"/>
                    <a:pt x="0" y="126"/>
                    <a:pt x="0" y="11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2" y="14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5" y="0"/>
                    <a:pt x="132" y="3"/>
                    <a:pt x="137" y="8"/>
                  </a:cubicBezTo>
                  <a:cubicBezTo>
                    <a:pt x="142" y="14"/>
                    <a:pt x="145" y="20"/>
                    <a:pt x="145" y="28"/>
                  </a:cubicBezTo>
                  <a:close/>
                  <a:moveTo>
                    <a:pt x="120" y="37"/>
                  </a:moveTo>
                  <a:cubicBezTo>
                    <a:pt x="120" y="34"/>
                    <a:pt x="120" y="31"/>
                    <a:pt x="119" y="30"/>
                  </a:cubicBezTo>
                  <a:cubicBezTo>
                    <a:pt x="116" y="26"/>
                    <a:pt x="112" y="24"/>
                    <a:pt x="105" y="22"/>
                  </a:cubicBezTo>
                  <a:cubicBezTo>
                    <a:pt x="91" y="18"/>
                    <a:pt x="76" y="16"/>
                    <a:pt x="58" y="18"/>
                  </a:cubicBezTo>
                  <a:cubicBezTo>
                    <a:pt x="50" y="19"/>
                    <a:pt x="43" y="20"/>
                    <a:pt x="37" y="23"/>
                  </a:cubicBezTo>
                  <a:cubicBezTo>
                    <a:pt x="35" y="23"/>
                    <a:pt x="33" y="24"/>
                    <a:pt x="31" y="25"/>
                  </a:cubicBezTo>
                  <a:cubicBezTo>
                    <a:pt x="30" y="26"/>
                    <a:pt x="29" y="27"/>
                    <a:pt x="27" y="28"/>
                  </a:cubicBezTo>
                  <a:cubicBezTo>
                    <a:pt x="25" y="30"/>
                    <a:pt x="24" y="31"/>
                    <a:pt x="24" y="33"/>
                  </a:cubicBezTo>
                  <a:cubicBezTo>
                    <a:pt x="25" y="37"/>
                    <a:pt x="25" y="42"/>
                    <a:pt x="26" y="46"/>
                  </a:cubicBezTo>
                  <a:cubicBezTo>
                    <a:pt x="27" y="51"/>
                    <a:pt x="28" y="56"/>
                    <a:pt x="29" y="62"/>
                  </a:cubicBezTo>
                  <a:cubicBezTo>
                    <a:pt x="30" y="69"/>
                    <a:pt x="31" y="73"/>
                    <a:pt x="31" y="75"/>
                  </a:cubicBezTo>
                  <a:cubicBezTo>
                    <a:pt x="31" y="76"/>
                    <a:pt x="31" y="77"/>
                    <a:pt x="32" y="78"/>
                  </a:cubicBezTo>
                  <a:cubicBezTo>
                    <a:pt x="32" y="80"/>
                    <a:pt x="32" y="81"/>
                    <a:pt x="32" y="82"/>
                  </a:cubicBezTo>
                  <a:cubicBezTo>
                    <a:pt x="32" y="82"/>
                    <a:pt x="33" y="83"/>
                    <a:pt x="33" y="84"/>
                  </a:cubicBezTo>
                  <a:cubicBezTo>
                    <a:pt x="34" y="85"/>
                    <a:pt x="35" y="86"/>
                    <a:pt x="35" y="87"/>
                  </a:cubicBezTo>
                  <a:cubicBezTo>
                    <a:pt x="42" y="92"/>
                    <a:pt x="51" y="95"/>
                    <a:pt x="62" y="96"/>
                  </a:cubicBezTo>
                  <a:cubicBezTo>
                    <a:pt x="79" y="98"/>
                    <a:pt x="92" y="96"/>
                    <a:pt x="104" y="90"/>
                  </a:cubicBezTo>
                  <a:cubicBezTo>
                    <a:pt x="105" y="90"/>
                    <a:pt x="107" y="89"/>
                    <a:pt x="108" y="88"/>
                  </a:cubicBezTo>
                  <a:cubicBezTo>
                    <a:pt x="109" y="88"/>
                    <a:pt x="110" y="87"/>
                    <a:pt x="111" y="85"/>
                  </a:cubicBezTo>
                  <a:cubicBezTo>
                    <a:pt x="111" y="84"/>
                    <a:pt x="112" y="83"/>
                    <a:pt x="112" y="82"/>
                  </a:cubicBezTo>
                  <a:cubicBezTo>
                    <a:pt x="115" y="65"/>
                    <a:pt x="118" y="50"/>
                    <a:pt x="120" y="37"/>
                  </a:cubicBezTo>
                  <a:close/>
                  <a:moveTo>
                    <a:pt x="108" y="103"/>
                  </a:moveTo>
                  <a:cubicBezTo>
                    <a:pt x="108" y="102"/>
                    <a:pt x="108" y="101"/>
                    <a:pt x="108" y="100"/>
                  </a:cubicBezTo>
                  <a:cubicBezTo>
                    <a:pt x="108" y="99"/>
                    <a:pt x="109" y="98"/>
                    <a:pt x="108" y="97"/>
                  </a:cubicBezTo>
                  <a:cubicBezTo>
                    <a:pt x="108" y="96"/>
                    <a:pt x="108" y="96"/>
                    <a:pt x="107" y="95"/>
                  </a:cubicBezTo>
                  <a:cubicBezTo>
                    <a:pt x="97" y="102"/>
                    <a:pt x="85" y="105"/>
                    <a:pt x="72" y="105"/>
                  </a:cubicBezTo>
                  <a:cubicBezTo>
                    <a:pt x="59" y="105"/>
                    <a:pt x="48" y="102"/>
                    <a:pt x="38" y="95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8" y="107"/>
                    <a:pt x="39" y="113"/>
                    <a:pt x="40" y="117"/>
                  </a:cubicBezTo>
                  <a:cubicBezTo>
                    <a:pt x="43" y="122"/>
                    <a:pt x="49" y="125"/>
                    <a:pt x="59" y="127"/>
                  </a:cubicBezTo>
                  <a:cubicBezTo>
                    <a:pt x="75" y="130"/>
                    <a:pt x="88" y="128"/>
                    <a:pt x="100" y="122"/>
                  </a:cubicBezTo>
                  <a:cubicBezTo>
                    <a:pt x="102" y="121"/>
                    <a:pt x="103" y="119"/>
                    <a:pt x="104" y="117"/>
                  </a:cubicBezTo>
                  <a:cubicBezTo>
                    <a:pt x="105" y="115"/>
                    <a:pt x="106" y="113"/>
                    <a:pt x="106" y="109"/>
                  </a:cubicBezTo>
                  <a:cubicBezTo>
                    <a:pt x="107" y="106"/>
                    <a:pt x="107" y="104"/>
                    <a:pt x="108" y="103"/>
                  </a:cubicBezTo>
                  <a:close/>
                  <a:moveTo>
                    <a:pt x="104" y="32"/>
                  </a:moveTo>
                  <a:cubicBezTo>
                    <a:pt x="102" y="33"/>
                    <a:pt x="101" y="34"/>
                    <a:pt x="99" y="35"/>
                  </a:cubicBezTo>
                  <a:cubicBezTo>
                    <a:pt x="96" y="36"/>
                    <a:pt x="95" y="37"/>
                    <a:pt x="94" y="37"/>
                  </a:cubicBezTo>
                  <a:cubicBezTo>
                    <a:pt x="92" y="37"/>
                    <a:pt x="90" y="37"/>
                    <a:pt x="88" y="37"/>
                  </a:cubicBezTo>
                  <a:cubicBezTo>
                    <a:pt x="78" y="39"/>
                    <a:pt x="68" y="39"/>
                    <a:pt x="57" y="37"/>
                  </a:cubicBezTo>
                  <a:cubicBezTo>
                    <a:pt x="54" y="37"/>
                    <a:pt x="52" y="37"/>
                    <a:pt x="51" y="37"/>
                  </a:cubicBezTo>
                  <a:cubicBezTo>
                    <a:pt x="50" y="36"/>
                    <a:pt x="48" y="36"/>
                    <a:pt x="46" y="35"/>
                  </a:cubicBezTo>
                  <a:cubicBezTo>
                    <a:pt x="44" y="34"/>
                    <a:pt x="42" y="33"/>
                    <a:pt x="41" y="32"/>
                  </a:cubicBezTo>
                  <a:cubicBezTo>
                    <a:pt x="42" y="31"/>
                    <a:pt x="43" y="30"/>
                    <a:pt x="44" y="29"/>
                  </a:cubicBezTo>
                  <a:cubicBezTo>
                    <a:pt x="46" y="28"/>
                    <a:pt x="47" y="28"/>
                    <a:pt x="48" y="28"/>
                  </a:cubicBezTo>
                  <a:cubicBezTo>
                    <a:pt x="49" y="27"/>
                    <a:pt x="51" y="27"/>
                    <a:pt x="53" y="27"/>
                  </a:cubicBezTo>
                  <a:cubicBezTo>
                    <a:pt x="65" y="25"/>
                    <a:pt x="78" y="25"/>
                    <a:pt x="91" y="27"/>
                  </a:cubicBezTo>
                  <a:cubicBezTo>
                    <a:pt x="93" y="27"/>
                    <a:pt x="95" y="27"/>
                    <a:pt x="96" y="27"/>
                  </a:cubicBezTo>
                  <a:cubicBezTo>
                    <a:pt x="97" y="28"/>
                    <a:pt x="98" y="28"/>
                    <a:pt x="100" y="29"/>
                  </a:cubicBezTo>
                  <a:cubicBezTo>
                    <a:pt x="102" y="30"/>
                    <a:pt x="103" y="31"/>
                    <a:pt x="104" y="32"/>
                  </a:cubicBezTo>
                  <a:close/>
                  <a:moveTo>
                    <a:pt x="87" y="69"/>
                  </a:moveTo>
                  <a:cubicBezTo>
                    <a:pt x="88" y="73"/>
                    <a:pt x="87" y="77"/>
                    <a:pt x="84" y="80"/>
                  </a:cubicBezTo>
                  <a:cubicBezTo>
                    <a:pt x="81" y="84"/>
                    <a:pt x="78" y="86"/>
                    <a:pt x="74" y="86"/>
                  </a:cubicBezTo>
                  <a:cubicBezTo>
                    <a:pt x="69" y="87"/>
                    <a:pt x="66" y="85"/>
                    <a:pt x="62" y="82"/>
                  </a:cubicBezTo>
                  <a:cubicBezTo>
                    <a:pt x="59" y="79"/>
                    <a:pt x="57" y="76"/>
                    <a:pt x="57" y="72"/>
                  </a:cubicBezTo>
                  <a:cubicBezTo>
                    <a:pt x="57" y="69"/>
                    <a:pt x="58" y="66"/>
                    <a:pt x="59" y="63"/>
                  </a:cubicBezTo>
                  <a:cubicBezTo>
                    <a:pt x="61" y="60"/>
                    <a:pt x="63" y="58"/>
                    <a:pt x="66" y="57"/>
                  </a:cubicBezTo>
                  <a:cubicBezTo>
                    <a:pt x="71" y="55"/>
                    <a:pt x="75" y="55"/>
                    <a:pt x="80" y="58"/>
                  </a:cubicBezTo>
                  <a:cubicBezTo>
                    <a:pt x="84" y="60"/>
                    <a:pt x="87" y="64"/>
                    <a:pt x="87" y="69"/>
                  </a:cubicBezTo>
                  <a:close/>
                  <a:moveTo>
                    <a:pt x="80" y="70"/>
                  </a:moveTo>
                  <a:cubicBezTo>
                    <a:pt x="80" y="68"/>
                    <a:pt x="79" y="66"/>
                    <a:pt x="76" y="64"/>
                  </a:cubicBezTo>
                  <a:cubicBezTo>
                    <a:pt x="73" y="63"/>
                    <a:pt x="71" y="63"/>
                    <a:pt x="69" y="64"/>
                  </a:cubicBezTo>
                  <a:cubicBezTo>
                    <a:pt x="66" y="65"/>
                    <a:pt x="65" y="68"/>
                    <a:pt x="65" y="71"/>
                  </a:cubicBezTo>
                  <a:cubicBezTo>
                    <a:pt x="65" y="74"/>
                    <a:pt x="66" y="77"/>
                    <a:pt x="69" y="78"/>
                  </a:cubicBezTo>
                  <a:cubicBezTo>
                    <a:pt x="71" y="79"/>
                    <a:pt x="74" y="79"/>
                    <a:pt x="76" y="77"/>
                  </a:cubicBezTo>
                  <a:cubicBezTo>
                    <a:pt x="79" y="76"/>
                    <a:pt x="80" y="73"/>
                    <a:pt x="8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3" name="Freeform 375">
              <a:extLst>
                <a:ext uri="{FF2B5EF4-FFF2-40B4-BE49-F238E27FC236}">
                  <a16:creationId xmlns:a16="http://schemas.microsoft.com/office/drawing/2014/main" id="{E37D16E2-7882-41D9-9C0E-897805038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9230" y="4344034"/>
              <a:ext cx="117098" cy="163938"/>
            </a:xfrm>
            <a:custGeom>
              <a:avLst/>
              <a:gdLst>
                <a:gd name="T0" fmla="*/ 93 w 114"/>
                <a:gd name="T1" fmla="*/ 73 h 158"/>
                <a:gd name="T2" fmla="*/ 113 w 114"/>
                <a:gd name="T3" fmla="*/ 103 h 158"/>
                <a:gd name="T4" fmla="*/ 104 w 114"/>
                <a:gd name="T5" fmla="*/ 123 h 158"/>
                <a:gd name="T6" fmla="*/ 84 w 114"/>
                <a:gd name="T7" fmla="*/ 132 h 158"/>
                <a:gd name="T8" fmla="*/ 70 w 114"/>
                <a:gd name="T9" fmla="*/ 158 h 158"/>
                <a:gd name="T10" fmla="*/ 55 w 114"/>
                <a:gd name="T11" fmla="*/ 134 h 158"/>
                <a:gd name="T12" fmla="*/ 44 w 114"/>
                <a:gd name="T13" fmla="*/ 158 h 158"/>
                <a:gd name="T14" fmla="*/ 29 w 114"/>
                <a:gd name="T15" fmla="*/ 134 h 158"/>
                <a:gd name="T16" fmla="*/ 19 w 114"/>
                <a:gd name="T17" fmla="*/ 133 h 158"/>
                <a:gd name="T18" fmla="*/ 3 w 114"/>
                <a:gd name="T19" fmla="*/ 116 h 158"/>
                <a:gd name="T20" fmla="*/ 19 w 114"/>
                <a:gd name="T21" fmla="*/ 111 h 158"/>
                <a:gd name="T22" fmla="*/ 20 w 114"/>
                <a:gd name="T23" fmla="*/ 73 h 158"/>
                <a:gd name="T24" fmla="*/ 19 w 114"/>
                <a:gd name="T25" fmla="*/ 46 h 158"/>
                <a:gd name="T26" fmla="*/ 0 w 114"/>
                <a:gd name="T27" fmla="*/ 40 h 158"/>
                <a:gd name="T28" fmla="*/ 20 w 114"/>
                <a:gd name="T29" fmla="*/ 24 h 158"/>
                <a:gd name="T30" fmla="*/ 29 w 114"/>
                <a:gd name="T31" fmla="*/ 0 h 158"/>
                <a:gd name="T32" fmla="*/ 44 w 114"/>
                <a:gd name="T33" fmla="*/ 24 h 158"/>
                <a:gd name="T34" fmla="*/ 55 w 114"/>
                <a:gd name="T35" fmla="*/ 0 h 158"/>
                <a:gd name="T36" fmla="*/ 70 w 114"/>
                <a:gd name="T37" fmla="*/ 24 h 158"/>
                <a:gd name="T38" fmla="*/ 94 w 114"/>
                <a:gd name="T39" fmla="*/ 31 h 158"/>
                <a:gd name="T40" fmla="*/ 105 w 114"/>
                <a:gd name="T41" fmla="*/ 49 h 158"/>
                <a:gd name="T42" fmla="*/ 77 w 114"/>
                <a:gd name="T43" fmla="*/ 50 h 158"/>
                <a:gd name="T44" fmla="*/ 69 w 114"/>
                <a:gd name="T45" fmla="*/ 43 h 158"/>
                <a:gd name="T46" fmla="*/ 58 w 114"/>
                <a:gd name="T47" fmla="*/ 41 h 158"/>
                <a:gd name="T48" fmla="*/ 48 w 114"/>
                <a:gd name="T49" fmla="*/ 41 h 158"/>
                <a:gd name="T50" fmla="*/ 44 w 114"/>
                <a:gd name="T51" fmla="*/ 70 h 158"/>
                <a:gd name="T52" fmla="*/ 52 w 114"/>
                <a:gd name="T53" fmla="*/ 70 h 158"/>
                <a:gd name="T54" fmla="*/ 62 w 114"/>
                <a:gd name="T55" fmla="*/ 69 h 158"/>
                <a:gd name="T56" fmla="*/ 71 w 114"/>
                <a:gd name="T57" fmla="*/ 66 h 158"/>
                <a:gd name="T58" fmla="*/ 77 w 114"/>
                <a:gd name="T59" fmla="*/ 60 h 158"/>
                <a:gd name="T60" fmla="*/ 85 w 114"/>
                <a:gd name="T61" fmla="*/ 100 h 158"/>
                <a:gd name="T62" fmla="*/ 80 w 114"/>
                <a:gd name="T63" fmla="*/ 90 h 158"/>
                <a:gd name="T64" fmla="*/ 68 w 114"/>
                <a:gd name="T65" fmla="*/ 85 h 158"/>
                <a:gd name="T66" fmla="*/ 55 w 114"/>
                <a:gd name="T67" fmla="*/ 84 h 158"/>
                <a:gd name="T68" fmla="*/ 44 w 114"/>
                <a:gd name="T69" fmla="*/ 84 h 158"/>
                <a:gd name="T70" fmla="*/ 47 w 114"/>
                <a:gd name="T71" fmla="*/ 116 h 158"/>
                <a:gd name="T72" fmla="*/ 57 w 114"/>
                <a:gd name="T73" fmla="*/ 116 h 158"/>
                <a:gd name="T74" fmla="*/ 68 w 114"/>
                <a:gd name="T75" fmla="*/ 115 h 158"/>
                <a:gd name="T76" fmla="*/ 78 w 114"/>
                <a:gd name="T77" fmla="*/ 112 h 158"/>
                <a:gd name="T78" fmla="*/ 84 w 114"/>
                <a:gd name="T79" fmla="*/ 10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4" h="158">
                  <a:moveTo>
                    <a:pt x="105" y="49"/>
                  </a:moveTo>
                  <a:cubicBezTo>
                    <a:pt x="106" y="60"/>
                    <a:pt x="102" y="68"/>
                    <a:pt x="93" y="73"/>
                  </a:cubicBezTo>
                  <a:cubicBezTo>
                    <a:pt x="100" y="75"/>
                    <a:pt x="105" y="78"/>
                    <a:pt x="109" y="83"/>
                  </a:cubicBezTo>
                  <a:cubicBezTo>
                    <a:pt x="113" y="88"/>
                    <a:pt x="114" y="94"/>
                    <a:pt x="113" y="103"/>
                  </a:cubicBezTo>
                  <a:cubicBezTo>
                    <a:pt x="113" y="108"/>
                    <a:pt x="112" y="111"/>
                    <a:pt x="110" y="115"/>
                  </a:cubicBezTo>
                  <a:cubicBezTo>
                    <a:pt x="109" y="118"/>
                    <a:pt x="107" y="121"/>
                    <a:pt x="104" y="123"/>
                  </a:cubicBezTo>
                  <a:cubicBezTo>
                    <a:pt x="102" y="126"/>
                    <a:pt x="99" y="127"/>
                    <a:pt x="95" y="129"/>
                  </a:cubicBezTo>
                  <a:cubicBezTo>
                    <a:pt x="91" y="130"/>
                    <a:pt x="88" y="131"/>
                    <a:pt x="84" y="132"/>
                  </a:cubicBezTo>
                  <a:cubicBezTo>
                    <a:pt x="80" y="133"/>
                    <a:pt x="75" y="133"/>
                    <a:pt x="70" y="134"/>
                  </a:cubicBezTo>
                  <a:cubicBezTo>
                    <a:pt x="70" y="158"/>
                    <a:pt x="70" y="158"/>
                    <a:pt x="70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0" y="134"/>
                    <a:pt x="46" y="134"/>
                    <a:pt x="44" y="134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29" y="158"/>
                    <a:pt x="29" y="158"/>
                    <a:pt x="29" y="158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28" y="134"/>
                    <a:pt x="26" y="134"/>
                    <a:pt x="24" y="133"/>
                  </a:cubicBezTo>
                  <a:cubicBezTo>
                    <a:pt x="22" y="133"/>
                    <a:pt x="20" y="133"/>
                    <a:pt x="19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16" y="116"/>
                    <a:pt x="18" y="115"/>
                    <a:pt x="19" y="111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19" y="73"/>
                    <a:pt x="19" y="73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2"/>
                    <a:pt x="15" y="40"/>
                    <a:pt x="1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4" y="24"/>
                    <a:pt x="27" y="24"/>
                    <a:pt x="29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9" y="24"/>
                    <a:pt x="53" y="23"/>
                    <a:pt x="55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5" y="25"/>
                    <a:pt x="79" y="25"/>
                    <a:pt x="83" y="26"/>
                  </a:cubicBezTo>
                  <a:cubicBezTo>
                    <a:pt x="87" y="27"/>
                    <a:pt x="90" y="29"/>
                    <a:pt x="94" y="31"/>
                  </a:cubicBezTo>
                  <a:cubicBezTo>
                    <a:pt x="97" y="32"/>
                    <a:pt x="100" y="35"/>
                    <a:pt x="101" y="38"/>
                  </a:cubicBezTo>
                  <a:cubicBezTo>
                    <a:pt x="103" y="41"/>
                    <a:pt x="105" y="45"/>
                    <a:pt x="105" y="49"/>
                  </a:cubicBezTo>
                  <a:close/>
                  <a:moveTo>
                    <a:pt x="78" y="55"/>
                  </a:moveTo>
                  <a:cubicBezTo>
                    <a:pt x="78" y="53"/>
                    <a:pt x="77" y="51"/>
                    <a:pt x="77" y="50"/>
                  </a:cubicBezTo>
                  <a:cubicBezTo>
                    <a:pt x="76" y="48"/>
                    <a:pt x="75" y="47"/>
                    <a:pt x="74" y="46"/>
                  </a:cubicBezTo>
                  <a:cubicBezTo>
                    <a:pt x="73" y="45"/>
                    <a:pt x="71" y="44"/>
                    <a:pt x="69" y="43"/>
                  </a:cubicBezTo>
                  <a:cubicBezTo>
                    <a:pt x="67" y="42"/>
                    <a:pt x="66" y="42"/>
                    <a:pt x="64" y="42"/>
                  </a:cubicBezTo>
                  <a:cubicBezTo>
                    <a:pt x="63" y="41"/>
                    <a:pt x="61" y="41"/>
                    <a:pt x="58" y="41"/>
                  </a:cubicBezTo>
                  <a:cubicBezTo>
                    <a:pt x="56" y="41"/>
                    <a:pt x="54" y="41"/>
                    <a:pt x="53" y="41"/>
                  </a:cubicBezTo>
                  <a:cubicBezTo>
                    <a:pt x="51" y="41"/>
                    <a:pt x="50" y="41"/>
                    <a:pt x="48" y="41"/>
                  </a:cubicBezTo>
                  <a:cubicBezTo>
                    <a:pt x="46" y="41"/>
                    <a:pt x="44" y="41"/>
                    <a:pt x="44" y="41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45" y="70"/>
                    <a:pt x="47" y="70"/>
                  </a:cubicBezTo>
                  <a:cubicBezTo>
                    <a:pt x="49" y="70"/>
                    <a:pt x="51" y="70"/>
                    <a:pt x="52" y="70"/>
                  </a:cubicBezTo>
                  <a:cubicBezTo>
                    <a:pt x="53" y="70"/>
                    <a:pt x="54" y="70"/>
                    <a:pt x="56" y="70"/>
                  </a:cubicBezTo>
                  <a:cubicBezTo>
                    <a:pt x="58" y="69"/>
                    <a:pt x="60" y="69"/>
                    <a:pt x="62" y="69"/>
                  </a:cubicBezTo>
                  <a:cubicBezTo>
                    <a:pt x="63" y="69"/>
                    <a:pt x="65" y="68"/>
                    <a:pt x="66" y="68"/>
                  </a:cubicBezTo>
                  <a:cubicBezTo>
                    <a:pt x="68" y="68"/>
                    <a:pt x="70" y="67"/>
                    <a:pt x="71" y="66"/>
                  </a:cubicBezTo>
                  <a:cubicBezTo>
                    <a:pt x="72" y="66"/>
                    <a:pt x="73" y="65"/>
                    <a:pt x="74" y="64"/>
                  </a:cubicBezTo>
                  <a:cubicBezTo>
                    <a:pt x="76" y="63"/>
                    <a:pt x="76" y="62"/>
                    <a:pt x="77" y="60"/>
                  </a:cubicBezTo>
                  <a:cubicBezTo>
                    <a:pt x="78" y="59"/>
                    <a:pt x="78" y="57"/>
                    <a:pt x="78" y="55"/>
                  </a:cubicBezTo>
                  <a:close/>
                  <a:moveTo>
                    <a:pt x="85" y="100"/>
                  </a:moveTo>
                  <a:cubicBezTo>
                    <a:pt x="85" y="98"/>
                    <a:pt x="84" y="96"/>
                    <a:pt x="83" y="94"/>
                  </a:cubicBezTo>
                  <a:cubicBezTo>
                    <a:pt x="82" y="92"/>
                    <a:pt x="81" y="91"/>
                    <a:pt x="80" y="90"/>
                  </a:cubicBezTo>
                  <a:cubicBezTo>
                    <a:pt x="78" y="89"/>
                    <a:pt x="76" y="88"/>
                    <a:pt x="74" y="87"/>
                  </a:cubicBezTo>
                  <a:cubicBezTo>
                    <a:pt x="72" y="86"/>
                    <a:pt x="70" y="86"/>
                    <a:pt x="68" y="85"/>
                  </a:cubicBezTo>
                  <a:cubicBezTo>
                    <a:pt x="66" y="85"/>
                    <a:pt x="64" y="85"/>
                    <a:pt x="61" y="84"/>
                  </a:cubicBezTo>
                  <a:cubicBezTo>
                    <a:pt x="58" y="84"/>
                    <a:pt x="56" y="84"/>
                    <a:pt x="55" y="84"/>
                  </a:cubicBezTo>
                  <a:cubicBezTo>
                    <a:pt x="53" y="84"/>
                    <a:pt x="51" y="84"/>
                    <a:pt x="48" y="84"/>
                  </a:cubicBezTo>
                  <a:cubicBezTo>
                    <a:pt x="46" y="84"/>
                    <a:pt x="44" y="84"/>
                    <a:pt x="44" y="84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6"/>
                    <a:pt x="46" y="116"/>
                    <a:pt x="47" y="116"/>
                  </a:cubicBezTo>
                  <a:cubicBezTo>
                    <a:pt x="49" y="116"/>
                    <a:pt x="51" y="116"/>
                    <a:pt x="52" y="116"/>
                  </a:cubicBezTo>
                  <a:cubicBezTo>
                    <a:pt x="53" y="116"/>
                    <a:pt x="55" y="116"/>
                    <a:pt x="57" y="116"/>
                  </a:cubicBezTo>
                  <a:cubicBezTo>
                    <a:pt x="59" y="116"/>
                    <a:pt x="61" y="116"/>
                    <a:pt x="63" y="116"/>
                  </a:cubicBezTo>
                  <a:cubicBezTo>
                    <a:pt x="64" y="116"/>
                    <a:pt x="66" y="115"/>
                    <a:pt x="68" y="115"/>
                  </a:cubicBezTo>
                  <a:cubicBezTo>
                    <a:pt x="70" y="115"/>
                    <a:pt x="72" y="114"/>
                    <a:pt x="73" y="114"/>
                  </a:cubicBezTo>
                  <a:cubicBezTo>
                    <a:pt x="75" y="113"/>
                    <a:pt x="76" y="112"/>
                    <a:pt x="78" y="112"/>
                  </a:cubicBezTo>
                  <a:cubicBezTo>
                    <a:pt x="79" y="111"/>
                    <a:pt x="80" y="110"/>
                    <a:pt x="81" y="109"/>
                  </a:cubicBezTo>
                  <a:cubicBezTo>
                    <a:pt x="82" y="108"/>
                    <a:pt x="83" y="107"/>
                    <a:pt x="84" y="105"/>
                  </a:cubicBezTo>
                  <a:cubicBezTo>
                    <a:pt x="84" y="104"/>
                    <a:pt x="85" y="102"/>
                    <a:pt x="85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4" name="Freeform 376">
              <a:extLst>
                <a:ext uri="{FF2B5EF4-FFF2-40B4-BE49-F238E27FC236}">
                  <a16:creationId xmlns:a16="http://schemas.microsoft.com/office/drawing/2014/main" id="{61817EE0-C373-487A-ADB0-C34487FE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884" y="4344034"/>
              <a:ext cx="87433" cy="163938"/>
            </a:xfrm>
            <a:custGeom>
              <a:avLst/>
              <a:gdLst>
                <a:gd name="T0" fmla="*/ 84 w 85"/>
                <a:gd name="T1" fmla="*/ 42 h 158"/>
                <a:gd name="T2" fmla="*/ 85 w 85"/>
                <a:gd name="T3" fmla="*/ 46 h 158"/>
                <a:gd name="T4" fmla="*/ 34 w 85"/>
                <a:gd name="T5" fmla="*/ 155 h 158"/>
                <a:gd name="T6" fmla="*/ 30 w 85"/>
                <a:gd name="T7" fmla="*/ 158 h 158"/>
                <a:gd name="T8" fmla="*/ 28 w 85"/>
                <a:gd name="T9" fmla="*/ 157 h 158"/>
                <a:gd name="T10" fmla="*/ 26 w 85"/>
                <a:gd name="T11" fmla="*/ 156 h 158"/>
                <a:gd name="T12" fmla="*/ 25 w 85"/>
                <a:gd name="T13" fmla="*/ 153 h 158"/>
                <a:gd name="T14" fmla="*/ 44 w 85"/>
                <a:gd name="T15" fmla="*/ 76 h 158"/>
                <a:gd name="T16" fmla="*/ 6 w 85"/>
                <a:gd name="T17" fmla="*/ 86 h 158"/>
                <a:gd name="T18" fmla="*/ 5 w 85"/>
                <a:gd name="T19" fmla="*/ 86 h 158"/>
                <a:gd name="T20" fmla="*/ 2 w 85"/>
                <a:gd name="T21" fmla="*/ 85 h 158"/>
                <a:gd name="T22" fmla="*/ 0 w 85"/>
                <a:gd name="T23" fmla="*/ 81 h 158"/>
                <a:gd name="T24" fmla="*/ 19 w 85"/>
                <a:gd name="T25" fmla="*/ 3 h 158"/>
                <a:gd name="T26" fmla="*/ 21 w 85"/>
                <a:gd name="T27" fmla="*/ 1 h 158"/>
                <a:gd name="T28" fmla="*/ 24 w 85"/>
                <a:gd name="T29" fmla="*/ 0 h 158"/>
                <a:gd name="T30" fmla="*/ 55 w 85"/>
                <a:gd name="T31" fmla="*/ 0 h 158"/>
                <a:gd name="T32" fmla="*/ 58 w 85"/>
                <a:gd name="T33" fmla="*/ 1 h 158"/>
                <a:gd name="T34" fmla="*/ 59 w 85"/>
                <a:gd name="T35" fmla="*/ 4 h 158"/>
                <a:gd name="T36" fmla="*/ 58 w 85"/>
                <a:gd name="T37" fmla="*/ 6 h 158"/>
                <a:gd name="T38" fmla="*/ 42 w 85"/>
                <a:gd name="T39" fmla="*/ 50 h 158"/>
                <a:gd name="T40" fmla="*/ 80 w 85"/>
                <a:gd name="T41" fmla="*/ 40 h 158"/>
                <a:gd name="T42" fmla="*/ 81 w 85"/>
                <a:gd name="T43" fmla="*/ 40 h 158"/>
                <a:gd name="T44" fmla="*/ 84 w 85"/>
                <a:gd name="T45" fmla="*/ 4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158">
                  <a:moveTo>
                    <a:pt x="84" y="42"/>
                  </a:moveTo>
                  <a:cubicBezTo>
                    <a:pt x="85" y="43"/>
                    <a:pt x="85" y="44"/>
                    <a:pt x="85" y="46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3" y="157"/>
                    <a:pt x="31" y="158"/>
                    <a:pt x="30" y="158"/>
                  </a:cubicBezTo>
                  <a:cubicBezTo>
                    <a:pt x="29" y="158"/>
                    <a:pt x="29" y="158"/>
                    <a:pt x="28" y="157"/>
                  </a:cubicBezTo>
                  <a:cubicBezTo>
                    <a:pt x="27" y="157"/>
                    <a:pt x="26" y="157"/>
                    <a:pt x="26" y="156"/>
                  </a:cubicBezTo>
                  <a:cubicBezTo>
                    <a:pt x="25" y="155"/>
                    <a:pt x="25" y="154"/>
                    <a:pt x="25" y="15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3" y="86"/>
                    <a:pt x="2" y="86"/>
                    <a:pt x="2" y="85"/>
                  </a:cubicBezTo>
                  <a:cubicBezTo>
                    <a:pt x="1" y="84"/>
                    <a:pt x="0" y="83"/>
                    <a:pt x="0" y="81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1" y="1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8" y="2"/>
                    <a:pt x="59" y="3"/>
                    <a:pt x="59" y="4"/>
                  </a:cubicBezTo>
                  <a:cubicBezTo>
                    <a:pt x="59" y="5"/>
                    <a:pt x="59" y="5"/>
                    <a:pt x="58" y="6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1" y="40"/>
                    <a:pt x="81" y="40"/>
                  </a:cubicBezTo>
                  <a:cubicBezTo>
                    <a:pt x="82" y="40"/>
                    <a:pt x="83" y="41"/>
                    <a:pt x="8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5" name="Freeform 377">
              <a:extLst>
                <a:ext uri="{FF2B5EF4-FFF2-40B4-BE49-F238E27FC236}">
                  <a16:creationId xmlns:a16="http://schemas.microsoft.com/office/drawing/2014/main" id="{2E06299A-5788-40A5-8B6E-C496352C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91750" y="4331544"/>
              <a:ext cx="174866" cy="176428"/>
            </a:xfrm>
            <a:custGeom>
              <a:avLst/>
              <a:gdLst>
                <a:gd name="T0" fmla="*/ 147 w 169"/>
                <a:gd name="T1" fmla="*/ 27 h 170"/>
                <a:gd name="T2" fmla="*/ 131 w 169"/>
                <a:gd name="T3" fmla="*/ 56 h 170"/>
                <a:gd name="T4" fmla="*/ 131 w 169"/>
                <a:gd name="T5" fmla="*/ 65 h 170"/>
                <a:gd name="T6" fmla="*/ 133 w 169"/>
                <a:gd name="T7" fmla="*/ 103 h 170"/>
                <a:gd name="T8" fmla="*/ 113 w 169"/>
                <a:gd name="T9" fmla="*/ 150 h 170"/>
                <a:gd name="T10" fmla="*/ 66 w 169"/>
                <a:gd name="T11" fmla="*/ 170 h 170"/>
                <a:gd name="T12" fmla="*/ 19 w 169"/>
                <a:gd name="T13" fmla="*/ 150 h 170"/>
                <a:gd name="T14" fmla="*/ 0 w 169"/>
                <a:gd name="T15" fmla="*/ 103 h 170"/>
                <a:gd name="T16" fmla="*/ 19 w 169"/>
                <a:gd name="T17" fmla="*/ 56 h 170"/>
                <a:gd name="T18" fmla="*/ 66 w 169"/>
                <a:gd name="T19" fmla="*/ 37 h 170"/>
                <a:gd name="T20" fmla="*/ 105 w 169"/>
                <a:gd name="T21" fmla="*/ 39 h 170"/>
                <a:gd name="T22" fmla="*/ 113 w 169"/>
                <a:gd name="T23" fmla="*/ 39 h 170"/>
                <a:gd name="T24" fmla="*/ 143 w 169"/>
                <a:gd name="T25" fmla="*/ 22 h 170"/>
                <a:gd name="T26" fmla="*/ 54 w 169"/>
                <a:gd name="T27" fmla="*/ 56 h 170"/>
                <a:gd name="T28" fmla="*/ 46 w 169"/>
                <a:gd name="T29" fmla="*/ 53 h 170"/>
                <a:gd name="T30" fmla="*/ 16 w 169"/>
                <a:gd name="T31" fmla="*/ 83 h 170"/>
                <a:gd name="T32" fmla="*/ 19 w 169"/>
                <a:gd name="T33" fmla="*/ 90 h 170"/>
                <a:gd name="T34" fmla="*/ 27 w 169"/>
                <a:gd name="T35" fmla="*/ 87 h 170"/>
                <a:gd name="T36" fmla="*/ 50 w 169"/>
                <a:gd name="T37" fmla="*/ 64 h 170"/>
                <a:gd name="T38" fmla="*/ 144 w 169"/>
                <a:gd name="T39" fmla="*/ 17 h 170"/>
                <a:gd name="T40" fmla="*/ 139 w 169"/>
                <a:gd name="T41" fmla="*/ 17 h 170"/>
                <a:gd name="T42" fmla="*/ 130 w 169"/>
                <a:gd name="T43" fmla="*/ 6 h 170"/>
                <a:gd name="T44" fmla="*/ 133 w 169"/>
                <a:gd name="T45" fmla="*/ 3 h 170"/>
                <a:gd name="T46" fmla="*/ 144 w 169"/>
                <a:gd name="T47" fmla="*/ 13 h 170"/>
                <a:gd name="T48" fmla="*/ 144 w 169"/>
                <a:gd name="T49" fmla="*/ 17 h 170"/>
                <a:gd name="T50" fmla="*/ 151 w 169"/>
                <a:gd name="T51" fmla="*/ 12 h 170"/>
                <a:gd name="T52" fmla="*/ 148 w 169"/>
                <a:gd name="T53" fmla="*/ 15 h 170"/>
                <a:gd name="T54" fmla="*/ 145 w 169"/>
                <a:gd name="T55" fmla="*/ 12 h 170"/>
                <a:gd name="T56" fmla="*/ 146 w 169"/>
                <a:gd name="T57" fmla="*/ 1 h 170"/>
                <a:gd name="T58" fmla="*/ 150 w 169"/>
                <a:gd name="T59" fmla="*/ 1 h 170"/>
                <a:gd name="T60" fmla="*/ 165 w 169"/>
                <a:gd name="T61" fmla="*/ 8 h 170"/>
                <a:gd name="T62" fmla="*/ 155 w 169"/>
                <a:gd name="T63" fmla="*/ 18 h 170"/>
                <a:gd name="T64" fmla="*/ 151 w 169"/>
                <a:gd name="T65" fmla="*/ 15 h 170"/>
                <a:gd name="T66" fmla="*/ 161 w 169"/>
                <a:gd name="T67" fmla="*/ 4 h 170"/>
                <a:gd name="T68" fmla="*/ 165 w 169"/>
                <a:gd name="T69" fmla="*/ 4 h 170"/>
                <a:gd name="T70" fmla="*/ 165 w 169"/>
                <a:gd name="T71" fmla="*/ 8 h 170"/>
                <a:gd name="T72" fmla="*/ 163 w 169"/>
                <a:gd name="T73" fmla="*/ 40 h 170"/>
                <a:gd name="T74" fmla="*/ 152 w 169"/>
                <a:gd name="T75" fmla="*/ 30 h 170"/>
                <a:gd name="T76" fmla="*/ 152 w 169"/>
                <a:gd name="T77" fmla="*/ 26 h 170"/>
                <a:gd name="T78" fmla="*/ 157 w 169"/>
                <a:gd name="T79" fmla="*/ 26 h 170"/>
                <a:gd name="T80" fmla="*/ 166 w 169"/>
                <a:gd name="T81" fmla="*/ 37 h 170"/>
                <a:gd name="T82" fmla="*/ 168 w 169"/>
                <a:gd name="T83" fmla="*/ 19 h 170"/>
                <a:gd name="T84" fmla="*/ 168 w 169"/>
                <a:gd name="T85" fmla="*/ 24 h 170"/>
                <a:gd name="T86" fmla="*/ 157 w 169"/>
                <a:gd name="T87" fmla="*/ 24 h 170"/>
                <a:gd name="T88" fmla="*/ 154 w 169"/>
                <a:gd name="T89" fmla="*/ 21 h 170"/>
                <a:gd name="T90" fmla="*/ 157 w 169"/>
                <a:gd name="T91" fmla="*/ 18 h 170"/>
                <a:gd name="T92" fmla="*/ 168 w 169"/>
                <a:gd name="T93" fmla="*/ 1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9" h="170">
                  <a:moveTo>
                    <a:pt x="143" y="22"/>
                  </a:moveTo>
                  <a:cubicBezTo>
                    <a:pt x="147" y="27"/>
                    <a:pt x="147" y="27"/>
                    <a:pt x="147" y="27"/>
                  </a:cubicBezTo>
                  <a:cubicBezTo>
                    <a:pt x="124" y="50"/>
                    <a:pt x="124" y="50"/>
                    <a:pt x="124" y="50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32" y="57"/>
                    <a:pt x="132" y="59"/>
                    <a:pt x="132" y="60"/>
                  </a:cubicBezTo>
                  <a:cubicBezTo>
                    <a:pt x="132" y="62"/>
                    <a:pt x="132" y="63"/>
                    <a:pt x="131" y="65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30" y="81"/>
                    <a:pt x="133" y="92"/>
                    <a:pt x="133" y="103"/>
                  </a:cubicBezTo>
                  <a:cubicBezTo>
                    <a:pt x="133" y="112"/>
                    <a:pt x="131" y="121"/>
                    <a:pt x="128" y="129"/>
                  </a:cubicBezTo>
                  <a:cubicBezTo>
                    <a:pt x="124" y="137"/>
                    <a:pt x="119" y="144"/>
                    <a:pt x="113" y="150"/>
                  </a:cubicBezTo>
                  <a:cubicBezTo>
                    <a:pt x="107" y="156"/>
                    <a:pt x="100" y="161"/>
                    <a:pt x="92" y="164"/>
                  </a:cubicBezTo>
                  <a:cubicBezTo>
                    <a:pt x="84" y="168"/>
                    <a:pt x="75" y="170"/>
                    <a:pt x="66" y="170"/>
                  </a:cubicBezTo>
                  <a:cubicBezTo>
                    <a:pt x="57" y="170"/>
                    <a:pt x="49" y="168"/>
                    <a:pt x="40" y="164"/>
                  </a:cubicBezTo>
                  <a:cubicBezTo>
                    <a:pt x="32" y="161"/>
                    <a:pt x="25" y="156"/>
                    <a:pt x="19" y="150"/>
                  </a:cubicBezTo>
                  <a:cubicBezTo>
                    <a:pt x="13" y="144"/>
                    <a:pt x="9" y="137"/>
                    <a:pt x="5" y="129"/>
                  </a:cubicBezTo>
                  <a:cubicBezTo>
                    <a:pt x="2" y="121"/>
                    <a:pt x="0" y="112"/>
                    <a:pt x="0" y="103"/>
                  </a:cubicBezTo>
                  <a:cubicBezTo>
                    <a:pt x="0" y="94"/>
                    <a:pt x="2" y="85"/>
                    <a:pt x="5" y="77"/>
                  </a:cubicBezTo>
                  <a:cubicBezTo>
                    <a:pt x="9" y="69"/>
                    <a:pt x="13" y="62"/>
                    <a:pt x="19" y="56"/>
                  </a:cubicBezTo>
                  <a:cubicBezTo>
                    <a:pt x="25" y="50"/>
                    <a:pt x="32" y="45"/>
                    <a:pt x="40" y="42"/>
                  </a:cubicBezTo>
                  <a:cubicBezTo>
                    <a:pt x="49" y="38"/>
                    <a:pt x="57" y="37"/>
                    <a:pt x="66" y="37"/>
                  </a:cubicBezTo>
                  <a:cubicBezTo>
                    <a:pt x="78" y="37"/>
                    <a:pt x="89" y="39"/>
                    <a:pt x="99" y="45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06" y="38"/>
                    <a:pt x="107" y="37"/>
                    <a:pt x="109" y="37"/>
                  </a:cubicBezTo>
                  <a:cubicBezTo>
                    <a:pt x="111" y="37"/>
                    <a:pt x="112" y="38"/>
                    <a:pt x="113" y="39"/>
                  </a:cubicBezTo>
                  <a:cubicBezTo>
                    <a:pt x="120" y="45"/>
                    <a:pt x="120" y="45"/>
                    <a:pt x="120" y="45"/>
                  </a:cubicBezTo>
                  <a:lnTo>
                    <a:pt x="143" y="22"/>
                  </a:lnTo>
                  <a:close/>
                  <a:moveTo>
                    <a:pt x="54" y="61"/>
                  </a:moveTo>
                  <a:cubicBezTo>
                    <a:pt x="54" y="59"/>
                    <a:pt x="54" y="57"/>
                    <a:pt x="54" y="56"/>
                  </a:cubicBezTo>
                  <a:cubicBezTo>
                    <a:pt x="53" y="54"/>
                    <a:pt x="52" y="53"/>
                    <a:pt x="51" y="53"/>
                  </a:cubicBezTo>
                  <a:cubicBezTo>
                    <a:pt x="49" y="52"/>
                    <a:pt x="47" y="52"/>
                    <a:pt x="46" y="53"/>
                  </a:cubicBezTo>
                  <a:cubicBezTo>
                    <a:pt x="39" y="55"/>
                    <a:pt x="33" y="59"/>
                    <a:pt x="28" y="65"/>
                  </a:cubicBezTo>
                  <a:cubicBezTo>
                    <a:pt x="23" y="70"/>
                    <a:pt x="19" y="76"/>
                    <a:pt x="16" y="83"/>
                  </a:cubicBezTo>
                  <a:cubicBezTo>
                    <a:pt x="15" y="84"/>
                    <a:pt x="15" y="86"/>
                    <a:pt x="16" y="87"/>
                  </a:cubicBezTo>
                  <a:cubicBezTo>
                    <a:pt x="16" y="89"/>
                    <a:pt x="18" y="90"/>
                    <a:pt x="19" y="90"/>
                  </a:cubicBezTo>
                  <a:cubicBezTo>
                    <a:pt x="20" y="91"/>
                    <a:pt x="21" y="91"/>
                    <a:pt x="21" y="91"/>
                  </a:cubicBezTo>
                  <a:cubicBezTo>
                    <a:pt x="24" y="91"/>
                    <a:pt x="26" y="90"/>
                    <a:pt x="27" y="87"/>
                  </a:cubicBezTo>
                  <a:cubicBezTo>
                    <a:pt x="29" y="82"/>
                    <a:pt x="32" y="77"/>
                    <a:pt x="36" y="73"/>
                  </a:cubicBezTo>
                  <a:cubicBezTo>
                    <a:pt x="40" y="69"/>
                    <a:pt x="45" y="66"/>
                    <a:pt x="50" y="64"/>
                  </a:cubicBezTo>
                  <a:cubicBezTo>
                    <a:pt x="52" y="63"/>
                    <a:pt x="53" y="62"/>
                    <a:pt x="54" y="61"/>
                  </a:cubicBezTo>
                  <a:close/>
                  <a:moveTo>
                    <a:pt x="144" y="17"/>
                  </a:moveTo>
                  <a:cubicBezTo>
                    <a:pt x="143" y="18"/>
                    <a:pt x="142" y="18"/>
                    <a:pt x="141" y="18"/>
                  </a:cubicBezTo>
                  <a:cubicBezTo>
                    <a:pt x="141" y="18"/>
                    <a:pt x="140" y="18"/>
                    <a:pt x="139" y="17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0" y="8"/>
                    <a:pt x="130" y="7"/>
                    <a:pt x="130" y="6"/>
                  </a:cubicBezTo>
                  <a:cubicBezTo>
                    <a:pt x="130" y="5"/>
                    <a:pt x="130" y="5"/>
                    <a:pt x="131" y="4"/>
                  </a:cubicBezTo>
                  <a:cubicBezTo>
                    <a:pt x="131" y="4"/>
                    <a:pt x="132" y="3"/>
                    <a:pt x="133" y="3"/>
                  </a:cubicBezTo>
                  <a:cubicBezTo>
                    <a:pt x="134" y="3"/>
                    <a:pt x="134" y="4"/>
                    <a:pt x="135" y="4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4" y="13"/>
                    <a:pt x="145" y="14"/>
                    <a:pt x="145" y="15"/>
                  </a:cubicBezTo>
                  <a:cubicBezTo>
                    <a:pt x="145" y="16"/>
                    <a:pt x="144" y="16"/>
                    <a:pt x="144" y="17"/>
                  </a:cubicBezTo>
                  <a:close/>
                  <a:moveTo>
                    <a:pt x="151" y="3"/>
                  </a:moveTo>
                  <a:cubicBezTo>
                    <a:pt x="151" y="12"/>
                    <a:pt x="151" y="12"/>
                    <a:pt x="151" y="12"/>
                  </a:cubicBezTo>
                  <a:cubicBezTo>
                    <a:pt x="151" y="13"/>
                    <a:pt x="151" y="14"/>
                    <a:pt x="150" y="14"/>
                  </a:cubicBezTo>
                  <a:cubicBezTo>
                    <a:pt x="150" y="15"/>
                    <a:pt x="149" y="15"/>
                    <a:pt x="148" y="15"/>
                  </a:cubicBezTo>
                  <a:cubicBezTo>
                    <a:pt x="147" y="15"/>
                    <a:pt x="146" y="15"/>
                    <a:pt x="146" y="14"/>
                  </a:cubicBezTo>
                  <a:cubicBezTo>
                    <a:pt x="145" y="14"/>
                    <a:pt x="145" y="13"/>
                    <a:pt x="145" y="12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2"/>
                    <a:pt x="145" y="2"/>
                    <a:pt x="146" y="1"/>
                  </a:cubicBezTo>
                  <a:cubicBezTo>
                    <a:pt x="146" y="0"/>
                    <a:pt x="147" y="0"/>
                    <a:pt x="148" y="0"/>
                  </a:cubicBezTo>
                  <a:cubicBezTo>
                    <a:pt x="149" y="0"/>
                    <a:pt x="150" y="0"/>
                    <a:pt x="150" y="1"/>
                  </a:cubicBezTo>
                  <a:cubicBezTo>
                    <a:pt x="151" y="2"/>
                    <a:pt x="151" y="2"/>
                    <a:pt x="151" y="3"/>
                  </a:cubicBezTo>
                  <a:close/>
                  <a:moveTo>
                    <a:pt x="165" y="8"/>
                  </a:moveTo>
                  <a:cubicBezTo>
                    <a:pt x="157" y="17"/>
                    <a:pt x="157" y="17"/>
                    <a:pt x="157" y="17"/>
                  </a:cubicBezTo>
                  <a:cubicBezTo>
                    <a:pt x="156" y="18"/>
                    <a:pt x="155" y="18"/>
                    <a:pt x="155" y="18"/>
                  </a:cubicBezTo>
                  <a:cubicBezTo>
                    <a:pt x="154" y="18"/>
                    <a:pt x="153" y="18"/>
                    <a:pt x="152" y="17"/>
                  </a:cubicBezTo>
                  <a:cubicBezTo>
                    <a:pt x="152" y="16"/>
                    <a:pt x="151" y="16"/>
                    <a:pt x="151" y="15"/>
                  </a:cubicBezTo>
                  <a:cubicBezTo>
                    <a:pt x="151" y="14"/>
                    <a:pt x="152" y="13"/>
                    <a:pt x="152" y="13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62" y="4"/>
                    <a:pt x="162" y="3"/>
                    <a:pt x="163" y="3"/>
                  </a:cubicBezTo>
                  <a:cubicBezTo>
                    <a:pt x="164" y="3"/>
                    <a:pt x="165" y="4"/>
                    <a:pt x="165" y="4"/>
                  </a:cubicBezTo>
                  <a:cubicBezTo>
                    <a:pt x="166" y="5"/>
                    <a:pt x="166" y="5"/>
                    <a:pt x="166" y="6"/>
                  </a:cubicBezTo>
                  <a:cubicBezTo>
                    <a:pt x="166" y="7"/>
                    <a:pt x="166" y="8"/>
                    <a:pt x="165" y="8"/>
                  </a:cubicBezTo>
                  <a:close/>
                  <a:moveTo>
                    <a:pt x="165" y="39"/>
                  </a:moveTo>
                  <a:cubicBezTo>
                    <a:pt x="165" y="39"/>
                    <a:pt x="164" y="40"/>
                    <a:pt x="163" y="40"/>
                  </a:cubicBezTo>
                  <a:cubicBezTo>
                    <a:pt x="162" y="40"/>
                    <a:pt x="162" y="39"/>
                    <a:pt x="161" y="39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0"/>
                    <a:pt x="151" y="29"/>
                    <a:pt x="151" y="28"/>
                  </a:cubicBezTo>
                  <a:cubicBezTo>
                    <a:pt x="151" y="27"/>
                    <a:pt x="152" y="26"/>
                    <a:pt x="152" y="26"/>
                  </a:cubicBezTo>
                  <a:cubicBezTo>
                    <a:pt x="153" y="25"/>
                    <a:pt x="154" y="25"/>
                    <a:pt x="155" y="25"/>
                  </a:cubicBezTo>
                  <a:cubicBezTo>
                    <a:pt x="155" y="25"/>
                    <a:pt x="156" y="25"/>
                    <a:pt x="157" y="26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6" y="35"/>
                    <a:pt x="166" y="36"/>
                    <a:pt x="166" y="37"/>
                  </a:cubicBezTo>
                  <a:cubicBezTo>
                    <a:pt x="166" y="37"/>
                    <a:pt x="166" y="38"/>
                    <a:pt x="165" y="39"/>
                  </a:cubicBezTo>
                  <a:close/>
                  <a:moveTo>
                    <a:pt x="168" y="19"/>
                  </a:moveTo>
                  <a:cubicBezTo>
                    <a:pt x="169" y="20"/>
                    <a:pt x="169" y="20"/>
                    <a:pt x="169" y="21"/>
                  </a:cubicBezTo>
                  <a:cubicBezTo>
                    <a:pt x="169" y="22"/>
                    <a:pt x="169" y="23"/>
                    <a:pt x="168" y="24"/>
                  </a:cubicBezTo>
                  <a:cubicBezTo>
                    <a:pt x="168" y="24"/>
                    <a:pt x="167" y="24"/>
                    <a:pt x="166" y="24"/>
                  </a:cubicBezTo>
                  <a:cubicBezTo>
                    <a:pt x="157" y="24"/>
                    <a:pt x="157" y="24"/>
                    <a:pt x="157" y="24"/>
                  </a:cubicBezTo>
                  <a:cubicBezTo>
                    <a:pt x="156" y="24"/>
                    <a:pt x="155" y="24"/>
                    <a:pt x="155" y="24"/>
                  </a:cubicBezTo>
                  <a:cubicBezTo>
                    <a:pt x="154" y="23"/>
                    <a:pt x="154" y="22"/>
                    <a:pt x="154" y="21"/>
                  </a:cubicBezTo>
                  <a:cubicBezTo>
                    <a:pt x="154" y="20"/>
                    <a:pt x="154" y="20"/>
                    <a:pt x="155" y="19"/>
                  </a:cubicBezTo>
                  <a:cubicBezTo>
                    <a:pt x="155" y="19"/>
                    <a:pt x="156" y="18"/>
                    <a:pt x="157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7" y="18"/>
                    <a:pt x="168" y="19"/>
                    <a:pt x="168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6" name="Freeform 378">
              <a:extLst>
                <a:ext uri="{FF2B5EF4-FFF2-40B4-BE49-F238E27FC236}">
                  <a16:creationId xmlns:a16="http://schemas.microsoft.com/office/drawing/2014/main" id="{50647093-F6AD-4614-9CF5-D83BF50BC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050" y="4344034"/>
              <a:ext cx="163938" cy="151447"/>
            </a:xfrm>
            <a:custGeom>
              <a:avLst/>
              <a:gdLst>
                <a:gd name="T0" fmla="*/ 158 w 159"/>
                <a:gd name="T1" fmla="*/ 46 h 146"/>
                <a:gd name="T2" fmla="*/ 124 w 159"/>
                <a:gd name="T3" fmla="*/ 141 h 146"/>
                <a:gd name="T4" fmla="*/ 25 w 159"/>
                <a:gd name="T5" fmla="*/ 146 h 146"/>
                <a:gd name="T6" fmla="*/ 2 w 159"/>
                <a:gd name="T7" fmla="*/ 128 h 146"/>
                <a:gd name="T8" fmla="*/ 2 w 159"/>
                <a:gd name="T9" fmla="*/ 113 h 146"/>
                <a:gd name="T10" fmla="*/ 2 w 159"/>
                <a:gd name="T11" fmla="*/ 108 h 146"/>
                <a:gd name="T12" fmla="*/ 3 w 159"/>
                <a:gd name="T13" fmla="*/ 104 h 146"/>
                <a:gd name="T14" fmla="*/ 6 w 159"/>
                <a:gd name="T15" fmla="*/ 100 h 146"/>
                <a:gd name="T16" fmla="*/ 13 w 159"/>
                <a:gd name="T17" fmla="*/ 82 h 146"/>
                <a:gd name="T18" fmla="*/ 13 w 159"/>
                <a:gd name="T19" fmla="*/ 77 h 146"/>
                <a:gd name="T20" fmla="*/ 16 w 159"/>
                <a:gd name="T21" fmla="*/ 72 h 146"/>
                <a:gd name="T22" fmla="*/ 22 w 159"/>
                <a:gd name="T23" fmla="*/ 55 h 146"/>
                <a:gd name="T24" fmla="*/ 22 w 159"/>
                <a:gd name="T25" fmla="*/ 49 h 146"/>
                <a:gd name="T26" fmla="*/ 26 w 159"/>
                <a:gd name="T27" fmla="*/ 44 h 146"/>
                <a:gd name="T28" fmla="*/ 33 w 159"/>
                <a:gd name="T29" fmla="*/ 27 h 146"/>
                <a:gd name="T30" fmla="*/ 33 w 159"/>
                <a:gd name="T31" fmla="*/ 22 h 146"/>
                <a:gd name="T32" fmla="*/ 35 w 159"/>
                <a:gd name="T33" fmla="*/ 18 h 146"/>
                <a:gd name="T34" fmla="*/ 38 w 159"/>
                <a:gd name="T35" fmla="*/ 13 h 146"/>
                <a:gd name="T36" fmla="*/ 41 w 159"/>
                <a:gd name="T37" fmla="*/ 7 h 146"/>
                <a:gd name="T38" fmla="*/ 46 w 159"/>
                <a:gd name="T39" fmla="*/ 1 h 146"/>
                <a:gd name="T40" fmla="*/ 53 w 159"/>
                <a:gd name="T41" fmla="*/ 1 h 146"/>
                <a:gd name="T42" fmla="*/ 58 w 159"/>
                <a:gd name="T43" fmla="*/ 0 h 146"/>
                <a:gd name="T44" fmla="*/ 141 w 159"/>
                <a:gd name="T45" fmla="*/ 6 h 146"/>
                <a:gd name="T46" fmla="*/ 117 w 159"/>
                <a:gd name="T47" fmla="*/ 104 h 146"/>
                <a:gd name="T48" fmla="*/ 98 w 159"/>
                <a:gd name="T49" fmla="*/ 121 h 146"/>
                <a:gd name="T50" fmla="*/ 12 w 159"/>
                <a:gd name="T51" fmla="*/ 123 h 146"/>
                <a:gd name="T52" fmla="*/ 26 w 159"/>
                <a:gd name="T53" fmla="*/ 133 h 146"/>
                <a:gd name="T54" fmla="*/ 118 w 159"/>
                <a:gd name="T55" fmla="*/ 132 h 146"/>
                <a:gd name="T56" fmla="*/ 150 w 159"/>
                <a:gd name="T57" fmla="*/ 35 h 146"/>
                <a:gd name="T58" fmla="*/ 156 w 159"/>
                <a:gd name="T59" fmla="*/ 33 h 146"/>
                <a:gd name="T60" fmla="*/ 48 w 159"/>
                <a:gd name="T61" fmla="*/ 60 h 146"/>
                <a:gd name="T62" fmla="*/ 107 w 159"/>
                <a:gd name="T63" fmla="*/ 61 h 146"/>
                <a:gd name="T64" fmla="*/ 111 w 159"/>
                <a:gd name="T65" fmla="*/ 58 h 146"/>
                <a:gd name="T66" fmla="*/ 113 w 159"/>
                <a:gd name="T67" fmla="*/ 50 h 146"/>
                <a:gd name="T68" fmla="*/ 53 w 159"/>
                <a:gd name="T69" fmla="*/ 49 h 146"/>
                <a:gd name="T70" fmla="*/ 49 w 159"/>
                <a:gd name="T71" fmla="*/ 52 h 146"/>
                <a:gd name="T72" fmla="*/ 55 w 159"/>
                <a:gd name="T73" fmla="*/ 34 h 146"/>
                <a:gd name="T74" fmla="*/ 57 w 159"/>
                <a:gd name="T75" fmla="*/ 37 h 146"/>
                <a:gd name="T76" fmla="*/ 117 w 159"/>
                <a:gd name="T77" fmla="*/ 36 h 146"/>
                <a:gd name="T78" fmla="*/ 121 w 159"/>
                <a:gd name="T79" fmla="*/ 28 h 146"/>
                <a:gd name="T80" fmla="*/ 119 w 159"/>
                <a:gd name="T81" fmla="*/ 25 h 146"/>
                <a:gd name="T82" fmla="*/ 59 w 159"/>
                <a:gd name="T83" fmla="*/ 25 h 146"/>
                <a:gd name="T84" fmla="*/ 55 w 159"/>
                <a:gd name="T85" fmla="*/ 3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9" h="146">
                  <a:moveTo>
                    <a:pt x="156" y="33"/>
                  </a:moveTo>
                  <a:cubicBezTo>
                    <a:pt x="158" y="37"/>
                    <a:pt x="159" y="41"/>
                    <a:pt x="158" y="46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0" y="135"/>
                    <a:pt x="128" y="139"/>
                    <a:pt x="124" y="141"/>
                  </a:cubicBezTo>
                  <a:cubicBezTo>
                    <a:pt x="121" y="144"/>
                    <a:pt x="117" y="146"/>
                    <a:pt x="113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1" y="146"/>
                    <a:pt x="16" y="144"/>
                    <a:pt x="11" y="140"/>
                  </a:cubicBezTo>
                  <a:cubicBezTo>
                    <a:pt x="7" y="137"/>
                    <a:pt x="4" y="133"/>
                    <a:pt x="2" y="128"/>
                  </a:cubicBezTo>
                  <a:cubicBezTo>
                    <a:pt x="1" y="124"/>
                    <a:pt x="0" y="120"/>
                    <a:pt x="2" y="116"/>
                  </a:cubicBezTo>
                  <a:cubicBezTo>
                    <a:pt x="2" y="116"/>
                    <a:pt x="2" y="115"/>
                    <a:pt x="2" y="113"/>
                  </a:cubicBezTo>
                  <a:cubicBezTo>
                    <a:pt x="2" y="112"/>
                    <a:pt x="2" y="111"/>
                    <a:pt x="3" y="110"/>
                  </a:cubicBezTo>
                  <a:cubicBezTo>
                    <a:pt x="3" y="109"/>
                    <a:pt x="2" y="109"/>
                    <a:pt x="2" y="108"/>
                  </a:cubicBezTo>
                  <a:cubicBezTo>
                    <a:pt x="2" y="107"/>
                    <a:pt x="2" y="106"/>
                    <a:pt x="2" y="106"/>
                  </a:cubicBezTo>
                  <a:cubicBezTo>
                    <a:pt x="2" y="105"/>
                    <a:pt x="2" y="105"/>
                    <a:pt x="3" y="104"/>
                  </a:cubicBezTo>
                  <a:cubicBezTo>
                    <a:pt x="3" y="103"/>
                    <a:pt x="4" y="103"/>
                    <a:pt x="4" y="102"/>
                  </a:cubicBezTo>
                  <a:cubicBezTo>
                    <a:pt x="5" y="101"/>
                    <a:pt x="5" y="100"/>
                    <a:pt x="6" y="100"/>
                  </a:cubicBezTo>
                  <a:cubicBezTo>
                    <a:pt x="7" y="97"/>
                    <a:pt x="9" y="94"/>
                    <a:pt x="10" y="91"/>
                  </a:cubicBezTo>
                  <a:cubicBezTo>
                    <a:pt x="11" y="88"/>
                    <a:pt x="12" y="85"/>
                    <a:pt x="13" y="82"/>
                  </a:cubicBezTo>
                  <a:cubicBezTo>
                    <a:pt x="13" y="82"/>
                    <a:pt x="13" y="81"/>
                    <a:pt x="13" y="80"/>
                  </a:cubicBezTo>
                  <a:cubicBezTo>
                    <a:pt x="13" y="78"/>
                    <a:pt x="13" y="77"/>
                    <a:pt x="13" y="77"/>
                  </a:cubicBezTo>
                  <a:cubicBezTo>
                    <a:pt x="13" y="76"/>
                    <a:pt x="14" y="75"/>
                    <a:pt x="15" y="74"/>
                  </a:cubicBezTo>
                  <a:cubicBezTo>
                    <a:pt x="15" y="73"/>
                    <a:pt x="16" y="72"/>
                    <a:pt x="16" y="72"/>
                  </a:cubicBezTo>
                  <a:cubicBezTo>
                    <a:pt x="17" y="70"/>
                    <a:pt x="19" y="67"/>
                    <a:pt x="20" y="63"/>
                  </a:cubicBezTo>
                  <a:cubicBezTo>
                    <a:pt x="21" y="60"/>
                    <a:pt x="22" y="57"/>
                    <a:pt x="22" y="55"/>
                  </a:cubicBezTo>
                  <a:cubicBezTo>
                    <a:pt x="23" y="54"/>
                    <a:pt x="22" y="53"/>
                    <a:pt x="22" y="52"/>
                  </a:cubicBezTo>
                  <a:cubicBezTo>
                    <a:pt x="22" y="50"/>
                    <a:pt x="22" y="49"/>
                    <a:pt x="22" y="49"/>
                  </a:cubicBezTo>
                  <a:cubicBezTo>
                    <a:pt x="23" y="48"/>
                    <a:pt x="23" y="47"/>
                    <a:pt x="24" y="46"/>
                  </a:cubicBezTo>
                  <a:cubicBezTo>
                    <a:pt x="25" y="45"/>
                    <a:pt x="26" y="44"/>
                    <a:pt x="26" y="44"/>
                  </a:cubicBezTo>
                  <a:cubicBezTo>
                    <a:pt x="28" y="43"/>
                    <a:pt x="29" y="40"/>
                    <a:pt x="30" y="36"/>
                  </a:cubicBezTo>
                  <a:cubicBezTo>
                    <a:pt x="32" y="32"/>
                    <a:pt x="33" y="29"/>
                    <a:pt x="33" y="27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3" y="24"/>
                    <a:pt x="32" y="23"/>
                    <a:pt x="33" y="22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4" y="20"/>
                    <a:pt x="34" y="19"/>
                    <a:pt x="35" y="18"/>
                  </a:cubicBezTo>
                  <a:cubicBezTo>
                    <a:pt x="36" y="17"/>
                    <a:pt x="36" y="17"/>
                    <a:pt x="37" y="16"/>
                  </a:cubicBezTo>
                  <a:cubicBezTo>
                    <a:pt x="37" y="16"/>
                    <a:pt x="38" y="15"/>
                    <a:pt x="38" y="13"/>
                  </a:cubicBezTo>
                  <a:cubicBezTo>
                    <a:pt x="39" y="12"/>
                    <a:pt x="39" y="11"/>
                    <a:pt x="40" y="10"/>
                  </a:cubicBezTo>
                  <a:cubicBezTo>
                    <a:pt x="40" y="9"/>
                    <a:pt x="41" y="8"/>
                    <a:pt x="41" y="7"/>
                  </a:cubicBezTo>
                  <a:cubicBezTo>
                    <a:pt x="42" y="5"/>
                    <a:pt x="42" y="4"/>
                    <a:pt x="43" y="4"/>
                  </a:cubicBezTo>
                  <a:cubicBezTo>
                    <a:pt x="44" y="3"/>
                    <a:pt x="45" y="2"/>
                    <a:pt x="46" y="1"/>
                  </a:cubicBezTo>
                  <a:cubicBezTo>
                    <a:pt x="47" y="1"/>
                    <a:pt x="48" y="0"/>
                    <a:pt x="49" y="0"/>
                  </a:cubicBezTo>
                  <a:cubicBezTo>
                    <a:pt x="50" y="0"/>
                    <a:pt x="52" y="0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8" y="2"/>
                    <a:pt x="141" y="6"/>
                  </a:cubicBezTo>
                  <a:cubicBezTo>
                    <a:pt x="143" y="9"/>
                    <a:pt x="144" y="13"/>
                    <a:pt x="143" y="18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4" y="111"/>
                    <a:pt x="112" y="116"/>
                    <a:pt x="110" y="118"/>
                  </a:cubicBezTo>
                  <a:cubicBezTo>
                    <a:pt x="108" y="120"/>
                    <a:pt x="104" y="121"/>
                    <a:pt x="98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4" y="121"/>
                    <a:pt x="13" y="122"/>
                    <a:pt x="12" y="123"/>
                  </a:cubicBezTo>
                  <a:cubicBezTo>
                    <a:pt x="11" y="124"/>
                    <a:pt x="11" y="125"/>
                    <a:pt x="12" y="127"/>
                  </a:cubicBezTo>
                  <a:cubicBezTo>
                    <a:pt x="13" y="131"/>
                    <a:pt x="18" y="133"/>
                    <a:pt x="26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15" y="133"/>
                    <a:pt x="116" y="133"/>
                    <a:pt x="118" y="132"/>
                  </a:cubicBezTo>
                  <a:cubicBezTo>
                    <a:pt x="120" y="131"/>
                    <a:pt x="121" y="130"/>
                    <a:pt x="121" y="128"/>
                  </a:cubicBezTo>
                  <a:cubicBezTo>
                    <a:pt x="150" y="35"/>
                    <a:pt x="150" y="35"/>
                    <a:pt x="150" y="35"/>
                  </a:cubicBezTo>
                  <a:cubicBezTo>
                    <a:pt x="150" y="33"/>
                    <a:pt x="150" y="32"/>
                    <a:pt x="150" y="29"/>
                  </a:cubicBezTo>
                  <a:cubicBezTo>
                    <a:pt x="153" y="30"/>
                    <a:pt x="155" y="32"/>
                    <a:pt x="156" y="33"/>
                  </a:cubicBezTo>
                  <a:close/>
                  <a:moveTo>
                    <a:pt x="47" y="58"/>
                  </a:moveTo>
                  <a:cubicBezTo>
                    <a:pt x="47" y="59"/>
                    <a:pt x="47" y="59"/>
                    <a:pt x="48" y="60"/>
                  </a:cubicBezTo>
                  <a:cubicBezTo>
                    <a:pt x="48" y="61"/>
                    <a:pt x="49" y="61"/>
                    <a:pt x="49" y="61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08" y="61"/>
                    <a:pt x="109" y="61"/>
                    <a:pt x="109" y="60"/>
                  </a:cubicBezTo>
                  <a:cubicBezTo>
                    <a:pt x="110" y="59"/>
                    <a:pt x="111" y="59"/>
                    <a:pt x="111" y="58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51"/>
                    <a:pt x="113" y="50"/>
                    <a:pt x="113" y="50"/>
                  </a:cubicBezTo>
                  <a:cubicBezTo>
                    <a:pt x="112" y="49"/>
                    <a:pt x="112" y="49"/>
                    <a:pt x="111" y="49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2" y="49"/>
                    <a:pt x="51" y="50"/>
                  </a:cubicBezTo>
                  <a:cubicBezTo>
                    <a:pt x="50" y="50"/>
                    <a:pt x="50" y="51"/>
                    <a:pt x="49" y="52"/>
                  </a:cubicBezTo>
                  <a:lnTo>
                    <a:pt x="47" y="58"/>
                  </a:lnTo>
                  <a:close/>
                  <a:moveTo>
                    <a:pt x="55" y="34"/>
                  </a:moveTo>
                  <a:cubicBezTo>
                    <a:pt x="55" y="34"/>
                    <a:pt x="55" y="35"/>
                    <a:pt x="55" y="36"/>
                  </a:cubicBezTo>
                  <a:cubicBezTo>
                    <a:pt x="56" y="36"/>
                    <a:pt x="56" y="37"/>
                    <a:pt x="57" y="37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6" y="37"/>
                    <a:pt x="116" y="36"/>
                    <a:pt x="117" y="36"/>
                  </a:cubicBezTo>
                  <a:cubicBezTo>
                    <a:pt x="118" y="35"/>
                    <a:pt x="119" y="34"/>
                    <a:pt x="119" y="34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27"/>
                    <a:pt x="121" y="26"/>
                    <a:pt x="121" y="25"/>
                  </a:cubicBezTo>
                  <a:cubicBezTo>
                    <a:pt x="120" y="25"/>
                    <a:pt x="120" y="25"/>
                    <a:pt x="119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5"/>
                    <a:pt x="60" y="25"/>
                    <a:pt x="59" y="25"/>
                  </a:cubicBezTo>
                  <a:cubicBezTo>
                    <a:pt x="58" y="26"/>
                    <a:pt x="58" y="27"/>
                    <a:pt x="57" y="28"/>
                  </a:cubicBezTo>
                  <a:lnTo>
                    <a:pt x="5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7" name="Freeform 379">
              <a:extLst>
                <a:ext uri="{FF2B5EF4-FFF2-40B4-BE49-F238E27FC236}">
                  <a16:creationId xmlns:a16="http://schemas.microsoft.com/office/drawing/2014/main" id="{99A34B09-8B45-48C0-A21F-B1A7BC9A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5420" y="4344034"/>
              <a:ext cx="124905" cy="148325"/>
            </a:xfrm>
            <a:custGeom>
              <a:avLst/>
              <a:gdLst>
                <a:gd name="T0" fmla="*/ 110 w 121"/>
                <a:gd name="T1" fmla="*/ 0 h 143"/>
                <a:gd name="T2" fmla="*/ 114 w 121"/>
                <a:gd name="T3" fmla="*/ 1 h 143"/>
                <a:gd name="T4" fmla="*/ 119 w 121"/>
                <a:gd name="T5" fmla="*/ 5 h 143"/>
                <a:gd name="T6" fmla="*/ 121 w 121"/>
                <a:gd name="T7" fmla="*/ 11 h 143"/>
                <a:gd name="T8" fmla="*/ 121 w 121"/>
                <a:gd name="T9" fmla="*/ 133 h 143"/>
                <a:gd name="T10" fmla="*/ 119 w 121"/>
                <a:gd name="T11" fmla="*/ 139 h 143"/>
                <a:gd name="T12" fmla="*/ 114 w 121"/>
                <a:gd name="T13" fmla="*/ 143 h 143"/>
                <a:gd name="T14" fmla="*/ 110 w 121"/>
                <a:gd name="T15" fmla="*/ 143 h 143"/>
                <a:gd name="T16" fmla="*/ 102 w 121"/>
                <a:gd name="T17" fmla="*/ 140 h 143"/>
                <a:gd name="T18" fmla="*/ 60 w 121"/>
                <a:gd name="T19" fmla="*/ 100 h 143"/>
                <a:gd name="T20" fmla="*/ 19 w 121"/>
                <a:gd name="T21" fmla="*/ 140 h 143"/>
                <a:gd name="T22" fmla="*/ 11 w 121"/>
                <a:gd name="T23" fmla="*/ 143 h 143"/>
                <a:gd name="T24" fmla="*/ 7 w 121"/>
                <a:gd name="T25" fmla="*/ 143 h 143"/>
                <a:gd name="T26" fmla="*/ 2 w 121"/>
                <a:gd name="T27" fmla="*/ 139 h 143"/>
                <a:gd name="T28" fmla="*/ 0 w 121"/>
                <a:gd name="T29" fmla="*/ 133 h 143"/>
                <a:gd name="T30" fmla="*/ 0 w 121"/>
                <a:gd name="T31" fmla="*/ 11 h 143"/>
                <a:gd name="T32" fmla="*/ 2 w 121"/>
                <a:gd name="T33" fmla="*/ 5 h 143"/>
                <a:gd name="T34" fmla="*/ 7 w 121"/>
                <a:gd name="T35" fmla="*/ 1 h 143"/>
                <a:gd name="T36" fmla="*/ 11 w 121"/>
                <a:gd name="T37" fmla="*/ 0 h 143"/>
                <a:gd name="T38" fmla="*/ 110 w 121"/>
                <a:gd name="T3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143">
                  <a:moveTo>
                    <a:pt x="110" y="0"/>
                  </a:moveTo>
                  <a:cubicBezTo>
                    <a:pt x="111" y="0"/>
                    <a:pt x="113" y="1"/>
                    <a:pt x="114" y="1"/>
                  </a:cubicBezTo>
                  <a:cubicBezTo>
                    <a:pt x="116" y="2"/>
                    <a:pt x="118" y="3"/>
                    <a:pt x="119" y="5"/>
                  </a:cubicBezTo>
                  <a:cubicBezTo>
                    <a:pt x="120" y="7"/>
                    <a:pt x="121" y="9"/>
                    <a:pt x="121" y="11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5"/>
                    <a:pt x="120" y="137"/>
                    <a:pt x="119" y="139"/>
                  </a:cubicBezTo>
                  <a:cubicBezTo>
                    <a:pt x="118" y="140"/>
                    <a:pt x="116" y="142"/>
                    <a:pt x="114" y="143"/>
                  </a:cubicBezTo>
                  <a:cubicBezTo>
                    <a:pt x="113" y="143"/>
                    <a:pt x="112" y="143"/>
                    <a:pt x="110" y="143"/>
                  </a:cubicBezTo>
                  <a:cubicBezTo>
                    <a:pt x="107" y="143"/>
                    <a:pt x="104" y="142"/>
                    <a:pt x="102" y="14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6" y="142"/>
                    <a:pt x="14" y="143"/>
                    <a:pt x="11" y="143"/>
                  </a:cubicBezTo>
                  <a:cubicBezTo>
                    <a:pt x="9" y="143"/>
                    <a:pt x="8" y="143"/>
                    <a:pt x="7" y="143"/>
                  </a:cubicBezTo>
                  <a:cubicBezTo>
                    <a:pt x="5" y="142"/>
                    <a:pt x="3" y="140"/>
                    <a:pt x="2" y="139"/>
                  </a:cubicBezTo>
                  <a:cubicBezTo>
                    <a:pt x="1" y="137"/>
                    <a:pt x="0" y="135"/>
                    <a:pt x="0" y="1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1" y="7"/>
                    <a:pt x="2" y="5"/>
                  </a:cubicBezTo>
                  <a:cubicBezTo>
                    <a:pt x="3" y="3"/>
                    <a:pt x="5" y="2"/>
                    <a:pt x="7" y="1"/>
                  </a:cubicBezTo>
                  <a:cubicBezTo>
                    <a:pt x="8" y="1"/>
                    <a:pt x="9" y="0"/>
                    <a:pt x="11" y="0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8" name="Freeform 380">
              <a:extLst>
                <a:ext uri="{FF2B5EF4-FFF2-40B4-BE49-F238E27FC236}">
                  <a16:creationId xmlns:a16="http://schemas.microsoft.com/office/drawing/2014/main" id="{83456750-2367-469A-9C41-05B58608F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9319" y="4344034"/>
              <a:ext cx="124905" cy="148325"/>
            </a:xfrm>
            <a:custGeom>
              <a:avLst/>
              <a:gdLst>
                <a:gd name="T0" fmla="*/ 110 w 121"/>
                <a:gd name="T1" fmla="*/ 0 h 143"/>
                <a:gd name="T2" fmla="*/ 114 w 121"/>
                <a:gd name="T3" fmla="*/ 1 h 143"/>
                <a:gd name="T4" fmla="*/ 119 w 121"/>
                <a:gd name="T5" fmla="*/ 5 h 143"/>
                <a:gd name="T6" fmla="*/ 121 w 121"/>
                <a:gd name="T7" fmla="*/ 11 h 143"/>
                <a:gd name="T8" fmla="*/ 121 w 121"/>
                <a:gd name="T9" fmla="*/ 133 h 143"/>
                <a:gd name="T10" fmla="*/ 119 w 121"/>
                <a:gd name="T11" fmla="*/ 139 h 143"/>
                <a:gd name="T12" fmla="*/ 114 w 121"/>
                <a:gd name="T13" fmla="*/ 143 h 143"/>
                <a:gd name="T14" fmla="*/ 110 w 121"/>
                <a:gd name="T15" fmla="*/ 143 h 143"/>
                <a:gd name="T16" fmla="*/ 102 w 121"/>
                <a:gd name="T17" fmla="*/ 140 h 143"/>
                <a:gd name="T18" fmla="*/ 60 w 121"/>
                <a:gd name="T19" fmla="*/ 100 h 143"/>
                <a:gd name="T20" fmla="*/ 18 w 121"/>
                <a:gd name="T21" fmla="*/ 140 h 143"/>
                <a:gd name="T22" fmla="*/ 11 w 121"/>
                <a:gd name="T23" fmla="*/ 143 h 143"/>
                <a:gd name="T24" fmla="*/ 6 w 121"/>
                <a:gd name="T25" fmla="*/ 143 h 143"/>
                <a:gd name="T26" fmla="*/ 2 w 121"/>
                <a:gd name="T27" fmla="*/ 139 h 143"/>
                <a:gd name="T28" fmla="*/ 0 w 121"/>
                <a:gd name="T29" fmla="*/ 133 h 143"/>
                <a:gd name="T30" fmla="*/ 0 w 121"/>
                <a:gd name="T31" fmla="*/ 11 h 143"/>
                <a:gd name="T32" fmla="*/ 2 w 121"/>
                <a:gd name="T33" fmla="*/ 5 h 143"/>
                <a:gd name="T34" fmla="*/ 6 w 121"/>
                <a:gd name="T35" fmla="*/ 1 h 143"/>
                <a:gd name="T36" fmla="*/ 11 w 121"/>
                <a:gd name="T37" fmla="*/ 0 h 143"/>
                <a:gd name="T38" fmla="*/ 110 w 121"/>
                <a:gd name="T39" fmla="*/ 0 h 143"/>
                <a:gd name="T40" fmla="*/ 109 w 121"/>
                <a:gd name="T41" fmla="*/ 12 h 143"/>
                <a:gd name="T42" fmla="*/ 12 w 121"/>
                <a:gd name="T43" fmla="*/ 12 h 143"/>
                <a:gd name="T44" fmla="*/ 12 w 121"/>
                <a:gd name="T45" fmla="*/ 130 h 143"/>
                <a:gd name="T46" fmla="*/ 52 w 121"/>
                <a:gd name="T47" fmla="*/ 91 h 143"/>
                <a:gd name="T48" fmla="*/ 60 w 121"/>
                <a:gd name="T49" fmla="*/ 83 h 143"/>
                <a:gd name="T50" fmla="*/ 69 w 121"/>
                <a:gd name="T51" fmla="*/ 91 h 143"/>
                <a:gd name="T52" fmla="*/ 109 w 121"/>
                <a:gd name="T53" fmla="*/ 130 h 143"/>
                <a:gd name="T54" fmla="*/ 109 w 121"/>
                <a:gd name="T55" fmla="*/ 1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43">
                  <a:moveTo>
                    <a:pt x="110" y="0"/>
                  </a:moveTo>
                  <a:cubicBezTo>
                    <a:pt x="111" y="0"/>
                    <a:pt x="113" y="1"/>
                    <a:pt x="114" y="1"/>
                  </a:cubicBezTo>
                  <a:cubicBezTo>
                    <a:pt x="116" y="2"/>
                    <a:pt x="118" y="3"/>
                    <a:pt x="119" y="5"/>
                  </a:cubicBezTo>
                  <a:cubicBezTo>
                    <a:pt x="120" y="7"/>
                    <a:pt x="121" y="9"/>
                    <a:pt x="121" y="11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35"/>
                    <a:pt x="120" y="137"/>
                    <a:pt x="119" y="139"/>
                  </a:cubicBezTo>
                  <a:cubicBezTo>
                    <a:pt x="118" y="140"/>
                    <a:pt x="116" y="142"/>
                    <a:pt x="114" y="143"/>
                  </a:cubicBezTo>
                  <a:cubicBezTo>
                    <a:pt x="113" y="143"/>
                    <a:pt x="111" y="143"/>
                    <a:pt x="110" y="143"/>
                  </a:cubicBezTo>
                  <a:cubicBezTo>
                    <a:pt x="107" y="143"/>
                    <a:pt x="104" y="142"/>
                    <a:pt x="102" y="14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6" y="142"/>
                    <a:pt x="14" y="143"/>
                    <a:pt x="11" y="143"/>
                  </a:cubicBezTo>
                  <a:cubicBezTo>
                    <a:pt x="9" y="143"/>
                    <a:pt x="8" y="143"/>
                    <a:pt x="6" y="143"/>
                  </a:cubicBezTo>
                  <a:cubicBezTo>
                    <a:pt x="4" y="142"/>
                    <a:pt x="3" y="140"/>
                    <a:pt x="2" y="139"/>
                  </a:cubicBezTo>
                  <a:cubicBezTo>
                    <a:pt x="0" y="137"/>
                    <a:pt x="0" y="135"/>
                    <a:pt x="0" y="13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3" y="3"/>
                    <a:pt x="4" y="2"/>
                    <a:pt x="6" y="1"/>
                  </a:cubicBezTo>
                  <a:cubicBezTo>
                    <a:pt x="8" y="1"/>
                    <a:pt x="9" y="0"/>
                    <a:pt x="11" y="0"/>
                  </a:cubicBezTo>
                  <a:lnTo>
                    <a:pt x="110" y="0"/>
                  </a:lnTo>
                  <a:close/>
                  <a:moveTo>
                    <a:pt x="109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109" y="130"/>
                    <a:pt x="109" y="130"/>
                    <a:pt x="109" y="130"/>
                  </a:cubicBezTo>
                  <a:lnTo>
                    <a:pt x="10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9" name="Freeform 381">
              <a:extLst>
                <a:ext uri="{FF2B5EF4-FFF2-40B4-BE49-F238E27FC236}">
                  <a16:creationId xmlns:a16="http://schemas.microsoft.com/office/drawing/2014/main" id="{7B2D5796-2BE9-4889-9DFD-60AA6BB4C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1657" y="4331544"/>
              <a:ext cx="174866" cy="149885"/>
            </a:xfrm>
            <a:custGeom>
              <a:avLst/>
              <a:gdLst>
                <a:gd name="T0" fmla="*/ 170 w 170"/>
                <a:gd name="T1" fmla="*/ 40 h 145"/>
                <a:gd name="T2" fmla="*/ 170 w 170"/>
                <a:gd name="T3" fmla="*/ 76 h 145"/>
                <a:gd name="T4" fmla="*/ 0 w 170"/>
                <a:gd name="T5" fmla="*/ 76 h 145"/>
                <a:gd name="T6" fmla="*/ 0 w 170"/>
                <a:gd name="T7" fmla="*/ 40 h 145"/>
                <a:gd name="T8" fmla="*/ 5 w 170"/>
                <a:gd name="T9" fmla="*/ 29 h 145"/>
                <a:gd name="T10" fmla="*/ 16 w 170"/>
                <a:gd name="T11" fmla="*/ 24 h 145"/>
                <a:gd name="T12" fmla="*/ 49 w 170"/>
                <a:gd name="T13" fmla="*/ 24 h 145"/>
                <a:gd name="T14" fmla="*/ 49 w 170"/>
                <a:gd name="T15" fmla="*/ 9 h 145"/>
                <a:gd name="T16" fmla="*/ 51 w 170"/>
                <a:gd name="T17" fmla="*/ 3 h 145"/>
                <a:gd name="T18" fmla="*/ 58 w 170"/>
                <a:gd name="T19" fmla="*/ 0 h 145"/>
                <a:gd name="T20" fmla="*/ 112 w 170"/>
                <a:gd name="T21" fmla="*/ 0 h 145"/>
                <a:gd name="T22" fmla="*/ 119 w 170"/>
                <a:gd name="T23" fmla="*/ 3 h 145"/>
                <a:gd name="T24" fmla="*/ 121 w 170"/>
                <a:gd name="T25" fmla="*/ 9 h 145"/>
                <a:gd name="T26" fmla="*/ 121 w 170"/>
                <a:gd name="T27" fmla="*/ 24 h 145"/>
                <a:gd name="T28" fmla="*/ 155 w 170"/>
                <a:gd name="T29" fmla="*/ 24 h 145"/>
                <a:gd name="T30" fmla="*/ 165 w 170"/>
                <a:gd name="T31" fmla="*/ 29 h 145"/>
                <a:gd name="T32" fmla="*/ 170 w 170"/>
                <a:gd name="T33" fmla="*/ 40 h 145"/>
                <a:gd name="T34" fmla="*/ 170 w 170"/>
                <a:gd name="T35" fmla="*/ 85 h 145"/>
                <a:gd name="T36" fmla="*/ 170 w 170"/>
                <a:gd name="T37" fmla="*/ 130 h 145"/>
                <a:gd name="T38" fmla="*/ 165 w 170"/>
                <a:gd name="T39" fmla="*/ 141 h 145"/>
                <a:gd name="T40" fmla="*/ 155 w 170"/>
                <a:gd name="T41" fmla="*/ 145 h 145"/>
                <a:gd name="T42" fmla="*/ 16 w 170"/>
                <a:gd name="T43" fmla="*/ 145 h 145"/>
                <a:gd name="T44" fmla="*/ 5 w 170"/>
                <a:gd name="T45" fmla="*/ 141 h 145"/>
                <a:gd name="T46" fmla="*/ 0 w 170"/>
                <a:gd name="T47" fmla="*/ 130 h 145"/>
                <a:gd name="T48" fmla="*/ 0 w 170"/>
                <a:gd name="T49" fmla="*/ 85 h 145"/>
                <a:gd name="T50" fmla="*/ 64 w 170"/>
                <a:gd name="T51" fmla="*/ 85 h 145"/>
                <a:gd name="T52" fmla="*/ 64 w 170"/>
                <a:gd name="T53" fmla="*/ 100 h 145"/>
                <a:gd name="T54" fmla="*/ 66 w 170"/>
                <a:gd name="T55" fmla="*/ 104 h 145"/>
                <a:gd name="T56" fmla="*/ 70 w 170"/>
                <a:gd name="T57" fmla="*/ 106 h 145"/>
                <a:gd name="T58" fmla="*/ 100 w 170"/>
                <a:gd name="T59" fmla="*/ 106 h 145"/>
                <a:gd name="T60" fmla="*/ 104 w 170"/>
                <a:gd name="T61" fmla="*/ 104 h 145"/>
                <a:gd name="T62" fmla="*/ 106 w 170"/>
                <a:gd name="T63" fmla="*/ 100 h 145"/>
                <a:gd name="T64" fmla="*/ 106 w 170"/>
                <a:gd name="T65" fmla="*/ 85 h 145"/>
                <a:gd name="T66" fmla="*/ 170 w 170"/>
                <a:gd name="T67" fmla="*/ 85 h 145"/>
                <a:gd name="T68" fmla="*/ 61 w 170"/>
                <a:gd name="T69" fmla="*/ 24 h 145"/>
                <a:gd name="T70" fmla="*/ 109 w 170"/>
                <a:gd name="T71" fmla="*/ 24 h 145"/>
                <a:gd name="T72" fmla="*/ 109 w 170"/>
                <a:gd name="T73" fmla="*/ 12 h 145"/>
                <a:gd name="T74" fmla="*/ 61 w 170"/>
                <a:gd name="T75" fmla="*/ 12 h 145"/>
                <a:gd name="T76" fmla="*/ 61 w 170"/>
                <a:gd name="T77" fmla="*/ 24 h 145"/>
                <a:gd name="T78" fmla="*/ 97 w 170"/>
                <a:gd name="T79" fmla="*/ 85 h 145"/>
                <a:gd name="T80" fmla="*/ 97 w 170"/>
                <a:gd name="T81" fmla="*/ 97 h 145"/>
                <a:gd name="T82" fmla="*/ 73 w 170"/>
                <a:gd name="T83" fmla="*/ 97 h 145"/>
                <a:gd name="T84" fmla="*/ 73 w 170"/>
                <a:gd name="T85" fmla="*/ 85 h 145"/>
                <a:gd name="T86" fmla="*/ 97 w 170"/>
                <a:gd name="T87" fmla="*/ 8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" h="145">
                  <a:moveTo>
                    <a:pt x="170" y="40"/>
                  </a:moveTo>
                  <a:cubicBezTo>
                    <a:pt x="170" y="76"/>
                    <a:pt x="170" y="76"/>
                    <a:pt x="17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2" y="32"/>
                    <a:pt x="5" y="29"/>
                  </a:cubicBezTo>
                  <a:cubicBezTo>
                    <a:pt x="8" y="26"/>
                    <a:pt x="11" y="24"/>
                    <a:pt x="16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7"/>
                    <a:pt x="50" y="5"/>
                    <a:pt x="51" y="3"/>
                  </a:cubicBezTo>
                  <a:cubicBezTo>
                    <a:pt x="53" y="1"/>
                    <a:pt x="55" y="0"/>
                    <a:pt x="5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1" y="5"/>
                    <a:pt x="121" y="7"/>
                    <a:pt x="121" y="9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59" y="24"/>
                    <a:pt x="162" y="26"/>
                    <a:pt x="165" y="29"/>
                  </a:cubicBezTo>
                  <a:cubicBezTo>
                    <a:pt x="168" y="32"/>
                    <a:pt x="170" y="35"/>
                    <a:pt x="170" y="40"/>
                  </a:cubicBezTo>
                  <a:close/>
                  <a:moveTo>
                    <a:pt x="170" y="85"/>
                  </a:moveTo>
                  <a:cubicBezTo>
                    <a:pt x="170" y="130"/>
                    <a:pt x="170" y="130"/>
                    <a:pt x="170" y="130"/>
                  </a:cubicBezTo>
                  <a:cubicBezTo>
                    <a:pt x="170" y="134"/>
                    <a:pt x="168" y="138"/>
                    <a:pt x="165" y="141"/>
                  </a:cubicBezTo>
                  <a:cubicBezTo>
                    <a:pt x="162" y="144"/>
                    <a:pt x="159" y="145"/>
                    <a:pt x="155" y="145"/>
                  </a:cubicBezTo>
                  <a:cubicBezTo>
                    <a:pt x="16" y="145"/>
                    <a:pt x="16" y="145"/>
                    <a:pt x="16" y="145"/>
                  </a:cubicBezTo>
                  <a:cubicBezTo>
                    <a:pt x="11" y="145"/>
                    <a:pt x="8" y="144"/>
                    <a:pt x="5" y="141"/>
                  </a:cubicBezTo>
                  <a:cubicBezTo>
                    <a:pt x="2" y="138"/>
                    <a:pt x="0" y="134"/>
                    <a:pt x="0" y="13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5" y="103"/>
                    <a:pt x="66" y="104"/>
                  </a:cubicBezTo>
                  <a:cubicBezTo>
                    <a:pt x="67" y="105"/>
                    <a:pt x="68" y="106"/>
                    <a:pt x="70" y="106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102" y="106"/>
                    <a:pt x="103" y="105"/>
                    <a:pt x="104" y="104"/>
                  </a:cubicBezTo>
                  <a:cubicBezTo>
                    <a:pt x="106" y="103"/>
                    <a:pt x="106" y="102"/>
                    <a:pt x="106" y="100"/>
                  </a:cubicBezTo>
                  <a:cubicBezTo>
                    <a:pt x="106" y="85"/>
                    <a:pt x="106" y="85"/>
                    <a:pt x="106" y="85"/>
                  </a:cubicBezTo>
                  <a:lnTo>
                    <a:pt x="170" y="85"/>
                  </a:lnTo>
                  <a:close/>
                  <a:moveTo>
                    <a:pt x="61" y="24"/>
                  </a:moveTo>
                  <a:cubicBezTo>
                    <a:pt x="109" y="24"/>
                    <a:pt x="109" y="24"/>
                    <a:pt x="109" y="2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61" y="24"/>
                  </a:lnTo>
                  <a:close/>
                  <a:moveTo>
                    <a:pt x="97" y="85"/>
                  </a:moveTo>
                  <a:cubicBezTo>
                    <a:pt x="97" y="97"/>
                    <a:pt x="97" y="97"/>
                    <a:pt x="97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85"/>
                    <a:pt x="73" y="85"/>
                    <a:pt x="73" y="85"/>
                  </a:cubicBezTo>
                  <a:lnTo>
                    <a:pt x="97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0" name="Freeform 382">
              <a:extLst>
                <a:ext uri="{FF2B5EF4-FFF2-40B4-BE49-F238E27FC236}">
                  <a16:creationId xmlns:a16="http://schemas.microsoft.com/office/drawing/2014/main" id="{D1683A1C-B4CB-4387-A393-153B8F9140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8640" y="4337789"/>
              <a:ext cx="156131" cy="154570"/>
            </a:xfrm>
            <a:custGeom>
              <a:avLst/>
              <a:gdLst>
                <a:gd name="T0" fmla="*/ 149 w 151"/>
                <a:gd name="T1" fmla="*/ 81 h 149"/>
                <a:gd name="T2" fmla="*/ 151 w 151"/>
                <a:gd name="T3" fmla="*/ 85 h 149"/>
                <a:gd name="T4" fmla="*/ 149 w 151"/>
                <a:gd name="T5" fmla="*/ 89 h 149"/>
                <a:gd name="T6" fmla="*/ 145 w 151"/>
                <a:gd name="T7" fmla="*/ 91 h 149"/>
                <a:gd name="T8" fmla="*/ 124 w 151"/>
                <a:gd name="T9" fmla="*/ 91 h 149"/>
                <a:gd name="T10" fmla="*/ 117 w 151"/>
                <a:gd name="T11" fmla="*/ 118 h 149"/>
                <a:gd name="T12" fmla="*/ 137 w 151"/>
                <a:gd name="T13" fmla="*/ 138 h 149"/>
                <a:gd name="T14" fmla="*/ 139 w 151"/>
                <a:gd name="T15" fmla="*/ 142 h 149"/>
                <a:gd name="T16" fmla="*/ 137 w 151"/>
                <a:gd name="T17" fmla="*/ 147 h 149"/>
                <a:gd name="T18" fmla="*/ 133 w 151"/>
                <a:gd name="T19" fmla="*/ 149 h 149"/>
                <a:gd name="T20" fmla="*/ 128 w 151"/>
                <a:gd name="T21" fmla="*/ 147 h 149"/>
                <a:gd name="T22" fmla="*/ 110 w 151"/>
                <a:gd name="T23" fmla="*/ 128 h 149"/>
                <a:gd name="T24" fmla="*/ 108 w 151"/>
                <a:gd name="T25" fmla="*/ 129 h 149"/>
                <a:gd name="T26" fmla="*/ 104 w 151"/>
                <a:gd name="T27" fmla="*/ 132 h 149"/>
                <a:gd name="T28" fmla="*/ 98 w 151"/>
                <a:gd name="T29" fmla="*/ 135 h 149"/>
                <a:gd name="T30" fmla="*/ 90 w 151"/>
                <a:gd name="T31" fmla="*/ 138 h 149"/>
                <a:gd name="T32" fmla="*/ 81 w 151"/>
                <a:gd name="T33" fmla="*/ 139 h 149"/>
                <a:gd name="T34" fmla="*/ 81 w 151"/>
                <a:gd name="T35" fmla="*/ 55 h 149"/>
                <a:gd name="T36" fmla="*/ 69 w 151"/>
                <a:gd name="T37" fmla="*/ 55 h 149"/>
                <a:gd name="T38" fmla="*/ 69 w 151"/>
                <a:gd name="T39" fmla="*/ 139 h 149"/>
                <a:gd name="T40" fmla="*/ 60 w 151"/>
                <a:gd name="T41" fmla="*/ 138 h 149"/>
                <a:gd name="T42" fmla="*/ 51 w 151"/>
                <a:gd name="T43" fmla="*/ 135 h 149"/>
                <a:gd name="T44" fmla="*/ 45 w 151"/>
                <a:gd name="T45" fmla="*/ 131 h 149"/>
                <a:gd name="T46" fmla="*/ 41 w 151"/>
                <a:gd name="T47" fmla="*/ 128 h 149"/>
                <a:gd name="T48" fmla="*/ 40 w 151"/>
                <a:gd name="T49" fmla="*/ 127 h 149"/>
                <a:gd name="T50" fmla="*/ 22 w 151"/>
                <a:gd name="T51" fmla="*/ 147 h 149"/>
                <a:gd name="T52" fmla="*/ 18 w 151"/>
                <a:gd name="T53" fmla="*/ 149 h 149"/>
                <a:gd name="T54" fmla="*/ 14 w 151"/>
                <a:gd name="T55" fmla="*/ 147 h 149"/>
                <a:gd name="T56" fmla="*/ 12 w 151"/>
                <a:gd name="T57" fmla="*/ 143 h 149"/>
                <a:gd name="T58" fmla="*/ 13 w 151"/>
                <a:gd name="T59" fmla="*/ 138 h 149"/>
                <a:gd name="T60" fmla="*/ 32 w 151"/>
                <a:gd name="T61" fmla="*/ 117 h 149"/>
                <a:gd name="T62" fmla="*/ 27 w 151"/>
                <a:gd name="T63" fmla="*/ 91 h 149"/>
                <a:gd name="T64" fmla="*/ 6 w 151"/>
                <a:gd name="T65" fmla="*/ 91 h 149"/>
                <a:gd name="T66" fmla="*/ 1 w 151"/>
                <a:gd name="T67" fmla="*/ 89 h 149"/>
                <a:gd name="T68" fmla="*/ 0 w 151"/>
                <a:gd name="T69" fmla="*/ 85 h 149"/>
                <a:gd name="T70" fmla="*/ 1 w 151"/>
                <a:gd name="T71" fmla="*/ 81 h 149"/>
                <a:gd name="T72" fmla="*/ 6 w 151"/>
                <a:gd name="T73" fmla="*/ 79 h 149"/>
                <a:gd name="T74" fmla="*/ 27 w 151"/>
                <a:gd name="T75" fmla="*/ 79 h 149"/>
                <a:gd name="T76" fmla="*/ 27 w 151"/>
                <a:gd name="T77" fmla="*/ 51 h 149"/>
                <a:gd name="T78" fmla="*/ 10 w 151"/>
                <a:gd name="T79" fmla="*/ 35 h 149"/>
                <a:gd name="T80" fmla="*/ 9 w 151"/>
                <a:gd name="T81" fmla="*/ 31 h 149"/>
                <a:gd name="T82" fmla="*/ 10 w 151"/>
                <a:gd name="T83" fmla="*/ 26 h 149"/>
                <a:gd name="T84" fmla="*/ 15 w 151"/>
                <a:gd name="T85" fmla="*/ 24 h 149"/>
                <a:gd name="T86" fmla="*/ 19 w 151"/>
                <a:gd name="T87" fmla="*/ 26 h 149"/>
                <a:gd name="T88" fmla="*/ 35 w 151"/>
                <a:gd name="T89" fmla="*/ 43 h 149"/>
                <a:gd name="T90" fmla="*/ 115 w 151"/>
                <a:gd name="T91" fmla="*/ 43 h 149"/>
                <a:gd name="T92" fmla="*/ 131 w 151"/>
                <a:gd name="T93" fmla="*/ 26 h 149"/>
                <a:gd name="T94" fmla="*/ 136 w 151"/>
                <a:gd name="T95" fmla="*/ 24 h 149"/>
                <a:gd name="T96" fmla="*/ 140 w 151"/>
                <a:gd name="T97" fmla="*/ 26 h 149"/>
                <a:gd name="T98" fmla="*/ 142 w 151"/>
                <a:gd name="T99" fmla="*/ 31 h 149"/>
                <a:gd name="T100" fmla="*/ 140 w 151"/>
                <a:gd name="T101" fmla="*/ 35 h 149"/>
                <a:gd name="T102" fmla="*/ 124 w 151"/>
                <a:gd name="T103" fmla="*/ 51 h 149"/>
                <a:gd name="T104" fmla="*/ 124 w 151"/>
                <a:gd name="T105" fmla="*/ 79 h 149"/>
                <a:gd name="T106" fmla="*/ 145 w 151"/>
                <a:gd name="T107" fmla="*/ 79 h 149"/>
                <a:gd name="T108" fmla="*/ 149 w 151"/>
                <a:gd name="T109" fmla="*/ 81 h 149"/>
                <a:gd name="T110" fmla="*/ 105 w 151"/>
                <a:gd name="T111" fmla="*/ 31 h 149"/>
                <a:gd name="T112" fmla="*/ 45 w 151"/>
                <a:gd name="T113" fmla="*/ 31 h 149"/>
                <a:gd name="T114" fmla="*/ 54 w 151"/>
                <a:gd name="T115" fmla="*/ 9 h 149"/>
                <a:gd name="T116" fmla="*/ 75 w 151"/>
                <a:gd name="T117" fmla="*/ 0 h 149"/>
                <a:gd name="T118" fmla="*/ 97 w 151"/>
                <a:gd name="T119" fmla="*/ 9 h 149"/>
                <a:gd name="T120" fmla="*/ 105 w 151"/>
                <a:gd name="T121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149">
                  <a:moveTo>
                    <a:pt x="149" y="81"/>
                  </a:moveTo>
                  <a:cubicBezTo>
                    <a:pt x="150" y="82"/>
                    <a:pt x="151" y="83"/>
                    <a:pt x="151" y="85"/>
                  </a:cubicBezTo>
                  <a:cubicBezTo>
                    <a:pt x="151" y="87"/>
                    <a:pt x="150" y="88"/>
                    <a:pt x="149" y="89"/>
                  </a:cubicBezTo>
                  <a:cubicBezTo>
                    <a:pt x="148" y="90"/>
                    <a:pt x="146" y="91"/>
                    <a:pt x="145" y="91"/>
                  </a:cubicBezTo>
                  <a:cubicBezTo>
                    <a:pt x="124" y="91"/>
                    <a:pt x="124" y="91"/>
                    <a:pt x="124" y="91"/>
                  </a:cubicBezTo>
                  <a:cubicBezTo>
                    <a:pt x="124" y="102"/>
                    <a:pt x="122" y="111"/>
                    <a:pt x="117" y="118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8" y="139"/>
                    <a:pt x="139" y="141"/>
                    <a:pt x="139" y="142"/>
                  </a:cubicBezTo>
                  <a:cubicBezTo>
                    <a:pt x="139" y="144"/>
                    <a:pt x="138" y="146"/>
                    <a:pt x="137" y="147"/>
                  </a:cubicBezTo>
                  <a:cubicBezTo>
                    <a:pt x="136" y="148"/>
                    <a:pt x="134" y="149"/>
                    <a:pt x="133" y="149"/>
                  </a:cubicBezTo>
                  <a:cubicBezTo>
                    <a:pt x="131" y="149"/>
                    <a:pt x="130" y="148"/>
                    <a:pt x="128" y="147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09" y="128"/>
                    <a:pt x="109" y="129"/>
                    <a:pt x="108" y="129"/>
                  </a:cubicBezTo>
                  <a:cubicBezTo>
                    <a:pt x="108" y="130"/>
                    <a:pt x="106" y="131"/>
                    <a:pt x="104" y="132"/>
                  </a:cubicBezTo>
                  <a:cubicBezTo>
                    <a:pt x="102" y="133"/>
                    <a:pt x="100" y="134"/>
                    <a:pt x="98" y="135"/>
                  </a:cubicBezTo>
                  <a:cubicBezTo>
                    <a:pt x="96" y="136"/>
                    <a:pt x="94" y="137"/>
                    <a:pt x="90" y="138"/>
                  </a:cubicBezTo>
                  <a:cubicBezTo>
                    <a:pt x="87" y="139"/>
                    <a:pt x="84" y="139"/>
                    <a:pt x="81" y="139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139"/>
                    <a:pt x="69" y="139"/>
                    <a:pt x="69" y="139"/>
                  </a:cubicBezTo>
                  <a:cubicBezTo>
                    <a:pt x="66" y="139"/>
                    <a:pt x="63" y="139"/>
                    <a:pt x="60" y="138"/>
                  </a:cubicBezTo>
                  <a:cubicBezTo>
                    <a:pt x="56" y="137"/>
                    <a:pt x="54" y="136"/>
                    <a:pt x="51" y="135"/>
                  </a:cubicBezTo>
                  <a:cubicBezTo>
                    <a:pt x="49" y="134"/>
                    <a:pt x="47" y="133"/>
                    <a:pt x="45" y="131"/>
                  </a:cubicBezTo>
                  <a:cubicBezTo>
                    <a:pt x="43" y="130"/>
                    <a:pt x="42" y="129"/>
                    <a:pt x="41" y="12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1" y="148"/>
                    <a:pt x="19" y="149"/>
                    <a:pt x="18" y="149"/>
                  </a:cubicBezTo>
                  <a:cubicBezTo>
                    <a:pt x="16" y="149"/>
                    <a:pt x="15" y="148"/>
                    <a:pt x="14" y="147"/>
                  </a:cubicBezTo>
                  <a:cubicBezTo>
                    <a:pt x="12" y="146"/>
                    <a:pt x="12" y="144"/>
                    <a:pt x="12" y="143"/>
                  </a:cubicBezTo>
                  <a:cubicBezTo>
                    <a:pt x="12" y="141"/>
                    <a:pt x="12" y="140"/>
                    <a:pt x="13" y="138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0"/>
                    <a:pt x="27" y="101"/>
                    <a:pt x="27" y="91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4" y="91"/>
                    <a:pt x="3" y="90"/>
                    <a:pt x="1" y="89"/>
                  </a:cubicBezTo>
                  <a:cubicBezTo>
                    <a:pt x="0" y="88"/>
                    <a:pt x="0" y="87"/>
                    <a:pt x="0" y="85"/>
                  </a:cubicBezTo>
                  <a:cubicBezTo>
                    <a:pt x="0" y="83"/>
                    <a:pt x="0" y="82"/>
                    <a:pt x="1" y="81"/>
                  </a:cubicBezTo>
                  <a:cubicBezTo>
                    <a:pt x="3" y="80"/>
                    <a:pt x="4" y="79"/>
                    <a:pt x="6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4"/>
                    <a:pt x="9" y="32"/>
                    <a:pt x="9" y="31"/>
                  </a:cubicBezTo>
                  <a:cubicBezTo>
                    <a:pt x="9" y="29"/>
                    <a:pt x="9" y="27"/>
                    <a:pt x="10" y="26"/>
                  </a:cubicBezTo>
                  <a:cubicBezTo>
                    <a:pt x="12" y="25"/>
                    <a:pt x="13" y="24"/>
                    <a:pt x="15" y="24"/>
                  </a:cubicBezTo>
                  <a:cubicBezTo>
                    <a:pt x="16" y="24"/>
                    <a:pt x="18" y="25"/>
                    <a:pt x="19" y="26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3" y="25"/>
                    <a:pt x="134" y="24"/>
                    <a:pt x="136" y="24"/>
                  </a:cubicBezTo>
                  <a:cubicBezTo>
                    <a:pt x="137" y="24"/>
                    <a:pt x="139" y="25"/>
                    <a:pt x="140" y="26"/>
                  </a:cubicBezTo>
                  <a:cubicBezTo>
                    <a:pt x="141" y="27"/>
                    <a:pt x="142" y="29"/>
                    <a:pt x="142" y="31"/>
                  </a:cubicBezTo>
                  <a:cubicBezTo>
                    <a:pt x="142" y="32"/>
                    <a:pt x="141" y="34"/>
                    <a:pt x="140" y="35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45" y="79"/>
                    <a:pt x="145" y="79"/>
                    <a:pt x="145" y="79"/>
                  </a:cubicBezTo>
                  <a:cubicBezTo>
                    <a:pt x="146" y="79"/>
                    <a:pt x="148" y="80"/>
                    <a:pt x="149" y="81"/>
                  </a:cubicBezTo>
                  <a:close/>
                  <a:moveTo>
                    <a:pt x="105" y="31"/>
                  </a:moveTo>
                  <a:cubicBezTo>
                    <a:pt x="45" y="31"/>
                    <a:pt x="45" y="31"/>
                    <a:pt x="45" y="31"/>
                  </a:cubicBezTo>
                  <a:cubicBezTo>
                    <a:pt x="45" y="22"/>
                    <a:pt x="48" y="15"/>
                    <a:pt x="54" y="9"/>
                  </a:cubicBezTo>
                  <a:cubicBezTo>
                    <a:pt x="60" y="3"/>
                    <a:pt x="67" y="0"/>
                    <a:pt x="75" y="0"/>
                  </a:cubicBezTo>
                  <a:cubicBezTo>
                    <a:pt x="84" y="0"/>
                    <a:pt x="91" y="3"/>
                    <a:pt x="97" y="9"/>
                  </a:cubicBezTo>
                  <a:cubicBezTo>
                    <a:pt x="103" y="15"/>
                    <a:pt x="105" y="22"/>
                    <a:pt x="10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1" name="Freeform 383">
              <a:extLst>
                <a:ext uri="{FF2B5EF4-FFF2-40B4-BE49-F238E27FC236}">
                  <a16:creationId xmlns:a16="http://schemas.microsoft.com/office/drawing/2014/main" id="{92E661CA-2FBC-4163-A1C9-9635C1B8A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5326" y="4331544"/>
              <a:ext cx="138957" cy="176428"/>
            </a:xfrm>
            <a:custGeom>
              <a:avLst/>
              <a:gdLst>
                <a:gd name="T0" fmla="*/ 131 w 133"/>
                <a:gd name="T1" fmla="*/ 168 h 170"/>
                <a:gd name="T2" fmla="*/ 0 w 133"/>
                <a:gd name="T3" fmla="*/ 6 h 170"/>
                <a:gd name="T4" fmla="*/ 36 w 133"/>
                <a:gd name="T5" fmla="*/ 27 h 170"/>
                <a:gd name="T6" fmla="*/ 24 w 133"/>
                <a:gd name="T7" fmla="*/ 27 h 170"/>
                <a:gd name="T8" fmla="*/ 35 w 133"/>
                <a:gd name="T9" fmla="*/ 36 h 170"/>
                <a:gd name="T10" fmla="*/ 33 w 133"/>
                <a:gd name="T11" fmla="*/ 49 h 170"/>
                <a:gd name="T12" fmla="*/ 25 w 133"/>
                <a:gd name="T13" fmla="*/ 60 h 170"/>
                <a:gd name="T14" fmla="*/ 36 w 133"/>
                <a:gd name="T15" fmla="*/ 82 h 170"/>
                <a:gd name="T16" fmla="*/ 25 w 133"/>
                <a:gd name="T17" fmla="*/ 74 h 170"/>
                <a:gd name="T18" fmla="*/ 33 w 133"/>
                <a:gd name="T19" fmla="*/ 85 h 170"/>
                <a:gd name="T20" fmla="*/ 35 w 133"/>
                <a:gd name="T21" fmla="*/ 98 h 170"/>
                <a:gd name="T22" fmla="*/ 24 w 133"/>
                <a:gd name="T23" fmla="*/ 106 h 170"/>
                <a:gd name="T24" fmla="*/ 36 w 133"/>
                <a:gd name="T25" fmla="*/ 106 h 170"/>
                <a:gd name="T26" fmla="*/ 27 w 133"/>
                <a:gd name="T27" fmla="*/ 121 h 170"/>
                <a:gd name="T28" fmla="*/ 27 w 133"/>
                <a:gd name="T29" fmla="*/ 133 h 170"/>
                <a:gd name="T30" fmla="*/ 48 w 133"/>
                <a:gd name="T31" fmla="*/ 33 h 170"/>
                <a:gd name="T32" fmla="*/ 60 w 133"/>
                <a:gd name="T33" fmla="*/ 33 h 170"/>
                <a:gd name="T34" fmla="*/ 49 w 133"/>
                <a:gd name="T35" fmla="*/ 25 h 170"/>
                <a:gd name="T36" fmla="*/ 51 w 133"/>
                <a:gd name="T37" fmla="*/ 61 h 170"/>
                <a:gd name="T38" fmla="*/ 59 w 133"/>
                <a:gd name="T39" fmla="*/ 49 h 170"/>
                <a:gd name="T40" fmla="*/ 48 w 133"/>
                <a:gd name="T41" fmla="*/ 76 h 170"/>
                <a:gd name="T42" fmla="*/ 59 w 133"/>
                <a:gd name="T43" fmla="*/ 84 h 170"/>
                <a:gd name="T44" fmla="*/ 51 w 133"/>
                <a:gd name="T45" fmla="*/ 73 h 170"/>
                <a:gd name="T46" fmla="*/ 49 w 133"/>
                <a:gd name="T47" fmla="*/ 108 h 170"/>
                <a:gd name="T48" fmla="*/ 60 w 133"/>
                <a:gd name="T49" fmla="*/ 100 h 170"/>
                <a:gd name="T50" fmla="*/ 48 w 133"/>
                <a:gd name="T51" fmla="*/ 100 h 170"/>
                <a:gd name="T52" fmla="*/ 51 w 133"/>
                <a:gd name="T53" fmla="*/ 133 h 170"/>
                <a:gd name="T54" fmla="*/ 51 w 133"/>
                <a:gd name="T55" fmla="*/ 158 h 170"/>
                <a:gd name="T56" fmla="*/ 84 w 133"/>
                <a:gd name="T57" fmla="*/ 27 h 170"/>
                <a:gd name="T58" fmla="*/ 72 w 133"/>
                <a:gd name="T59" fmla="*/ 27 h 170"/>
                <a:gd name="T60" fmla="*/ 83 w 133"/>
                <a:gd name="T61" fmla="*/ 36 h 170"/>
                <a:gd name="T62" fmla="*/ 81 w 133"/>
                <a:gd name="T63" fmla="*/ 49 h 170"/>
                <a:gd name="T64" fmla="*/ 73 w 133"/>
                <a:gd name="T65" fmla="*/ 60 h 170"/>
                <a:gd name="T66" fmla="*/ 84 w 133"/>
                <a:gd name="T67" fmla="*/ 82 h 170"/>
                <a:gd name="T68" fmla="*/ 73 w 133"/>
                <a:gd name="T69" fmla="*/ 74 h 170"/>
                <a:gd name="T70" fmla="*/ 81 w 133"/>
                <a:gd name="T71" fmla="*/ 85 h 170"/>
                <a:gd name="T72" fmla="*/ 83 w 133"/>
                <a:gd name="T73" fmla="*/ 98 h 170"/>
                <a:gd name="T74" fmla="*/ 72 w 133"/>
                <a:gd name="T75" fmla="*/ 106 h 170"/>
                <a:gd name="T76" fmla="*/ 84 w 133"/>
                <a:gd name="T77" fmla="*/ 106 h 170"/>
                <a:gd name="T78" fmla="*/ 99 w 133"/>
                <a:gd name="T79" fmla="*/ 24 h 170"/>
                <a:gd name="T80" fmla="*/ 99 w 133"/>
                <a:gd name="T81" fmla="*/ 37 h 170"/>
                <a:gd name="T82" fmla="*/ 109 w 133"/>
                <a:gd name="T83" fmla="*/ 52 h 170"/>
                <a:gd name="T84" fmla="*/ 96 w 133"/>
                <a:gd name="T85" fmla="*/ 52 h 170"/>
                <a:gd name="T86" fmla="*/ 108 w 133"/>
                <a:gd name="T87" fmla="*/ 60 h 170"/>
                <a:gd name="T88" fmla="*/ 105 w 133"/>
                <a:gd name="T89" fmla="*/ 73 h 170"/>
                <a:gd name="T90" fmla="*/ 97 w 133"/>
                <a:gd name="T91" fmla="*/ 84 h 170"/>
                <a:gd name="T92" fmla="*/ 109 w 133"/>
                <a:gd name="T93" fmla="*/ 106 h 170"/>
                <a:gd name="T94" fmla="*/ 97 w 133"/>
                <a:gd name="T95" fmla="*/ 98 h 170"/>
                <a:gd name="T96" fmla="*/ 105 w 133"/>
                <a:gd name="T97" fmla="*/ 109 h 170"/>
                <a:gd name="T98" fmla="*/ 108 w 133"/>
                <a:gd name="T99" fmla="*/ 122 h 170"/>
                <a:gd name="T100" fmla="*/ 96 w 133"/>
                <a:gd name="T101" fmla="*/ 130 h 170"/>
                <a:gd name="T102" fmla="*/ 109 w 133"/>
                <a:gd name="T103" fmla="*/ 13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70">
                  <a:moveTo>
                    <a:pt x="127" y="0"/>
                  </a:moveTo>
                  <a:cubicBezTo>
                    <a:pt x="128" y="0"/>
                    <a:pt x="130" y="1"/>
                    <a:pt x="131" y="2"/>
                  </a:cubicBezTo>
                  <a:cubicBezTo>
                    <a:pt x="132" y="3"/>
                    <a:pt x="133" y="5"/>
                    <a:pt x="133" y="6"/>
                  </a:cubicBezTo>
                  <a:cubicBezTo>
                    <a:pt x="133" y="164"/>
                    <a:pt x="133" y="164"/>
                    <a:pt x="133" y="164"/>
                  </a:cubicBezTo>
                  <a:cubicBezTo>
                    <a:pt x="133" y="165"/>
                    <a:pt x="132" y="167"/>
                    <a:pt x="131" y="168"/>
                  </a:cubicBezTo>
                  <a:cubicBezTo>
                    <a:pt x="130" y="169"/>
                    <a:pt x="128" y="170"/>
                    <a:pt x="127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4" y="170"/>
                    <a:pt x="3" y="169"/>
                    <a:pt x="1" y="168"/>
                  </a:cubicBezTo>
                  <a:cubicBezTo>
                    <a:pt x="0" y="167"/>
                    <a:pt x="0" y="165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lnTo>
                    <a:pt x="127" y="0"/>
                  </a:lnTo>
                  <a:close/>
                  <a:moveTo>
                    <a:pt x="36" y="33"/>
                  </a:move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6"/>
                    <a:pt x="35" y="25"/>
                  </a:cubicBezTo>
                  <a:cubicBezTo>
                    <a:pt x="34" y="25"/>
                    <a:pt x="34" y="24"/>
                    <a:pt x="33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5" y="25"/>
                    <a:pt x="25" y="25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4"/>
                    <a:pt x="24" y="35"/>
                    <a:pt x="25" y="36"/>
                  </a:cubicBezTo>
                  <a:cubicBezTo>
                    <a:pt x="25" y="36"/>
                    <a:pt x="26" y="37"/>
                    <a:pt x="27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4" y="37"/>
                    <a:pt x="34" y="36"/>
                    <a:pt x="35" y="36"/>
                  </a:cubicBezTo>
                  <a:cubicBezTo>
                    <a:pt x="36" y="35"/>
                    <a:pt x="36" y="34"/>
                    <a:pt x="36" y="33"/>
                  </a:cubicBezTo>
                  <a:close/>
                  <a:moveTo>
                    <a:pt x="36" y="58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36" y="51"/>
                    <a:pt x="36" y="50"/>
                    <a:pt x="35" y="49"/>
                  </a:cubicBezTo>
                  <a:cubicBezTo>
                    <a:pt x="34" y="49"/>
                    <a:pt x="34" y="49"/>
                    <a:pt x="33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9"/>
                    <a:pt x="25" y="49"/>
                    <a:pt x="25" y="49"/>
                  </a:cubicBezTo>
                  <a:cubicBezTo>
                    <a:pt x="24" y="50"/>
                    <a:pt x="24" y="51"/>
                    <a:pt x="24" y="52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5" y="60"/>
                  </a:cubicBezTo>
                  <a:cubicBezTo>
                    <a:pt x="25" y="60"/>
                    <a:pt x="26" y="61"/>
                    <a:pt x="27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1"/>
                    <a:pt x="34" y="60"/>
                    <a:pt x="35" y="60"/>
                  </a:cubicBezTo>
                  <a:cubicBezTo>
                    <a:pt x="36" y="59"/>
                    <a:pt x="36" y="59"/>
                    <a:pt x="36" y="58"/>
                  </a:cubicBezTo>
                  <a:close/>
                  <a:moveTo>
                    <a:pt x="36" y="82"/>
                  </a:moveTo>
                  <a:cubicBezTo>
                    <a:pt x="36" y="76"/>
                    <a:pt x="36" y="76"/>
                    <a:pt x="36" y="76"/>
                  </a:cubicBezTo>
                  <a:cubicBezTo>
                    <a:pt x="36" y="75"/>
                    <a:pt x="36" y="74"/>
                    <a:pt x="35" y="74"/>
                  </a:cubicBezTo>
                  <a:cubicBezTo>
                    <a:pt x="34" y="73"/>
                    <a:pt x="34" y="73"/>
                    <a:pt x="33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3"/>
                    <a:pt x="25" y="73"/>
                    <a:pt x="25" y="74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3"/>
                    <a:pt x="24" y="83"/>
                    <a:pt x="25" y="84"/>
                  </a:cubicBezTo>
                  <a:cubicBezTo>
                    <a:pt x="25" y="85"/>
                    <a:pt x="26" y="85"/>
                    <a:pt x="27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4" y="85"/>
                    <a:pt x="34" y="85"/>
                    <a:pt x="35" y="84"/>
                  </a:cubicBezTo>
                  <a:cubicBezTo>
                    <a:pt x="36" y="83"/>
                    <a:pt x="36" y="83"/>
                    <a:pt x="36" y="82"/>
                  </a:cubicBezTo>
                  <a:close/>
                  <a:moveTo>
                    <a:pt x="36" y="10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36" y="99"/>
                    <a:pt x="36" y="98"/>
                    <a:pt x="35" y="98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6" y="97"/>
                    <a:pt x="25" y="97"/>
                    <a:pt x="25" y="98"/>
                  </a:cubicBezTo>
                  <a:cubicBezTo>
                    <a:pt x="24" y="98"/>
                    <a:pt x="24" y="99"/>
                    <a:pt x="24" y="100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7"/>
                    <a:pt x="24" y="108"/>
                    <a:pt x="25" y="108"/>
                  </a:cubicBezTo>
                  <a:cubicBezTo>
                    <a:pt x="25" y="109"/>
                    <a:pt x="26" y="109"/>
                    <a:pt x="27" y="109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4" y="109"/>
                    <a:pt x="34" y="109"/>
                    <a:pt x="35" y="108"/>
                  </a:cubicBezTo>
                  <a:cubicBezTo>
                    <a:pt x="36" y="108"/>
                    <a:pt x="36" y="107"/>
                    <a:pt x="36" y="106"/>
                  </a:cubicBezTo>
                  <a:close/>
                  <a:moveTo>
                    <a:pt x="36" y="130"/>
                  </a:moveTo>
                  <a:cubicBezTo>
                    <a:pt x="36" y="124"/>
                    <a:pt x="36" y="124"/>
                    <a:pt x="36" y="124"/>
                  </a:cubicBezTo>
                  <a:cubicBezTo>
                    <a:pt x="36" y="123"/>
                    <a:pt x="36" y="123"/>
                    <a:pt x="35" y="122"/>
                  </a:cubicBezTo>
                  <a:cubicBezTo>
                    <a:pt x="34" y="122"/>
                    <a:pt x="34" y="121"/>
                    <a:pt x="33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6" y="121"/>
                    <a:pt x="25" y="122"/>
                    <a:pt x="25" y="122"/>
                  </a:cubicBezTo>
                  <a:cubicBezTo>
                    <a:pt x="24" y="123"/>
                    <a:pt x="24" y="123"/>
                    <a:pt x="24" y="124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31"/>
                    <a:pt x="24" y="132"/>
                    <a:pt x="25" y="132"/>
                  </a:cubicBezTo>
                  <a:cubicBezTo>
                    <a:pt x="25" y="133"/>
                    <a:pt x="26" y="133"/>
                    <a:pt x="27" y="133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4" y="133"/>
                    <a:pt x="34" y="133"/>
                    <a:pt x="35" y="132"/>
                  </a:cubicBezTo>
                  <a:cubicBezTo>
                    <a:pt x="36" y="132"/>
                    <a:pt x="36" y="131"/>
                    <a:pt x="36" y="130"/>
                  </a:cubicBezTo>
                  <a:close/>
                  <a:moveTo>
                    <a:pt x="48" y="27"/>
                  </a:move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5"/>
                    <a:pt x="49" y="36"/>
                  </a:cubicBezTo>
                  <a:cubicBezTo>
                    <a:pt x="49" y="36"/>
                    <a:pt x="50" y="37"/>
                    <a:pt x="51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8" y="37"/>
                    <a:pt x="59" y="36"/>
                    <a:pt x="59" y="36"/>
                  </a:cubicBezTo>
                  <a:cubicBezTo>
                    <a:pt x="60" y="35"/>
                    <a:pt x="60" y="34"/>
                    <a:pt x="60" y="33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7"/>
                    <a:pt x="60" y="26"/>
                    <a:pt x="59" y="25"/>
                  </a:cubicBezTo>
                  <a:cubicBezTo>
                    <a:pt x="59" y="25"/>
                    <a:pt x="58" y="24"/>
                    <a:pt x="57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0" y="24"/>
                    <a:pt x="49" y="25"/>
                    <a:pt x="49" y="25"/>
                  </a:cubicBezTo>
                  <a:cubicBezTo>
                    <a:pt x="48" y="26"/>
                    <a:pt x="48" y="27"/>
                    <a:pt x="48" y="27"/>
                  </a:cubicBezTo>
                  <a:close/>
                  <a:moveTo>
                    <a:pt x="48" y="52"/>
                  </a:move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8" y="59"/>
                    <a:pt x="49" y="60"/>
                  </a:cubicBezTo>
                  <a:cubicBezTo>
                    <a:pt x="49" y="60"/>
                    <a:pt x="50" y="61"/>
                    <a:pt x="51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8" y="61"/>
                    <a:pt x="59" y="60"/>
                    <a:pt x="59" y="60"/>
                  </a:cubicBezTo>
                  <a:cubicBezTo>
                    <a:pt x="60" y="59"/>
                    <a:pt x="60" y="59"/>
                    <a:pt x="60" y="58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0" y="51"/>
                    <a:pt x="60" y="50"/>
                    <a:pt x="59" y="49"/>
                  </a:cubicBezTo>
                  <a:cubicBezTo>
                    <a:pt x="59" y="49"/>
                    <a:pt x="58" y="49"/>
                    <a:pt x="57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49"/>
                    <a:pt x="49" y="49"/>
                    <a:pt x="49" y="49"/>
                  </a:cubicBezTo>
                  <a:cubicBezTo>
                    <a:pt x="48" y="50"/>
                    <a:pt x="48" y="51"/>
                    <a:pt x="48" y="52"/>
                  </a:cubicBezTo>
                  <a:close/>
                  <a:moveTo>
                    <a:pt x="48" y="76"/>
                  </a:moveTo>
                  <a:cubicBezTo>
                    <a:pt x="48" y="82"/>
                    <a:pt x="48" y="82"/>
                    <a:pt x="48" y="82"/>
                  </a:cubicBezTo>
                  <a:cubicBezTo>
                    <a:pt x="48" y="83"/>
                    <a:pt x="48" y="83"/>
                    <a:pt x="49" y="84"/>
                  </a:cubicBezTo>
                  <a:cubicBezTo>
                    <a:pt x="49" y="85"/>
                    <a:pt x="50" y="85"/>
                    <a:pt x="51" y="85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9" y="85"/>
                    <a:pt x="59" y="84"/>
                  </a:cubicBezTo>
                  <a:cubicBezTo>
                    <a:pt x="60" y="83"/>
                    <a:pt x="60" y="83"/>
                    <a:pt x="60" y="82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5"/>
                    <a:pt x="60" y="74"/>
                    <a:pt x="59" y="74"/>
                  </a:cubicBezTo>
                  <a:cubicBezTo>
                    <a:pt x="59" y="73"/>
                    <a:pt x="58" y="73"/>
                    <a:pt x="57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0" y="73"/>
                    <a:pt x="49" y="73"/>
                    <a:pt x="49" y="74"/>
                  </a:cubicBezTo>
                  <a:cubicBezTo>
                    <a:pt x="48" y="74"/>
                    <a:pt x="48" y="75"/>
                    <a:pt x="48" y="76"/>
                  </a:cubicBezTo>
                  <a:close/>
                  <a:moveTo>
                    <a:pt x="48" y="100"/>
                  </a:moveTo>
                  <a:cubicBezTo>
                    <a:pt x="48" y="106"/>
                    <a:pt x="48" y="106"/>
                    <a:pt x="48" y="106"/>
                  </a:cubicBezTo>
                  <a:cubicBezTo>
                    <a:pt x="48" y="107"/>
                    <a:pt x="48" y="108"/>
                    <a:pt x="49" y="108"/>
                  </a:cubicBezTo>
                  <a:cubicBezTo>
                    <a:pt x="49" y="109"/>
                    <a:pt x="50" y="109"/>
                    <a:pt x="51" y="109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58" y="109"/>
                    <a:pt x="59" y="109"/>
                    <a:pt x="59" y="108"/>
                  </a:cubicBezTo>
                  <a:cubicBezTo>
                    <a:pt x="60" y="108"/>
                    <a:pt x="60" y="107"/>
                    <a:pt x="60" y="106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8"/>
                    <a:pt x="59" y="98"/>
                  </a:cubicBezTo>
                  <a:cubicBezTo>
                    <a:pt x="59" y="97"/>
                    <a:pt x="58" y="97"/>
                    <a:pt x="57" y="97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0" y="97"/>
                    <a:pt x="49" y="97"/>
                    <a:pt x="49" y="98"/>
                  </a:cubicBezTo>
                  <a:cubicBezTo>
                    <a:pt x="48" y="98"/>
                    <a:pt x="48" y="99"/>
                    <a:pt x="48" y="100"/>
                  </a:cubicBezTo>
                  <a:close/>
                  <a:moveTo>
                    <a:pt x="84" y="155"/>
                  </a:moveTo>
                  <a:cubicBezTo>
                    <a:pt x="84" y="136"/>
                    <a:pt x="84" y="136"/>
                    <a:pt x="84" y="136"/>
                  </a:cubicBezTo>
                  <a:cubicBezTo>
                    <a:pt x="84" y="135"/>
                    <a:pt x="84" y="135"/>
                    <a:pt x="83" y="134"/>
                  </a:cubicBezTo>
                  <a:cubicBezTo>
                    <a:pt x="83" y="134"/>
                    <a:pt x="82" y="133"/>
                    <a:pt x="8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0" y="133"/>
                    <a:pt x="49" y="134"/>
                    <a:pt x="49" y="134"/>
                  </a:cubicBezTo>
                  <a:cubicBezTo>
                    <a:pt x="48" y="135"/>
                    <a:pt x="48" y="135"/>
                    <a:pt x="48" y="136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48" y="155"/>
                    <a:pt x="48" y="156"/>
                    <a:pt x="49" y="157"/>
                  </a:cubicBezTo>
                  <a:cubicBezTo>
                    <a:pt x="49" y="157"/>
                    <a:pt x="50" y="158"/>
                    <a:pt x="5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2" y="158"/>
                    <a:pt x="83" y="157"/>
                    <a:pt x="83" y="157"/>
                  </a:cubicBezTo>
                  <a:cubicBezTo>
                    <a:pt x="84" y="156"/>
                    <a:pt x="84" y="155"/>
                    <a:pt x="84" y="155"/>
                  </a:cubicBezTo>
                  <a:close/>
                  <a:moveTo>
                    <a:pt x="84" y="33"/>
                  </a:moveTo>
                  <a:cubicBezTo>
                    <a:pt x="84" y="27"/>
                    <a:pt x="84" y="27"/>
                    <a:pt x="84" y="27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83" y="25"/>
                    <a:pt x="82" y="24"/>
                    <a:pt x="81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4" y="24"/>
                    <a:pt x="74" y="25"/>
                    <a:pt x="73" y="25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34"/>
                    <a:pt x="72" y="35"/>
                    <a:pt x="73" y="36"/>
                  </a:cubicBezTo>
                  <a:cubicBezTo>
                    <a:pt x="74" y="36"/>
                    <a:pt x="74" y="37"/>
                    <a:pt x="75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2" y="37"/>
                    <a:pt x="83" y="36"/>
                    <a:pt x="83" y="36"/>
                  </a:cubicBezTo>
                  <a:cubicBezTo>
                    <a:pt x="84" y="35"/>
                    <a:pt x="84" y="34"/>
                    <a:pt x="84" y="33"/>
                  </a:cubicBezTo>
                  <a:close/>
                  <a:moveTo>
                    <a:pt x="84" y="58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4" y="51"/>
                    <a:pt x="84" y="50"/>
                    <a:pt x="83" y="49"/>
                  </a:cubicBezTo>
                  <a:cubicBezTo>
                    <a:pt x="83" y="49"/>
                    <a:pt x="82" y="49"/>
                    <a:pt x="81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2" y="50"/>
                    <a:pt x="72" y="51"/>
                    <a:pt x="72" y="52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59"/>
                    <a:pt x="72" y="59"/>
                    <a:pt x="73" y="60"/>
                  </a:cubicBezTo>
                  <a:cubicBezTo>
                    <a:pt x="74" y="60"/>
                    <a:pt x="74" y="61"/>
                    <a:pt x="75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2" y="61"/>
                    <a:pt x="83" y="60"/>
                    <a:pt x="83" y="60"/>
                  </a:cubicBezTo>
                  <a:cubicBezTo>
                    <a:pt x="84" y="59"/>
                    <a:pt x="84" y="59"/>
                    <a:pt x="84" y="58"/>
                  </a:cubicBezTo>
                  <a:close/>
                  <a:moveTo>
                    <a:pt x="84" y="82"/>
                  </a:moveTo>
                  <a:cubicBezTo>
                    <a:pt x="84" y="76"/>
                    <a:pt x="84" y="76"/>
                    <a:pt x="84" y="76"/>
                  </a:cubicBezTo>
                  <a:cubicBezTo>
                    <a:pt x="84" y="75"/>
                    <a:pt x="84" y="74"/>
                    <a:pt x="83" y="74"/>
                  </a:cubicBezTo>
                  <a:cubicBezTo>
                    <a:pt x="83" y="73"/>
                    <a:pt x="82" y="73"/>
                    <a:pt x="81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3"/>
                    <a:pt x="74" y="73"/>
                    <a:pt x="73" y="74"/>
                  </a:cubicBezTo>
                  <a:cubicBezTo>
                    <a:pt x="72" y="74"/>
                    <a:pt x="72" y="75"/>
                    <a:pt x="72" y="76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3"/>
                    <a:pt x="72" y="83"/>
                    <a:pt x="73" y="84"/>
                  </a:cubicBezTo>
                  <a:cubicBezTo>
                    <a:pt x="74" y="85"/>
                    <a:pt x="74" y="85"/>
                    <a:pt x="75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2" y="85"/>
                    <a:pt x="83" y="85"/>
                    <a:pt x="83" y="84"/>
                  </a:cubicBezTo>
                  <a:cubicBezTo>
                    <a:pt x="84" y="83"/>
                    <a:pt x="84" y="83"/>
                    <a:pt x="84" y="82"/>
                  </a:cubicBezTo>
                  <a:close/>
                  <a:moveTo>
                    <a:pt x="84" y="106"/>
                  </a:moveTo>
                  <a:cubicBezTo>
                    <a:pt x="84" y="100"/>
                    <a:pt x="84" y="100"/>
                    <a:pt x="84" y="100"/>
                  </a:cubicBezTo>
                  <a:cubicBezTo>
                    <a:pt x="84" y="99"/>
                    <a:pt x="84" y="98"/>
                    <a:pt x="83" y="98"/>
                  </a:cubicBezTo>
                  <a:cubicBezTo>
                    <a:pt x="83" y="97"/>
                    <a:pt x="82" y="97"/>
                    <a:pt x="81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4" y="97"/>
                    <a:pt x="74" y="97"/>
                    <a:pt x="73" y="98"/>
                  </a:cubicBezTo>
                  <a:cubicBezTo>
                    <a:pt x="72" y="98"/>
                    <a:pt x="72" y="99"/>
                    <a:pt x="72" y="100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2" y="107"/>
                    <a:pt x="72" y="108"/>
                    <a:pt x="73" y="108"/>
                  </a:cubicBezTo>
                  <a:cubicBezTo>
                    <a:pt x="74" y="109"/>
                    <a:pt x="74" y="109"/>
                    <a:pt x="75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82" y="109"/>
                    <a:pt x="83" y="109"/>
                    <a:pt x="83" y="108"/>
                  </a:cubicBezTo>
                  <a:cubicBezTo>
                    <a:pt x="84" y="108"/>
                    <a:pt x="84" y="107"/>
                    <a:pt x="84" y="106"/>
                  </a:cubicBezTo>
                  <a:close/>
                  <a:moveTo>
                    <a:pt x="109" y="33"/>
                  </a:moveTo>
                  <a:cubicBezTo>
                    <a:pt x="109" y="27"/>
                    <a:pt x="109" y="27"/>
                    <a:pt x="109" y="27"/>
                  </a:cubicBezTo>
                  <a:cubicBezTo>
                    <a:pt x="109" y="27"/>
                    <a:pt x="108" y="26"/>
                    <a:pt x="108" y="25"/>
                  </a:cubicBezTo>
                  <a:cubicBezTo>
                    <a:pt x="107" y="25"/>
                    <a:pt x="106" y="24"/>
                    <a:pt x="105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9" y="24"/>
                    <a:pt x="98" y="25"/>
                    <a:pt x="97" y="25"/>
                  </a:cubicBezTo>
                  <a:cubicBezTo>
                    <a:pt x="97" y="26"/>
                    <a:pt x="96" y="27"/>
                    <a:pt x="96" y="27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4"/>
                    <a:pt x="97" y="35"/>
                    <a:pt x="97" y="36"/>
                  </a:cubicBezTo>
                  <a:cubicBezTo>
                    <a:pt x="98" y="36"/>
                    <a:pt x="99" y="37"/>
                    <a:pt x="99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6" y="37"/>
                    <a:pt x="107" y="36"/>
                    <a:pt x="108" y="36"/>
                  </a:cubicBezTo>
                  <a:cubicBezTo>
                    <a:pt x="108" y="35"/>
                    <a:pt x="109" y="34"/>
                    <a:pt x="109" y="33"/>
                  </a:cubicBezTo>
                  <a:close/>
                  <a:moveTo>
                    <a:pt x="109" y="58"/>
                  </a:moveTo>
                  <a:cubicBezTo>
                    <a:pt x="109" y="52"/>
                    <a:pt x="109" y="52"/>
                    <a:pt x="109" y="52"/>
                  </a:cubicBezTo>
                  <a:cubicBezTo>
                    <a:pt x="109" y="51"/>
                    <a:pt x="108" y="50"/>
                    <a:pt x="108" y="49"/>
                  </a:cubicBezTo>
                  <a:cubicBezTo>
                    <a:pt x="107" y="49"/>
                    <a:pt x="106" y="49"/>
                    <a:pt x="105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9"/>
                    <a:pt x="98" y="49"/>
                    <a:pt x="97" y="49"/>
                  </a:cubicBezTo>
                  <a:cubicBezTo>
                    <a:pt x="97" y="50"/>
                    <a:pt x="96" y="51"/>
                    <a:pt x="96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9"/>
                    <a:pt x="97" y="59"/>
                    <a:pt x="97" y="60"/>
                  </a:cubicBezTo>
                  <a:cubicBezTo>
                    <a:pt x="98" y="60"/>
                    <a:pt x="99" y="61"/>
                    <a:pt x="99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6" y="61"/>
                    <a:pt x="107" y="60"/>
                    <a:pt x="108" y="60"/>
                  </a:cubicBezTo>
                  <a:cubicBezTo>
                    <a:pt x="108" y="59"/>
                    <a:pt x="109" y="59"/>
                    <a:pt x="109" y="58"/>
                  </a:cubicBezTo>
                  <a:close/>
                  <a:moveTo>
                    <a:pt x="109" y="82"/>
                  </a:moveTo>
                  <a:cubicBezTo>
                    <a:pt x="109" y="76"/>
                    <a:pt x="109" y="76"/>
                    <a:pt x="109" y="76"/>
                  </a:cubicBezTo>
                  <a:cubicBezTo>
                    <a:pt x="109" y="75"/>
                    <a:pt x="108" y="74"/>
                    <a:pt x="108" y="74"/>
                  </a:cubicBezTo>
                  <a:cubicBezTo>
                    <a:pt x="107" y="73"/>
                    <a:pt x="106" y="73"/>
                    <a:pt x="105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3"/>
                    <a:pt x="98" y="73"/>
                    <a:pt x="97" y="74"/>
                  </a:cubicBezTo>
                  <a:cubicBezTo>
                    <a:pt x="97" y="74"/>
                    <a:pt x="96" y="75"/>
                    <a:pt x="96" y="76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3"/>
                    <a:pt x="97" y="83"/>
                    <a:pt x="97" y="84"/>
                  </a:cubicBezTo>
                  <a:cubicBezTo>
                    <a:pt x="98" y="85"/>
                    <a:pt x="99" y="85"/>
                    <a:pt x="99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6" y="85"/>
                    <a:pt x="107" y="85"/>
                    <a:pt x="108" y="84"/>
                  </a:cubicBezTo>
                  <a:cubicBezTo>
                    <a:pt x="108" y="83"/>
                    <a:pt x="109" y="83"/>
                    <a:pt x="109" y="82"/>
                  </a:cubicBezTo>
                  <a:close/>
                  <a:moveTo>
                    <a:pt x="109" y="106"/>
                  </a:moveTo>
                  <a:cubicBezTo>
                    <a:pt x="109" y="100"/>
                    <a:pt x="109" y="100"/>
                    <a:pt x="109" y="100"/>
                  </a:cubicBezTo>
                  <a:cubicBezTo>
                    <a:pt x="109" y="99"/>
                    <a:pt x="108" y="98"/>
                    <a:pt x="108" y="98"/>
                  </a:cubicBezTo>
                  <a:cubicBezTo>
                    <a:pt x="107" y="97"/>
                    <a:pt x="106" y="97"/>
                    <a:pt x="105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8" y="97"/>
                    <a:pt x="97" y="98"/>
                  </a:cubicBezTo>
                  <a:cubicBezTo>
                    <a:pt x="97" y="98"/>
                    <a:pt x="96" y="99"/>
                    <a:pt x="96" y="100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96" y="107"/>
                    <a:pt x="97" y="108"/>
                    <a:pt x="97" y="108"/>
                  </a:cubicBezTo>
                  <a:cubicBezTo>
                    <a:pt x="98" y="109"/>
                    <a:pt x="99" y="109"/>
                    <a:pt x="99" y="109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6" y="109"/>
                    <a:pt x="107" y="109"/>
                    <a:pt x="108" y="108"/>
                  </a:cubicBezTo>
                  <a:cubicBezTo>
                    <a:pt x="108" y="108"/>
                    <a:pt x="109" y="107"/>
                    <a:pt x="109" y="106"/>
                  </a:cubicBezTo>
                  <a:close/>
                  <a:moveTo>
                    <a:pt x="109" y="130"/>
                  </a:moveTo>
                  <a:cubicBezTo>
                    <a:pt x="109" y="124"/>
                    <a:pt x="109" y="124"/>
                    <a:pt x="109" y="124"/>
                  </a:cubicBezTo>
                  <a:cubicBezTo>
                    <a:pt x="109" y="123"/>
                    <a:pt x="108" y="123"/>
                    <a:pt x="108" y="122"/>
                  </a:cubicBezTo>
                  <a:cubicBezTo>
                    <a:pt x="107" y="122"/>
                    <a:pt x="106" y="121"/>
                    <a:pt x="105" y="121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99" y="121"/>
                    <a:pt x="98" y="122"/>
                    <a:pt x="97" y="122"/>
                  </a:cubicBezTo>
                  <a:cubicBezTo>
                    <a:pt x="97" y="123"/>
                    <a:pt x="96" y="123"/>
                    <a:pt x="96" y="124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6" y="131"/>
                    <a:pt x="97" y="132"/>
                    <a:pt x="97" y="132"/>
                  </a:cubicBezTo>
                  <a:cubicBezTo>
                    <a:pt x="98" y="133"/>
                    <a:pt x="99" y="133"/>
                    <a:pt x="9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6" y="133"/>
                    <a:pt x="107" y="133"/>
                    <a:pt x="108" y="132"/>
                  </a:cubicBezTo>
                  <a:cubicBezTo>
                    <a:pt x="108" y="132"/>
                    <a:pt x="109" y="131"/>
                    <a:pt x="109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2" name="Freeform 384">
              <a:extLst>
                <a:ext uri="{FF2B5EF4-FFF2-40B4-BE49-F238E27FC236}">
                  <a16:creationId xmlns:a16="http://schemas.microsoft.com/office/drawing/2014/main" id="{72315ED8-67F5-4226-8268-EE8DE6B85D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4207" y="4331544"/>
              <a:ext cx="137395" cy="176428"/>
            </a:xfrm>
            <a:custGeom>
              <a:avLst/>
              <a:gdLst>
                <a:gd name="T0" fmla="*/ 6 w 133"/>
                <a:gd name="T1" fmla="*/ 170 h 170"/>
                <a:gd name="T2" fmla="*/ 6 w 133"/>
                <a:gd name="T3" fmla="*/ 0 h 170"/>
                <a:gd name="T4" fmla="*/ 121 w 133"/>
                <a:gd name="T5" fmla="*/ 158 h 170"/>
                <a:gd name="T6" fmla="*/ 48 w 133"/>
                <a:gd name="T7" fmla="*/ 136 h 170"/>
                <a:gd name="T8" fmla="*/ 84 w 133"/>
                <a:gd name="T9" fmla="*/ 136 h 170"/>
                <a:gd name="T10" fmla="*/ 33 w 133"/>
                <a:gd name="T11" fmla="*/ 37 h 170"/>
                <a:gd name="T12" fmla="*/ 25 w 133"/>
                <a:gd name="T13" fmla="*/ 25 h 170"/>
                <a:gd name="T14" fmla="*/ 36 w 133"/>
                <a:gd name="T15" fmla="*/ 52 h 170"/>
                <a:gd name="T16" fmla="*/ 25 w 133"/>
                <a:gd name="T17" fmla="*/ 60 h 170"/>
                <a:gd name="T18" fmla="*/ 33 w 133"/>
                <a:gd name="T19" fmla="*/ 49 h 170"/>
                <a:gd name="T20" fmla="*/ 35 w 133"/>
                <a:gd name="T21" fmla="*/ 84 h 170"/>
                <a:gd name="T22" fmla="*/ 24 w 133"/>
                <a:gd name="T23" fmla="*/ 76 h 170"/>
                <a:gd name="T24" fmla="*/ 36 w 133"/>
                <a:gd name="T25" fmla="*/ 76 h 170"/>
                <a:gd name="T26" fmla="*/ 27 w 133"/>
                <a:gd name="T27" fmla="*/ 109 h 170"/>
                <a:gd name="T28" fmla="*/ 27 w 133"/>
                <a:gd name="T29" fmla="*/ 97 h 170"/>
                <a:gd name="T30" fmla="*/ 36 w 133"/>
                <a:gd name="T31" fmla="*/ 130 h 170"/>
                <a:gd name="T32" fmla="*/ 24 w 133"/>
                <a:gd name="T33" fmla="*/ 130 h 170"/>
                <a:gd name="T34" fmla="*/ 35 w 133"/>
                <a:gd name="T35" fmla="*/ 122 h 170"/>
                <a:gd name="T36" fmla="*/ 57 w 133"/>
                <a:gd name="T37" fmla="*/ 37 h 170"/>
                <a:gd name="T38" fmla="*/ 49 w 133"/>
                <a:gd name="T39" fmla="*/ 25 h 170"/>
                <a:gd name="T40" fmla="*/ 60 w 133"/>
                <a:gd name="T41" fmla="*/ 52 h 170"/>
                <a:gd name="T42" fmla="*/ 49 w 133"/>
                <a:gd name="T43" fmla="*/ 60 h 170"/>
                <a:gd name="T44" fmla="*/ 57 w 133"/>
                <a:gd name="T45" fmla="*/ 49 h 170"/>
                <a:gd name="T46" fmla="*/ 59 w 133"/>
                <a:gd name="T47" fmla="*/ 84 h 170"/>
                <a:gd name="T48" fmla="*/ 48 w 133"/>
                <a:gd name="T49" fmla="*/ 76 h 170"/>
                <a:gd name="T50" fmla="*/ 60 w 133"/>
                <a:gd name="T51" fmla="*/ 76 h 170"/>
                <a:gd name="T52" fmla="*/ 51 w 133"/>
                <a:gd name="T53" fmla="*/ 109 h 170"/>
                <a:gd name="T54" fmla="*/ 51 w 133"/>
                <a:gd name="T55" fmla="*/ 97 h 170"/>
                <a:gd name="T56" fmla="*/ 84 w 133"/>
                <a:gd name="T57" fmla="*/ 33 h 170"/>
                <a:gd name="T58" fmla="*/ 72 w 133"/>
                <a:gd name="T59" fmla="*/ 33 h 170"/>
                <a:gd name="T60" fmla="*/ 83 w 133"/>
                <a:gd name="T61" fmla="*/ 25 h 170"/>
                <a:gd name="T62" fmla="*/ 81 w 133"/>
                <a:gd name="T63" fmla="*/ 61 h 170"/>
                <a:gd name="T64" fmla="*/ 73 w 133"/>
                <a:gd name="T65" fmla="*/ 50 h 170"/>
                <a:gd name="T66" fmla="*/ 84 w 133"/>
                <a:gd name="T67" fmla="*/ 76 h 170"/>
                <a:gd name="T68" fmla="*/ 73 w 133"/>
                <a:gd name="T69" fmla="*/ 84 h 170"/>
                <a:gd name="T70" fmla="*/ 81 w 133"/>
                <a:gd name="T71" fmla="*/ 73 h 170"/>
                <a:gd name="T72" fmla="*/ 83 w 133"/>
                <a:gd name="T73" fmla="*/ 108 h 170"/>
                <a:gd name="T74" fmla="*/ 72 w 133"/>
                <a:gd name="T75" fmla="*/ 100 h 170"/>
                <a:gd name="T76" fmla="*/ 84 w 133"/>
                <a:gd name="T77" fmla="*/ 100 h 170"/>
                <a:gd name="T78" fmla="*/ 99 w 133"/>
                <a:gd name="T79" fmla="*/ 37 h 170"/>
                <a:gd name="T80" fmla="*/ 99 w 133"/>
                <a:gd name="T81" fmla="*/ 24 h 170"/>
                <a:gd name="T82" fmla="*/ 108 w 133"/>
                <a:gd name="T83" fmla="*/ 58 h 170"/>
                <a:gd name="T84" fmla="*/ 96 w 133"/>
                <a:gd name="T85" fmla="*/ 58 h 170"/>
                <a:gd name="T86" fmla="*/ 108 w 133"/>
                <a:gd name="T87" fmla="*/ 50 h 170"/>
                <a:gd name="T88" fmla="*/ 105 w 133"/>
                <a:gd name="T89" fmla="*/ 85 h 170"/>
                <a:gd name="T90" fmla="*/ 97 w 133"/>
                <a:gd name="T91" fmla="*/ 74 h 170"/>
                <a:gd name="T92" fmla="*/ 108 w 133"/>
                <a:gd name="T93" fmla="*/ 100 h 170"/>
                <a:gd name="T94" fmla="*/ 97 w 133"/>
                <a:gd name="T95" fmla="*/ 108 h 170"/>
                <a:gd name="T96" fmla="*/ 105 w 133"/>
                <a:gd name="T97" fmla="*/ 97 h 170"/>
                <a:gd name="T98" fmla="*/ 108 w 133"/>
                <a:gd name="T99" fmla="*/ 132 h 170"/>
                <a:gd name="T100" fmla="*/ 96 w 133"/>
                <a:gd name="T101" fmla="*/ 124 h 170"/>
                <a:gd name="T102" fmla="*/ 108 w 133"/>
                <a:gd name="T103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70">
                  <a:moveTo>
                    <a:pt x="133" y="6"/>
                  </a:moveTo>
                  <a:cubicBezTo>
                    <a:pt x="133" y="164"/>
                    <a:pt x="133" y="164"/>
                    <a:pt x="133" y="164"/>
                  </a:cubicBezTo>
                  <a:cubicBezTo>
                    <a:pt x="133" y="165"/>
                    <a:pt x="132" y="167"/>
                    <a:pt x="131" y="168"/>
                  </a:cubicBezTo>
                  <a:cubicBezTo>
                    <a:pt x="130" y="169"/>
                    <a:pt x="128" y="170"/>
                    <a:pt x="127" y="170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4" y="170"/>
                    <a:pt x="3" y="169"/>
                    <a:pt x="1" y="168"/>
                  </a:cubicBezTo>
                  <a:cubicBezTo>
                    <a:pt x="0" y="167"/>
                    <a:pt x="0" y="165"/>
                    <a:pt x="0" y="1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0"/>
                    <a:pt x="130" y="1"/>
                    <a:pt x="131" y="2"/>
                  </a:cubicBezTo>
                  <a:cubicBezTo>
                    <a:pt x="132" y="3"/>
                    <a:pt x="133" y="5"/>
                    <a:pt x="133" y="6"/>
                  </a:cubicBezTo>
                  <a:close/>
                  <a:moveTo>
                    <a:pt x="84" y="158"/>
                  </a:moveTo>
                  <a:cubicBezTo>
                    <a:pt x="121" y="158"/>
                    <a:pt x="121" y="158"/>
                    <a:pt x="121" y="158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58"/>
                    <a:pt x="12" y="158"/>
                    <a:pt x="12" y="158"/>
                  </a:cubicBezTo>
                  <a:cubicBezTo>
                    <a:pt x="48" y="158"/>
                    <a:pt x="48" y="158"/>
                    <a:pt x="48" y="158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48" y="136"/>
                    <a:pt x="48" y="135"/>
                    <a:pt x="49" y="134"/>
                  </a:cubicBezTo>
                  <a:cubicBezTo>
                    <a:pt x="49" y="134"/>
                    <a:pt x="50" y="133"/>
                    <a:pt x="51" y="133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2" y="133"/>
                    <a:pt x="83" y="134"/>
                    <a:pt x="83" y="134"/>
                  </a:cubicBezTo>
                  <a:cubicBezTo>
                    <a:pt x="84" y="135"/>
                    <a:pt x="84" y="136"/>
                    <a:pt x="84" y="136"/>
                  </a:cubicBezTo>
                  <a:lnTo>
                    <a:pt x="84" y="158"/>
                  </a:lnTo>
                  <a:close/>
                  <a:moveTo>
                    <a:pt x="36" y="27"/>
                  </a:moveTo>
                  <a:cubicBezTo>
                    <a:pt x="36" y="33"/>
                    <a:pt x="36" y="33"/>
                    <a:pt x="36" y="33"/>
                  </a:cubicBezTo>
                  <a:cubicBezTo>
                    <a:pt x="36" y="34"/>
                    <a:pt x="36" y="35"/>
                    <a:pt x="35" y="36"/>
                  </a:cubicBezTo>
                  <a:cubicBezTo>
                    <a:pt x="34" y="36"/>
                    <a:pt x="34" y="37"/>
                    <a:pt x="3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6"/>
                    <a:pt x="25" y="36"/>
                  </a:cubicBezTo>
                  <a:cubicBezTo>
                    <a:pt x="24" y="35"/>
                    <a:pt x="24" y="34"/>
                    <a:pt x="24" y="33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5" y="25"/>
                  </a:cubicBezTo>
                  <a:cubicBezTo>
                    <a:pt x="25" y="25"/>
                    <a:pt x="26" y="24"/>
                    <a:pt x="27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6" y="26"/>
                    <a:pt x="36" y="27"/>
                    <a:pt x="36" y="27"/>
                  </a:cubicBezTo>
                  <a:close/>
                  <a:moveTo>
                    <a:pt x="36" y="52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9"/>
                    <a:pt x="35" y="60"/>
                  </a:cubicBezTo>
                  <a:cubicBezTo>
                    <a:pt x="34" y="60"/>
                    <a:pt x="34" y="61"/>
                    <a:pt x="33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6" y="61"/>
                    <a:pt x="25" y="60"/>
                    <a:pt x="25" y="60"/>
                  </a:cubicBezTo>
                  <a:cubicBezTo>
                    <a:pt x="24" y="59"/>
                    <a:pt x="24" y="58"/>
                    <a:pt x="24" y="5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4" y="50"/>
                    <a:pt x="25" y="50"/>
                  </a:cubicBezTo>
                  <a:cubicBezTo>
                    <a:pt x="25" y="49"/>
                    <a:pt x="26" y="49"/>
                    <a:pt x="27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4" y="49"/>
                    <a:pt x="35" y="50"/>
                  </a:cubicBezTo>
                  <a:cubicBezTo>
                    <a:pt x="36" y="50"/>
                    <a:pt x="36" y="51"/>
                    <a:pt x="36" y="52"/>
                  </a:cubicBezTo>
                  <a:close/>
                  <a:moveTo>
                    <a:pt x="36" y="76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6" y="83"/>
                    <a:pt x="36" y="83"/>
                    <a:pt x="35" y="84"/>
                  </a:cubicBezTo>
                  <a:cubicBezTo>
                    <a:pt x="34" y="85"/>
                    <a:pt x="34" y="85"/>
                    <a:pt x="33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5"/>
                    <a:pt x="25" y="85"/>
                    <a:pt x="25" y="84"/>
                  </a:cubicBezTo>
                  <a:cubicBezTo>
                    <a:pt x="24" y="83"/>
                    <a:pt x="24" y="83"/>
                    <a:pt x="24" y="8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5"/>
                    <a:pt x="24" y="74"/>
                    <a:pt x="25" y="74"/>
                  </a:cubicBezTo>
                  <a:cubicBezTo>
                    <a:pt x="25" y="73"/>
                    <a:pt x="26" y="73"/>
                    <a:pt x="27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5" y="74"/>
                  </a:cubicBezTo>
                  <a:cubicBezTo>
                    <a:pt x="36" y="74"/>
                    <a:pt x="36" y="75"/>
                    <a:pt x="36" y="76"/>
                  </a:cubicBezTo>
                  <a:close/>
                  <a:moveTo>
                    <a:pt x="36" y="100"/>
                  </a:moveTo>
                  <a:cubicBezTo>
                    <a:pt x="36" y="106"/>
                    <a:pt x="36" y="106"/>
                    <a:pt x="36" y="106"/>
                  </a:cubicBezTo>
                  <a:cubicBezTo>
                    <a:pt x="36" y="107"/>
                    <a:pt x="36" y="108"/>
                    <a:pt x="35" y="108"/>
                  </a:cubicBezTo>
                  <a:cubicBezTo>
                    <a:pt x="34" y="109"/>
                    <a:pt x="34" y="109"/>
                    <a:pt x="33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6" y="109"/>
                    <a:pt x="25" y="109"/>
                    <a:pt x="25" y="108"/>
                  </a:cubicBezTo>
                  <a:cubicBezTo>
                    <a:pt x="24" y="108"/>
                    <a:pt x="24" y="107"/>
                    <a:pt x="24" y="10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99"/>
                    <a:pt x="24" y="99"/>
                    <a:pt x="25" y="98"/>
                  </a:cubicBezTo>
                  <a:cubicBezTo>
                    <a:pt x="25" y="97"/>
                    <a:pt x="26" y="97"/>
                    <a:pt x="27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4" y="97"/>
                    <a:pt x="34" y="97"/>
                    <a:pt x="35" y="98"/>
                  </a:cubicBezTo>
                  <a:cubicBezTo>
                    <a:pt x="36" y="99"/>
                    <a:pt x="36" y="99"/>
                    <a:pt x="36" y="100"/>
                  </a:cubicBezTo>
                  <a:close/>
                  <a:moveTo>
                    <a:pt x="36" y="124"/>
                  </a:moveTo>
                  <a:cubicBezTo>
                    <a:pt x="36" y="130"/>
                    <a:pt x="36" y="130"/>
                    <a:pt x="36" y="130"/>
                  </a:cubicBezTo>
                  <a:cubicBezTo>
                    <a:pt x="36" y="131"/>
                    <a:pt x="36" y="132"/>
                    <a:pt x="35" y="132"/>
                  </a:cubicBezTo>
                  <a:cubicBezTo>
                    <a:pt x="34" y="133"/>
                    <a:pt x="34" y="133"/>
                    <a:pt x="33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6" y="133"/>
                    <a:pt x="25" y="133"/>
                    <a:pt x="25" y="132"/>
                  </a:cubicBezTo>
                  <a:cubicBezTo>
                    <a:pt x="24" y="132"/>
                    <a:pt x="24" y="131"/>
                    <a:pt x="24" y="130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3"/>
                    <a:pt x="24" y="123"/>
                    <a:pt x="25" y="122"/>
                  </a:cubicBezTo>
                  <a:cubicBezTo>
                    <a:pt x="25" y="122"/>
                    <a:pt x="26" y="121"/>
                    <a:pt x="27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4" y="121"/>
                    <a:pt x="34" y="122"/>
                    <a:pt x="35" y="122"/>
                  </a:cubicBezTo>
                  <a:cubicBezTo>
                    <a:pt x="36" y="123"/>
                    <a:pt x="36" y="123"/>
                    <a:pt x="36" y="124"/>
                  </a:cubicBezTo>
                  <a:close/>
                  <a:moveTo>
                    <a:pt x="60" y="27"/>
                  </a:moveTo>
                  <a:cubicBezTo>
                    <a:pt x="60" y="33"/>
                    <a:pt x="60" y="33"/>
                    <a:pt x="60" y="33"/>
                  </a:cubicBezTo>
                  <a:cubicBezTo>
                    <a:pt x="60" y="34"/>
                    <a:pt x="60" y="35"/>
                    <a:pt x="59" y="36"/>
                  </a:cubicBezTo>
                  <a:cubicBezTo>
                    <a:pt x="59" y="36"/>
                    <a:pt x="58" y="37"/>
                    <a:pt x="57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6"/>
                    <a:pt x="49" y="36"/>
                  </a:cubicBezTo>
                  <a:cubicBezTo>
                    <a:pt x="48" y="35"/>
                    <a:pt x="48" y="34"/>
                    <a:pt x="48" y="33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6"/>
                    <a:pt x="49" y="25"/>
                  </a:cubicBezTo>
                  <a:cubicBezTo>
                    <a:pt x="49" y="25"/>
                    <a:pt x="50" y="24"/>
                    <a:pt x="51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8" y="24"/>
                    <a:pt x="59" y="25"/>
                    <a:pt x="59" y="25"/>
                  </a:cubicBezTo>
                  <a:cubicBezTo>
                    <a:pt x="60" y="26"/>
                    <a:pt x="60" y="27"/>
                    <a:pt x="60" y="27"/>
                  </a:cubicBezTo>
                  <a:close/>
                  <a:moveTo>
                    <a:pt x="60" y="52"/>
                  </a:move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9"/>
                    <a:pt x="59" y="60"/>
                  </a:cubicBezTo>
                  <a:cubicBezTo>
                    <a:pt x="59" y="60"/>
                    <a:pt x="58" y="61"/>
                    <a:pt x="57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0" y="61"/>
                    <a:pt x="49" y="60"/>
                    <a:pt x="49" y="60"/>
                  </a:cubicBezTo>
                  <a:cubicBezTo>
                    <a:pt x="48" y="59"/>
                    <a:pt x="48" y="58"/>
                    <a:pt x="48" y="58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0"/>
                    <a:pt x="49" y="50"/>
                  </a:cubicBezTo>
                  <a:cubicBezTo>
                    <a:pt x="49" y="49"/>
                    <a:pt x="50" y="49"/>
                    <a:pt x="51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8" y="49"/>
                    <a:pt x="59" y="49"/>
                    <a:pt x="59" y="50"/>
                  </a:cubicBezTo>
                  <a:cubicBezTo>
                    <a:pt x="60" y="50"/>
                    <a:pt x="60" y="51"/>
                    <a:pt x="60" y="52"/>
                  </a:cubicBezTo>
                  <a:close/>
                  <a:moveTo>
                    <a:pt x="60" y="76"/>
                  </a:moveTo>
                  <a:cubicBezTo>
                    <a:pt x="60" y="82"/>
                    <a:pt x="60" y="82"/>
                    <a:pt x="60" y="82"/>
                  </a:cubicBezTo>
                  <a:cubicBezTo>
                    <a:pt x="60" y="83"/>
                    <a:pt x="60" y="83"/>
                    <a:pt x="59" y="84"/>
                  </a:cubicBezTo>
                  <a:cubicBezTo>
                    <a:pt x="59" y="85"/>
                    <a:pt x="58" y="85"/>
                    <a:pt x="57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0" y="85"/>
                    <a:pt x="49" y="85"/>
                    <a:pt x="49" y="84"/>
                  </a:cubicBezTo>
                  <a:cubicBezTo>
                    <a:pt x="48" y="83"/>
                    <a:pt x="48" y="83"/>
                    <a:pt x="48" y="82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5"/>
                    <a:pt x="48" y="74"/>
                    <a:pt x="49" y="74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3"/>
                    <a:pt x="59" y="73"/>
                    <a:pt x="59" y="74"/>
                  </a:cubicBezTo>
                  <a:cubicBezTo>
                    <a:pt x="60" y="74"/>
                    <a:pt x="60" y="75"/>
                    <a:pt x="60" y="76"/>
                  </a:cubicBezTo>
                  <a:close/>
                  <a:moveTo>
                    <a:pt x="60" y="100"/>
                  </a:move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0" y="108"/>
                    <a:pt x="59" y="108"/>
                  </a:cubicBezTo>
                  <a:cubicBezTo>
                    <a:pt x="59" y="109"/>
                    <a:pt x="58" y="109"/>
                    <a:pt x="57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0" y="109"/>
                    <a:pt x="49" y="109"/>
                    <a:pt x="49" y="108"/>
                  </a:cubicBezTo>
                  <a:cubicBezTo>
                    <a:pt x="48" y="108"/>
                    <a:pt x="48" y="107"/>
                    <a:pt x="48" y="106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8" y="99"/>
                    <a:pt x="48" y="99"/>
                    <a:pt x="49" y="98"/>
                  </a:cubicBezTo>
                  <a:cubicBezTo>
                    <a:pt x="49" y="97"/>
                    <a:pt x="50" y="97"/>
                    <a:pt x="51" y="97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8" y="97"/>
                    <a:pt x="59" y="97"/>
                    <a:pt x="59" y="98"/>
                  </a:cubicBezTo>
                  <a:cubicBezTo>
                    <a:pt x="60" y="99"/>
                    <a:pt x="60" y="99"/>
                    <a:pt x="60" y="100"/>
                  </a:cubicBezTo>
                  <a:close/>
                  <a:moveTo>
                    <a:pt x="84" y="27"/>
                  </a:moveTo>
                  <a:cubicBezTo>
                    <a:pt x="84" y="33"/>
                    <a:pt x="84" y="33"/>
                    <a:pt x="84" y="33"/>
                  </a:cubicBezTo>
                  <a:cubicBezTo>
                    <a:pt x="84" y="34"/>
                    <a:pt x="84" y="35"/>
                    <a:pt x="83" y="36"/>
                  </a:cubicBezTo>
                  <a:cubicBezTo>
                    <a:pt x="83" y="36"/>
                    <a:pt x="82" y="37"/>
                    <a:pt x="81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4" y="37"/>
                    <a:pt x="74" y="36"/>
                    <a:pt x="73" y="36"/>
                  </a:cubicBezTo>
                  <a:cubicBezTo>
                    <a:pt x="72" y="35"/>
                    <a:pt x="72" y="34"/>
                    <a:pt x="72" y="33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72" y="26"/>
                    <a:pt x="73" y="25"/>
                  </a:cubicBezTo>
                  <a:cubicBezTo>
                    <a:pt x="74" y="25"/>
                    <a:pt x="74" y="24"/>
                    <a:pt x="75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2" y="24"/>
                    <a:pt x="83" y="25"/>
                    <a:pt x="83" y="25"/>
                  </a:cubicBezTo>
                  <a:cubicBezTo>
                    <a:pt x="84" y="26"/>
                    <a:pt x="84" y="27"/>
                    <a:pt x="84" y="27"/>
                  </a:cubicBezTo>
                  <a:close/>
                  <a:moveTo>
                    <a:pt x="84" y="52"/>
                  </a:moveTo>
                  <a:cubicBezTo>
                    <a:pt x="84" y="58"/>
                    <a:pt x="84" y="58"/>
                    <a:pt x="84" y="58"/>
                  </a:cubicBezTo>
                  <a:cubicBezTo>
                    <a:pt x="84" y="58"/>
                    <a:pt x="84" y="59"/>
                    <a:pt x="83" y="60"/>
                  </a:cubicBezTo>
                  <a:cubicBezTo>
                    <a:pt x="83" y="60"/>
                    <a:pt x="82" y="61"/>
                    <a:pt x="81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4" y="61"/>
                    <a:pt x="74" y="60"/>
                    <a:pt x="73" y="60"/>
                  </a:cubicBezTo>
                  <a:cubicBezTo>
                    <a:pt x="72" y="59"/>
                    <a:pt x="72" y="58"/>
                    <a:pt x="72" y="58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1"/>
                    <a:pt x="72" y="50"/>
                    <a:pt x="73" y="50"/>
                  </a:cubicBezTo>
                  <a:cubicBezTo>
                    <a:pt x="74" y="49"/>
                    <a:pt x="74" y="49"/>
                    <a:pt x="75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9"/>
                    <a:pt x="83" y="49"/>
                    <a:pt x="83" y="50"/>
                  </a:cubicBezTo>
                  <a:cubicBezTo>
                    <a:pt x="84" y="50"/>
                    <a:pt x="84" y="51"/>
                    <a:pt x="84" y="52"/>
                  </a:cubicBezTo>
                  <a:close/>
                  <a:moveTo>
                    <a:pt x="84" y="76"/>
                  </a:moveTo>
                  <a:cubicBezTo>
                    <a:pt x="84" y="82"/>
                    <a:pt x="84" y="82"/>
                    <a:pt x="84" y="82"/>
                  </a:cubicBezTo>
                  <a:cubicBezTo>
                    <a:pt x="84" y="83"/>
                    <a:pt x="84" y="83"/>
                    <a:pt x="83" y="84"/>
                  </a:cubicBezTo>
                  <a:cubicBezTo>
                    <a:pt x="83" y="85"/>
                    <a:pt x="82" y="85"/>
                    <a:pt x="81" y="85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4" y="85"/>
                    <a:pt x="74" y="85"/>
                    <a:pt x="73" y="84"/>
                  </a:cubicBezTo>
                  <a:cubicBezTo>
                    <a:pt x="72" y="83"/>
                    <a:pt x="72" y="83"/>
                    <a:pt x="72" y="82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75"/>
                    <a:pt x="72" y="74"/>
                    <a:pt x="73" y="74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2" y="73"/>
                    <a:pt x="83" y="73"/>
                    <a:pt x="83" y="74"/>
                  </a:cubicBezTo>
                  <a:cubicBezTo>
                    <a:pt x="84" y="74"/>
                    <a:pt x="84" y="75"/>
                    <a:pt x="84" y="76"/>
                  </a:cubicBezTo>
                  <a:close/>
                  <a:moveTo>
                    <a:pt x="84" y="100"/>
                  </a:moveTo>
                  <a:cubicBezTo>
                    <a:pt x="84" y="106"/>
                    <a:pt x="84" y="106"/>
                    <a:pt x="84" y="106"/>
                  </a:cubicBezTo>
                  <a:cubicBezTo>
                    <a:pt x="84" y="107"/>
                    <a:pt x="84" y="108"/>
                    <a:pt x="83" y="108"/>
                  </a:cubicBezTo>
                  <a:cubicBezTo>
                    <a:pt x="83" y="109"/>
                    <a:pt x="82" y="109"/>
                    <a:pt x="81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3" y="108"/>
                  </a:cubicBezTo>
                  <a:cubicBezTo>
                    <a:pt x="72" y="108"/>
                    <a:pt x="72" y="107"/>
                    <a:pt x="72" y="106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99"/>
                    <a:pt x="72" y="99"/>
                    <a:pt x="73" y="98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81" y="97"/>
                    <a:pt x="81" y="97"/>
                    <a:pt x="81" y="97"/>
                  </a:cubicBezTo>
                  <a:cubicBezTo>
                    <a:pt x="82" y="97"/>
                    <a:pt x="83" y="97"/>
                    <a:pt x="83" y="98"/>
                  </a:cubicBezTo>
                  <a:cubicBezTo>
                    <a:pt x="84" y="99"/>
                    <a:pt x="84" y="99"/>
                    <a:pt x="84" y="100"/>
                  </a:cubicBezTo>
                  <a:close/>
                  <a:moveTo>
                    <a:pt x="108" y="27"/>
                  </a:moveTo>
                  <a:cubicBezTo>
                    <a:pt x="108" y="33"/>
                    <a:pt x="108" y="33"/>
                    <a:pt x="108" y="33"/>
                  </a:cubicBezTo>
                  <a:cubicBezTo>
                    <a:pt x="108" y="34"/>
                    <a:pt x="108" y="35"/>
                    <a:pt x="108" y="36"/>
                  </a:cubicBezTo>
                  <a:cubicBezTo>
                    <a:pt x="107" y="36"/>
                    <a:pt x="106" y="37"/>
                    <a:pt x="105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9" y="37"/>
                    <a:pt x="98" y="36"/>
                    <a:pt x="97" y="36"/>
                  </a:cubicBezTo>
                  <a:cubicBezTo>
                    <a:pt x="97" y="35"/>
                    <a:pt x="96" y="34"/>
                    <a:pt x="96" y="3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7" y="26"/>
                    <a:pt x="97" y="25"/>
                  </a:cubicBezTo>
                  <a:cubicBezTo>
                    <a:pt x="98" y="25"/>
                    <a:pt x="99" y="24"/>
                    <a:pt x="99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6" y="24"/>
                    <a:pt x="107" y="25"/>
                    <a:pt x="108" y="25"/>
                  </a:cubicBezTo>
                  <a:cubicBezTo>
                    <a:pt x="108" y="26"/>
                    <a:pt x="108" y="27"/>
                    <a:pt x="108" y="27"/>
                  </a:cubicBezTo>
                  <a:close/>
                  <a:moveTo>
                    <a:pt x="108" y="52"/>
                  </a:moveTo>
                  <a:cubicBezTo>
                    <a:pt x="108" y="58"/>
                    <a:pt x="108" y="58"/>
                    <a:pt x="108" y="58"/>
                  </a:cubicBezTo>
                  <a:cubicBezTo>
                    <a:pt x="108" y="58"/>
                    <a:pt x="108" y="59"/>
                    <a:pt x="108" y="60"/>
                  </a:cubicBezTo>
                  <a:cubicBezTo>
                    <a:pt x="107" y="60"/>
                    <a:pt x="106" y="61"/>
                    <a:pt x="105" y="61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1"/>
                    <a:pt x="98" y="60"/>
                    <a:pt x="97" y="60"/>
                  </a:cubicBezTo>
                  <a:cubicBezTo>
                    <a:pt x="97" y="59"/>
                    <a:pt x="96" y="58"/>
                    <a:pt x="96" y="58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1"/>
                    <a:pt x="97" y="50"/>
                    <a:pt x="97" y="50"/>
                  </a:cubicBezTo>
                  <a:cubicBezTo>
                    <a:pt x="98" y="49"/>
                    <a:pt x="99" y="49"/>
                    <a:pt x="99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6" y="49"/>
                    <a:pt x="107" y="49"/>
                    <a:pt x="108" y="50"/>
                  </a:cubicBezTo>
                  <a:cubicBezTo>
                    <a:pt x="108" y="50"/>
                    <a:pt x="108" y="51"/>
                    <a:pt x="108" y="52"/>
                  </a:cubicBezTo>
                  <a:close/>
                  <a:moveTo>
                    <a:pt x="108" y="76"/>
                  </a:moveTo>
                  <a:cubicBezTo>
                    <a:pt x="108" y="82"/>
                    <a:pt x="108" y="82"/>
                    <a:pt x="108" y="82"/>
                  </a:cubicBezTo>
                  <a:cubicBezTo>
                    <a:pt x="108" y="83"/>
                    <a:pt x="108" y="83"/>
                    <a:pt x="108" y="84"/>
                  </a:cubicBezTo>
                  <a:cubicBezTo>
                    <a:pt x="107" y="85"/>
                    <a:pt x="106" y="85"/>
                    <a:pt x="105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5"/>
                    <a:pt x="98" y="85"/>
                    <a:pt x="97" y="84"/>
                  </a:cubicBezTo>
                  <a:cubicBezTo>
                    <a:pt x="97" y="83"/>
                    <a:pt x="96" y="83"/>
                    <a:pt x="96" y="82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75"/>
                    <a:pt x="97" y="74"/>
                    <a:pt x="97" y="74"/>
                  </a:cubicBezTo>
                  <a:cubicBezTo>
                    <a:pt x="98" y="73"/>
                    <a:pt x="99" y="73"/>
                    <a:pt x="99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6" y="73"/>
                    <a:pt x="107" y="73"/>
                    <a:pt x="108" y="74"/>
                  </a:cubicBezTo>
                  <a:cubicBezTo>
                    <a:pt x="108" y="74"/>
                    <a:pt x="108" y="75"/>
                    <a:pt x="108" y="76"/>
                  </a:cubicBezTo>
                  <a:close/>
                  <a:moveTo>
                    <a:pt x="108" y="100"/>
                  </a:moveTo>
                  <a:cubicBezTo>
                    <a:pt x="108" y="106"/>
                    <a:pt x="108" y="106"/>
                    <a:pt x="108" y="106"/>
                  </a:cubicBezTo>
                  <a:cubicBezTo>
                    <a:pt x="108" y="107"/>
                    <a:pt x="108" y="108"/>
                    <a:pt x="108" y="108"/>
                  </a:cubicBezTo>
                  <a:cubicBezTo>
                    <a:pt x="107" y="109"/>
                    <a:pt x="106" y="109"/>
                    <a:pt x="105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98" y="109"/>
                    <a:pt x="97" y="108"/>
                  </a:cubicBezTo>
                  <a:cubicBezTo>
                    <a:pt x="97" y="108"/>
                    <a:pt x="96" y="107"/>
                    <a:pt x="96" y="10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99"/>
                    <a:pt x="97" y="99"/>
                    <a:pt x="97" y="98"/>
                  </a:cubicBezTo>
                  <a:cubicBezTo>
                    <a:pt x="98" y="97"/>
                    <a:pt x="99" y="97"/>
                    <a:pt x="99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6" y="97"/>
                    <a:pt x="107" y="97"/>
                    <a:pt x="108" y="98"/>
                  </a:cubicBezTo>
                  <a:cubicBezTo>
                    <a:pt x="108" y="99"/>
                    <a:pt x="108" y="99"/>
                    <a:pt x="108" y="100"/>
                  </a:cubicBezTo>
                  <a:close/>
                  <a:moveTo>
                    <a:pt x="108" y="124"/>
                  </a:moveTo>
                  <a:cubicBezTo>
                    <a:pt x="108" y="130"/>
                    <a:pt x="108" y="130"/>
                    <a:pt x="108" y="130"/>
                  </a:cubicBezTo>
                  <a:cubicBezTo>
                    <a:pt x="108" y="131"/>
                    <a:pt x="108" y="132"/>
                    <a:pt x="108" y="132"/>
                  </a:cubicBezTo>
                  <a:cubicBezTo>
                    <a:pt x="107" y="133"/>
                    <a:pt x="106" y="133"/>
                    <a:pt x="105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33"/>
                    <a:pt x="98" y="133"/>
                    <a:pt x="97" y="132"/>
                  </a:cubicBezTo>
                  <a:cubicBezTo>
                    <a:pt x="97" y="132"/>
                    <a:pt x="96" y="131"/>
                    <a:pt x="96" y="13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3"/>
                    <a:pt x="97" y="123"/>
                    <a:pt x="97" y="122"/>
                  </a:cubicBezTo>
                  <a:cubicBezTo>
                    <a:pt x="98" y="122"/>
                    <a:pt x="99" y="121"/>
                    <a:pt x="99" y="121"/>
                  </a:cubicBezTo>
                  <a:cubicBezTo>
                    <a:pt x="105" y="121"/>
                    <a:pt x="105" y="121"/>
                    <a:pt x="105" y="121"/>
                  </a:cubicBezTo>
                  <a:cubicBezTo>
                    <a:pt x="106" y="121"/>
                    <a:pt x="107" y="122"/>
                    <a:pt x="108" y="122"/>
                  </a:cubicBezTo>
                  <a:cubicBezTo>
                    <a:pt x="108" y="123"/>
                    <a:pt x="108" y="123"/>
                    <a:pt x="108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3" name="Freeform 385">
              <a:extLst>
                <a:ext uri="{FF2B5EF4-FFF2-40B4-BE49-F238E27FC236}">
                  <a16:creationId xmlns:a16="http://schemas.microsoft.com/office/drawing/2014/main" id="{97E4E252-E7C3-453C-8145-4CC10A379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09035" y="4344034"/>
              <a:ext cx="174866" cy="151447"/>
            </a:xfrm>
            <a:custGeom>
              <a:avLst/>
              <a:gdLst>
                <a:gd name="T0" fmla="*/ 158 w 170"/>
                <a:gd name="T1" fmla="*/ 49 h 146"/>
                <a:gd name="T2" fmla="*/ 166 w 170"/>
                <a:gd name="T3" fmla="*/ 52 h 146"/>
                <a:gd name="T4" fmla="*/ 170 w 170"/>
                <a:gd name="T5" fmla="*/ 61 h 146"/>
                <a:gd name="T6" fmla="*/ 166 w 170"/>
                <a:gd name="T7" fmla="*/ 69 h 146"/>
                <a:gd name="T8" fmla="*/ 158 w 170"/>
                <a:gd name="T9" fmla="*/ 73 h 146"/>
                <a:gd name="T10" fmla="*/ 158 w 170"/>
                <a:gd name="T11" fmla="*/ 109 h 146"/>
                <a:gd name="T12" fmla="*/ 154 w 170"/>
                <a:gd name="T13" fmla="*/ 118 h 146"/>
                <a:gd name="T14" fmla="*/ 146 w 170"/>
                <a:gd name="T15" fmla="*/ 121 h 146"/>
                <a:gd name="T16" fmla="*/ 69 w 170"/>
                <a:gd name="T17" fmla="*/ 85 h 146"/>
                <a:gd name="T18" fmla="*/ 60 w 170"/>
                <a:gd name="T19" fmla="*/ 92 h 146"/>
                <a:gd name="T20" fmla="*/ 57 w 170"/>
                <a:gd name="T21" fmla="*/ 101 h 146"/>
                <a:gd name="T22" fmla="*/ 61 w 170"/>
                <a:gd name="T23" fmla="*/ 110 h 146"/>
                <a:gd name="T24" fmla="*/ 59 w 170"/>
                <a:gd name="T25" fmla="*/ 116 h 146"/>
                <a:gd name="T26" fmla="*/ 59 w 170"/>
                <a:gd name="T27" fmla="*/ 122 h 146"/>
                <a:gd name="T28" fmla="*/ 63 w 170"/>
                <a:gd name="T29" fmla="*/ 127 h 146"/>
                <a:gd name="T30" fmla="*/ 67 w 170"/>
                <a:gd name="T31" fmla="*/ 131 h 146"/>
                <a:gd name="T32" fmla="*/ 73 w 170"/>
                <a:gd name="T33" fmla="*/ 136 h 146"/>
                <a:gd name="T34" fmla="*/ 62 w 170"/>
                <a:gd name="T35" fmla="*/ 144 h 146"/>
                <a:gd name="T36" fmla="*/ 47 w 170"/>
                <a:gd name="T37" fmla="*/ 145 h 146"/>
                <a:gd name="T38" fmla="*/ 34 w 170"/>
                <a:gd name="T39" fmla="*/ 140 h 146"/>
                <a:gd name="T40" fmla="*/ 31 w 170"/>
                <a:gd name="T41" fmla="*/ 132 h 146"/>
                <a:gd name="T42" fmla="*/ 28 w 170"/>
                <a:gd name="T43" fmla="*/ 123 h 146"/>
                <a:gd name="T44" fmla="*/ 26 w 170"/>
                <a:gd name="T45" fmla="*/ 114 h 146"/>
                <a:gd name="T46" fmla="*/ 25 w 170"/>
                <a:gd name="T47" fmla="*/ 105 h 146"/>
                <a:gd name="T48" fmla="*/ 25 w 170"/>
                <a:gd name="T49" fmla="*/ 95 h 146"/>
                <a:gd name="T50" fmla="*/ 27 w 170"/>
                <a:gd name="T51" fmla="*/ 85 h 146"/>
                <a:gd name="T52" fmla="*/ 15 w 170"/>
                <a:gd name="T53" fmla="*/ 85 h 146"/>
                <a:gd name="T54" fmla="*/ 5 w 170"/>
                <a:gd name="T55" fmla="*/ 81 h 146"/>
                <a:gd name="T56" fmla="*/ 0 w 170"/>
                <a:gd name="T57" fmla="*/ 70 h 146"/>
                <a:gd name="T58" fmla="*/ 0 w 170"/>
                <a:gd name="T59" fmla="*/ 52 h 146"/>
                <a:gd name="T60" fmla="*/ 5 w 170"/>
                <a:gd name="T61" fmla="*/ 41 h 146"/>
                <a:gd name="T62" fmla="*/ 15 w 170"/>
                <a:gd name="T63" fmla="*/ 37 h 146"/>
                <a:gd name="T64" fmla="*/ 61 w 170"/>
                <a:gd name="T65" fmla="*/ 37 h 146"/>
                <a:gd name="T66" fmla="*/ 146 w 170"/>
                <a:gd name="T67" fmla="*/ 0 h 146"/>
                <a:gd name="T68" fmla="*/ 154 w 170"/>
                <a:gd name="T69" fmla="*/ 4 h 146"/>
                <a:gd name="T70" fmla="*/ 158 w 170"/>
                <a:gd name="T71" fmla="*/ 12 h 146"/>
                <a:gd name="T72" fmla="*/ 158 w 170"/>
                <a:gd name="T73" fmla="*/ 49 h 146"/>
                <a:gd name="T74" fmla="*/ 146 w 170"/>
                <a:gd name="T75" fmla="*/ 106 h 146"/>
                <a:gd name="T76" fmla="*/ 146 w 170"/>
                <a:gd name="T77" fmla="*/ 16 h 146"/>
                <a:gd name="T78" fmla="*/ 73 w 170"/>
                <a:gd name="T79" fmla="*/ 48 h 146"/>
                <a:gd name="T80" fmla="*/ 73 w 170"/>
                <a:gd name="T81" fmla="*/ 74 h 146"/>
                <a:gd name="T82" fmla="*/ 146 w 170"/>
                <a:gd name="T83" fmla="*/ 10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146">
                  <a:moveTo>
                    <a:pt x="158" y="49"/>
                  </a:moveTo>
                  <a:cubicBezTo>
                    <a:pt x="161" y="49"/>
                    <a:pt x="164" y="50"/>
                    <a:pt x="166" y="52"/>
                  </a:cubicBezTo>
                  <a:cubicBezTo>
                    <a:pt x="169" y="55"/>
                    <a:pt x="170" y="57"/>
                    <a:pt x="170" y="61"/>
                  </a:cubicBezTo>
                  <a:cubicBezTo>
                    <a:pt x="170" y="64"/>
                    <a:pt x="169" y="67"/>
                    <a:pt x="166" y="69"/>
                  </a:cubicBezTo>
                  <a:cubicBezTo>
                    <a:pt x="164" y="72"/>
                    <a:pt x="161" y="73"/>
                    <a:pt x="158" y="73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12"/>
                    <a:pt x="156" y="115"/>
                    <a:pt x="154" y="118"/>
                  </a:cubicBezTo>
                  <a:cubicBezTo>
                    <a:pt x="152" y="120"/>
                    <a:pt x="149" y="121"/>
                    <a:pt x="146" y="121"/>
                  </a:cubicBezTo>
                  <a:cubicBezTo>
                    <a:pt x="119" y="99"/>
                    <a:pt x="94" y="87"/>
                    <a:pt x="69" y="85"/>
                  </a:cubicBezTo>
                  <a:cubicBezTo>
                    <a:pt x="65" y="87"/>
                    <a:pt x="62" y="89"/>
                    <a:pt x="60" y="92"/>
                  </a:cubicBezTo>
                  <a:cubicBezTo>
                    <a:pt x="58" y="95"/>
                    <a:pt x="57" y="98"/>
                    <a:pt x="57" y="101"/>
                  </a:cubicBezTo>
                  <a:cubicBezTo>
                    <a:pt x="57" y="105"/>
                    <a:pt x="59" y="107"/>
                    <a:pt x="61" y="110"/>
                  </a:cubicBezTo>
                  <a:cubicBezTo>
                    <a:pt x="60" y="112"/>
                    <a:pt x="59" y="114"/>
                    <a:pt x="59" y="116"/>
                  </a:cubicBezTo>
                  <a:cubicBezTo>
                    <a:pt x="59" y="118"/>
                    <a:pt x="59" y="120"/>
                    <a:pt x="59" y="122"/>
                  </a:cubicBezTo>
                  <a:cubicBezTo>
                    <a:pt x="60" y="123"/>
                    <a:pt x="61" y="125"/>
                    <a:pt x="63" y="127"/>
                  </a:cubicBezTo>
                  <a:cubicBezTo>
                    <a:pt x="64" y="129"/>
                    <a:pt x="66" y="130"/>
                    <a:pt x="67" y="131"/>
                  </a:cubicBezTo>
                  <a:cubicBezTo>
                    <a:pt x="69" y="133"/>
                    <a:pt x="71" y="134"/>
                    <a:pt x="73" y="136"/>
                  </a:cubicBezTo>
                  <a:cubicBezTo>
                    <a:pt x="71" y="140"/>
                    <a:pt x="68" y="143"/>
                    <a:pt x="62" y="144"/>
                  </a:cubicBezTo>
                  <a:cubicBezTo>
                    <a:pt x="57" y="146"/>
                    <a:pt x="52" y="146"/>
                    <a:pt x="47" y="145"/>
                  </a:cubicBezTo>
                  <a:cubicBezTo>
                    <a:pt x="41" y="144"/>
                    <a:pt x="37" y="143"/>
                    <a:pt x="34" y="140"/>
                  </a:cubicBezTo>
                  <a:cubicBezTo>
                    <a:pt x="34" y="138"/>
                    <a:pt x="33" y="136"/>
                    <a:pt x="31" y="132"/>
                  </a:cubicBezTo>
                  <a:cubicBezTo>
                    <a:pt x="30" y="128"/>
                    <a:pt x="29" y="125"/>
                    <a:pt x="28" y="123"/>
                  </a:cubicBezTo>
                  <a:cubicBezTo>
                    <a:pt x="28" y="121"/>
                    <a:pt x="27" y="118"/>
                    <a:pt x="26" y="114"/>
                  </a:cubicBezTo>
                  <a:cubicBezTo>
                    <a:pt x="25" y="111"/>
                    <a:pt x="25" y="107"/>
                    <a:pt x="25" y="105"/>
                  </a:cubicBezTo>
                  <a:cubicBezTo>
                    <a:pt x="25" y="102"/>
                    <a:pt x="25" y="99"/>
                    <a:pt x="25" y="95"/>
                  </a:cubicBezTo>
                  <a:cubicBezTo>
                    <a:pt x="25" y="92"/>
                    <a:pt x="26" y="88"/>
                    <a:pt x="27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1" y="85"/>
                    <a:pt x="8" y="84"/>
                    <a:pt x="5" y="81"/>
                  </a:cubicBezTo>
                  <a:cubicBezTo>
                    <a:pt x="2" y="78"/>
                    <a:pt x="0" y="74"/>
                    <a:pt x="0" y="7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8"/>
                    <a:pt x="2" y="44"/>
                    <a:pt x="5" y="41"/>
                  </a:cubicBezTo>
                  <a:cubicBezTo>
                    <a:pt x="8" y="38"/>
                    <a:pt x="11" y="37"/>
                    <a:pt x="15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88" y="37"/>
                    <a:pt x="117" y="25"/>
                    <a:pt x="146" y="0"/>
                  </a:cubicBezTo>
                  <a:cubicBezTo>
                    <a:pt x="149" y="0"/>
                    <a:pt x="152" y="1"/>
                    <a:pt x="154" y="4"/>
                  </a:cubicBezTo>
                  <a:cubicBezTo>
                    <a:pt x="156" y="6"/>
                    <a:pt x="158" y="9"/>
                    <a:pt x="158" y="12"/>
                  </a:cubicBezTo>
                  <a:lnTo>
                    <a:pt x="158" y="49"/>
                  </a:lnTo>
                  <a:close/>
                  <a:moveTo>
                    <a:pt x="146" y="106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21" y="35"/>
                    <a:pt x="97" y="45"/>
                    <a:pt x="73" y="4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97" y="76"/>
                    <a:pt x="121" y="87"/>
                    <a:pt x="14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4" name="Freeform 386">
              <a:extLst>
                <a:ext uri="{FF2B5EF4-FFF2-40B4-BE49-F238E27FC236}">
                  <a16:creationId xmlns:a16="http://schemas.microsoft.com/office/drawing/2014/main" id="{0756C014-AE12-487D-B07A-E333FA19D0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2895" y="4344034"/>
              <a:ext cx="149885" cy="151447"/>
            </a:xfrm>
            <a:custGeom>
              <a:avLst/>
              <a:gdLst>
                <a:gd name="T0" fmla="*/ 135 w 145"/>
                <a:gd name="T1" fmla="*/ 36 h 146"/>
                <a:gd name="T2" fmla="*/ 145 w 145"/>
                <a:gd name="T3" fmla="*/ 73 h 146"/>
                <a:gd name="T4" fmla="*/ 135 w 145"/>
                <a:gd name="T5" fmla="*/ 109 h 146"/>
                <a:gd name="T6" fmla="*/ 109 w 145"/>
                <a:gd name="T7" fmla="*/ 136 h 146"/>
                <a:gd name="T8" fmla="*/ 72 w 145"/>
                <a:gd name="T9" fmla="*/ 146 h 146"/>
                <a:gd name="T10" fmla="*/ 36 w 145"/>
                <a:gd name="T11" fmla="*/ 136 h 146"/>
                <a:gd name="T12" fmla="*/ 9 w 145"/>
                <a:gd name="T13" fmla="*/ 109 h 146"/>
                <a:gd name="T14" fmla="*/ 0 w 145"/>
                <a:gd name="T15" fmla="*/ 73 h 146"/>
                <a:gd name="T16" fmla="*/ 9 w 145"/>
                <a:gd name="T17" fmla="*/ 36 h 146"/>
                <a:gd name="T18" fmla="*/ 36 w 145"/>
                <a:gd name="T19" fmla="*/ 10 h 146"/>
                <a:gd name="T20" fmla="*/ 72 w 145"/>
                <a:gd name="T21" fmla="*/ 0 h 146"/>
                <a:gd name="T22" fmla="*/ 109 w 145"/>
                <a:gd name="T23" fmla="*/ 10 h 146"/>
                <a:gd name="T24" fmla="*/ 135 w 145"/>
                <a:gd name="T25" fmla="*/ 36 h 146"/>
                <a:gd name="T26" fmla="*/ 128 w 145"/>
                <a:gd name="T27" fmla="*/ 96 h 146"/>
                <a:gd name="T28" fmla="*/ 133 w 145"/>
                <a:gd name="T29" fmla="*/ 73 h 146"/>
                <a:gd name="T30" fmla="*/ 128 w 145"/>
                <a:gd name="T31" fmla="*/ 49 h 146"/>
                <a:gd name="T32" fmla="*/ 115 w 145"/>
                <a:gd name="T33" fmla="*/ 30 h 146"/>
                <a:gd name="T34" fmla="*/ 96 w 145"/>
                <a:gd name="T35" fmla="*/ 17 h 146"/>
                <a:gd name="T36" fmla="*/ 72 w 145"/>
                <a:gd name="T37" fmla="*/ 12 h 146"/>
                <a:gd name="T38" fmla="*/ 49 w 145"/>
                <a:gd name="T39" fmla="*/ 17 h 146"/>
                <a:gd name="T40" fmla="*/ 29 w 145"/>
                <a:gd name="T41" fmla="*/ 30 h 146"/>
                <a:gd name="T42" fmla="*/ 16 w 145"/>
                <a:gd name="T43" fmla="*/ 49 h 146"/>
                <a:gd name="T44" fmla="*/ 12 w 145"/>
                <a:gd name="T45" fmla="*/ 73 h 146"/>
                <a:gd name="T46" fmla="*/ 16 w 145"/>
                <a:gd name="T47" fmla="*/ 96 h 146"/>
                <a:gd name="T48" fmla="*/ 29 w 145"/>
                <a:gd name="T49" fmla="*/ 116 h 146"/>
                <a:gd name="T50" fmla="*/ 49 w 145"/>
                <a:gd name="T51" fmla="*/ 129 h 146"/>
                <a:gd name="T52" fmla="*/ 72 w 145"/>
                <a:gd name="T53" fmla="*/ 133 h 146"/>
                <a:gd name="T54" fmla="*/ 96 w 145"/>
                <a:gd name="T55" fmla="*/ 129 h 146"/>
                <a:gd name="T56" fmla="*/ 115 w 145"/>
                <a:gd name="T57" fmla="*/ 116 h 146"/>
                <a:gd name="T58" fmla="*/ 128 w 145"/>
                <a:gd name="T59" fmla="*/ 96 h 146"/>
                <a:gd name="T60" fmla="*/ 106 w 145"/>
                <a:gd name="T61" fmla="*/ 39 h 146"/>
                <a:gd name="T62" fmla="*/ 121 w 145"/>
                <a:gd name="T63" fmla="*/ 73 h 146"/>
                <a:gd name="T64" fmla="*/ 106 w 145"/>
                <a:gd name="T65" fmla="*/ 107 h 146"/>
                <a:gd name="T66" fmla="*/ 72 w 145"/>
                <a:gd name="T67" fmla="*/ 121 h 146"/>
                <a:gd name="T68" fmla="*/ 38 w 145"/>
                <a:gd name="T69" fmla="*/ 107 h 146"/>
                <a:gd name="T70" fmla="*/ 24 w 145"/>
                <a:gd name="T71" fmla="*/ 73 h 146"/>
                <a:gd name="T72" fmla="*/ 38 w 145"/>
                <a:gd name="T73" fmla="*/ 39 h 146"/>
                <a:gd name="T74" fmla="*/ 72 w 145"/>
                <a:gd name="T75" fmla="*/ 25 h 146"/>
                <a:gd name="T76" fmla="*/ 106 w 145"/>
                <a:gd name="T77" fmla="*/ 39 h 146"/>
                <a:gd name="T78" fmla="*/ 98 w 145"/>
                <a:gd name="T79" fmla="*/ 99 h 146"/>
                <a:gd name="T80" fmla="*/ 108 w 145"/>
                <a:gd name="T81" fmla="*/ 73 h 146"/>
                <a:gd name="T82" fmla="*/ 98 w 145"/>
                <a:gd name="T83" fmla="*/ 47 h 146"/>
                <a:gd name="T84" fmla="*/ 72 w 145"/>
                <a:gd name="T85" fmla="*/ 37 h 146"/>
                <a:gd name="T86" fmla="*/ 46 w 145"/>
                <a:gd name="T87" fmla="*/ 47 h 146"/>
                <a:gd name="T88" fmla="*/ 36 w 145"/>
                <a:gd name="T89" fmla="*/ 73 h 146"/>
                <a:gd name="T90" fmla="*/ 46 w 145"/>
                <a:gd name="T91" fmla="*/ 99 h 146"/>
                <a:gd name="T92" fmla="*/ 72 w 145"/>
                <a:gd name="T93" fmla="*/ 109 h 146"/>
                <a:gd name="T94" fmla="*/ 98 w 145"/>
                <a:gd name="T95" fmla="*/ 99 h 146"/>
                <a:gd name="T96" fmla="*/ 89 w 145"/>
                <a:gd name="T97" fmla="*/ 56 h 146"/>
                <a:gd name="T98" fmla="*/ 96 w 145"/>
                <a:gd name="T99" fmla="*/ 73 h 146"/>
                <a:gd name="T100" fmla="*/ 89 w 145"/>
                <a:gd name="T101" fmla="*/ 90 h 146"/>
                <a:gd name="T102" fmla="*/ 72 w 145"/>
                <a:gd name="T103" fmla="*/ 97 h 146"/>
                <a:gd name="T104" fmla="*/ 55 w 145"/>
                <a:gd name="T105" fmla="*/ 90 h 146"/>
                <a:gd name="T106" fmla="*/ 48 w 145"/>
                <a:gd name="T107" fmla="*/ 73 h 146"/>
                <a:gd name="T108" fmla="*/ 55 w 145"/>
                <a:gd name="T109" fmla="*/ 56 h 146"/>
                <a:gd name="T110" fmla="*/ 72 w 145"/>
                <a:gd name="T111" fmla="*/ 49 h 146"/>
                <a:gd name="T112" fmla="*/ 89 w 145"/>
                <a:gd name="T113" fmla="*/ 5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46">
                  <a:moveTo>
                    <a:pt x="135" y="36"/>
                  </a:moveTo>
                  <a:cubicBezTo>
                    <a:pt x="141" y="48"/>
                    <a:pt x="145" y="60"/>
                    <a:pt x="145" y="73"/>
                  </a:cubicBezTo>
                  <a:cubicBezTo>
                    <a:pt x="145" y="86"/>
                    <a:pt x="141" y="98"/>
                    <a:pt x="135" y="109"/>
                  </a:cubicBezTo>
                  <a:cubicBezTo>
                    <a:pt x="128" y="120"/>
                    <a:pt x="120" y="129"/>
                    <a:pt x="109" y="136"/>
                  </a:cubicBezTo>
                  <a:cubicBezTo>
                    <a:pt x="97" y="142"/>
                    <a:pt x="85" y="146"/>
                    <a:pt x="72" y="146"/>
                  </a:cubicBezTo>
                  <a:cubicBezTo>
                    <a:pt x="59" y="146"/>
                    <a:pt x="47" y="142"/>
                    <a:pt x="36" y="136"/>
                  </a:cubicBezTo>
                  <a:cubicBezTo>
                    <a:pt x="25" y="129"/>
                    <a:pt x="16" y="120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0"/>
                    <a:pt x="3" y="48"/>
                    <a:pt x="9" y="36"/>
                  </a:cubicBezTo>
                  <a:cubicBezTo>
                    <a:pt x="16" y="25"/>
                    <a:pt x="25" y="17"/>
                    <a:pt x="36" y="10"/>
                  </a:cubicBezTo>
                  <a:cubicBezTo>
                    <a:pt x="47" y="4"/>
                    <a:pt x="59" y="0"/>
                    <a:pt x="72" y="0"/>
                  </a:cubicBezTo>
                  <a:cubicBezTo>
                    <a:pt x="85" y="0"/>
                    <a:pt x="97" y="4"/>
                    <a:pt x="109" y="10"/>
                  </a:cubicBezTo>
                  <a:cubicBezTo>
                    <a:pt x="120" y="17"/>
                    <a:pt x="128" y="25"/>
                    <a:pt x="135" y="36"/>
                  </a:cubicBezTo>
                  <a:close/>
                  <a:moveTo>
                    <a:pt x="128" y="96"/>
                  </a:moveTo>
                  <a:cubicBezTo>
                    <a:pt x="131" y="89"/>
                    <a:pt x="133" y="81"/>
                    <a:pt x="133" y="73"/>
                  </a:cubicBezTo>
                  <a:cubicBezTo>
                    <a:pt x="133" y="65"/>
                    <a:pt x="131" y="57"/>
                    <a:pt x="128" y="49"/>
                  </a:cubicBezTo>
                  <a:cubicBezTo>
                    <a:pt x="125" y="42"/>
                    <a:pt x="120" y="36"/>
                    <a:pt x="115" y="30"/>
                  </a:cubicBezTo>
                  <a:cubicBezTo>
                    <a:pt x="110" y="25"/>
                    <a:pt x="103" y="20"/>
                    <a:pt x="96" y="17"/>
                  </a:cubicBezTo>
                  <a:cubicBezTo>
                    <a:pt x="88" y="14"/>
                    <a:pt x="80" y="12"/>
                    <a:pt x="72" y="12"/>
                  </a:cubicBezTo>
                  <a:cubicBezTo>
                    <a:pt x="64" y="12"/>
                    <a:pt x="56" y="14"/>
                    <a:pt x="49" y="17"/>
                  </a:cubicBezTo>
                  <a:cubicBezTo>
                    <a:pt x="41" y="20"/>
                    <a:pt x="35" y="25"/>
                    <a:pt x="29" y="30"/>
                  </a:cubicBezTo>
                  <a:cubicBezTo>
                    <a:pt x="24" y="36"/>
                    <a:pt x="20" y="42"/>
                    <a:pt x="16" y="49"/>
                  </a:cubicBezTo>
                  <a:cubicBezTo>
                    <a:pt x="13" y="57"/>
                    <a:pt x="12" y="65"/>
                    <a:pt x="12" y="73"/>
                  </a:cubicBezTo>
                  <a:cubicBezTo>
                    <a:pt x="12" y="81"/>
                    <a:pt x="13" y="89"/>
                    <a:pt x="16" y="96"/>
                  </a:cubicBezTo>
                  <a:cubicBezTo>
                    <a:pt x="20" y="104"/>
                    <a:pt x="24" y="110"/>
                    <a:pt x="29" y="116"/>
                  </a:cubicBezTo>
                  <a:cubicBezTo>
                    <a:pt x="35" y="121"/>
                    <a:pt x="41" y="125"/>
                    <a:pt x="49" y="129"/>
                  </a:cubicBezTo>
                  <a:cubicBezTo>
                    <a:pt x="56" y="132"/>
                    <a:pt x="64" y="133"/>
                    <a:pt x="72" y="133"/>
                  </a:cubicBezTo>
                  <a:cubicBezTo>
                    <a:pt x="80" y="133"/>
                    <a:pt x="88" y="132"/>
                    <a:pt x="96" y="129"/>
                  </a:cubicBezTo>
                  <a:cubicBezTo>
                    <a:pt x="103" y="125"/>
                    <a:pt x="110" y="121"/>
                    <a:pt x="115" y="116"/>
                  </a:cubicBezTo>
                  <a:cubicBezTo>
                    <a:pt x="120" y="110"/>
                    <a:pt x="125" y="104"/>
                    <a:pt x="128" y="96"/>
                  </a:cubicBezTo>
                  <a:close/>
                  <a:moveTo>
                    <a:pt x="106" y="39"/>
                  </a:moveTo>
                  <a:cubicBezTo>
                    <a:pt x="116" y="48"/>
                    <a:pt x="121" y="60"/>
                    <a:pt x="121" y="73"/>
                  </a:cubicBezTo>
                  <a:cubicBezTo>
                    <a:pt x="121" y="86"/>
                    <a:pt x="116" y="98"/>
                    <a:pt x="106" y="107"/>
                  </a:cubicBezTo>
                  <a:cubicBezTo>
                    <a:pt x="97" y="117"/>
                    <a:pt x="85" y="121"/>
                    <a:pt x="72" y="121"/>
                  </a:cubicBezTo>
                  <a:cubicBezTo>
                    <a:pt x="59" y="121"/>
                    <a:pt x="47" y="117"/>
                    <a:pt x="38" y="107"/>
                  </a:cubicBezTo>
                  <a:cubicBezTo>
                    <a:pt x="28" y="98"/>
                    <a:pt x="24" y="86"/>
                    <a:pt x="24" y="73"/>
                  </a:cubicBezTo>
                  <a:cubicBezTo>
                    <a:pt x="24" y="60"/>
                    <a:pt x="28" y="48"/>
                    <a:pt x="38" y="39"/>
                  </a:cubicBezTo>
                  <a:cubicBezTo>
                    <a:pt x="47" y="29"/>
                    <a:pt x="59" y="25"/>
                    <a:pt x="72" y="25"/>
                  </a:cubicBezTo>
                  <a:cubicBezTo>
                    <a:pt x="85" y="25"/>
                    <a:pt x="97" y="29"/>
                    <a:pt x="106" y="39"/>
                  </a:cubicBezTo>
                  <a:close/>
                  <a:moveTo>
                    <a:pt x="98" y="99"/>
                  </a:moveTo>
                  <a:cubicBezTo>
                    <a:pt x="105" y="91"/>
                    <a:pt x="108" y="83"/>
                    <a:pt x="108" y="73"/>
                  </a:cubicBezTo>
                  <a:cubicBezTo>
                    <a:pt x="108" y="63"/>
                    <a:pt x="105" y="54"/>
                    <a:pt x="98" y="47"/>
                  </a:cubicBezTo>
                  <a:cubicBezTo>
                    <a:pt x="91" y="40"/>
                    <a:pt x="82" y="37"/>
                    <a:pt x="72" y="37"/>
                  </a:cubicBezTo>
                  <a:cubicBezTo>
                    <a:pt x="62" y="37"/>
                    <a:pt x="54" y="40"/>
                    <a:pt x="46" y="47"/>
                  </a:cubicBezTo>
                  <a:cubicBezTo>
                    <a:pt x="39" y="54"/>
                    <a:pt x="36" y="63"/>
                    <a:pt x="36" y="73"/>
                  </a:cubicBezTo>
                  <a:cubicBezTo>
                    <a:pt x="36" y="83"/>
                    <a:pt x="39" y="91"/>
                    <a:pt x="46" y="99"/>
                  </a:cubicBezTo>
                  <a:cubicBezTo>
                    <a:pt x="54" y="106"/>
                    <a:pt x="62" y="109"/>
                    <a:pt x="72" y="109"/>
                  </a:cubicBezTo>
                  <a:cubicBezTo>
                    <a:pt x="82" y="109"/>
                    <a:pt x="91" y="106"/>
                    <a:pt x="98" y="99"/>
                  </a:cubicBezTo>
                  <a:close/>
                  <a:moveTo>
                    <a:pt x="89" y="56"/>
                  </a:moveTo>
                  <a:cubicBezTo>
                    <a:pt x="94" y="61"/>
                    <a:pt x="96" y="66"/>
                    <a:pt x="96" y="73"/>
                  </a:cubicBezTo>
                  <a:cubicBezTo>
                    <a:pt x="96" y="80"/>
                    <a:pt x="94" y="85"/>
                    <a:pt x="89" y="90"/>
                  </a:cubicBezTo>
                  <a:cubicBezTo>
                    <a:pt x="85" y="95"/>
                    <a:pt x="79" y="97"/>
                    <a:pt x="72" y="97"/>
                  </a:cubicBezTo>
                  <a:cubicBezTo>
                    <a:pt x="65" y="97"/>
                    <a:pt x="60" y="95"/>
                    <a:pt x="55" y="90"/>
                  </a:cubicBezTo>
                  <a:cubicBezTo>
                    <a:pt x="50" y="85"/>
                    <a:pt x="48" y="80"/>
                    <a:pt x="48" y="73"/>
                  </a:cubicBezTo>
                  <a:cubicBezTo>
                    <a:pt x="48" y="66"/>
                    <a:pt x="50" y="61"/>
                    <a:pt x="55" y="56"/>
                  </a:cubicBezTo>
                  <a:cubicBezTo>
                    <a:pt x="60" y="51"/>
                    <a:pt x="65" y="49"/>
                    <a:pt x="72" y="49"/>
                  </a:cubicBezTo>
                  <a:cubicBezTo>
                    <a:pt x="79" y="49"/>
                    <a:pt x="85" y="51"/>
                    <a:pt x="8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5" name="Freeform 387">
              <a:extLst>
                <a:ext uri="{FF2B5EF4-FFF2-40B4-BE49-F238E27FC236}">
                  <a16:creationId xmlns:a16="http://schemas.microsoft.com/office/drawing/2014/main" id="{4DA08647-6F0F-44A4-BC5A-1B8D9FE97D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0214" y="4331544"/>
              <a:ext cx="199847" cy="176428"/>
            </a:xfrm>
            <a:custGeom>
              <a:avLst/>
              <a:gdLst>
                <a:gd name="T0" fmla="*/ 188 w 194"/>
                <a:gd name="T1" fmla="*/ 91 h 170"/>
                <a:gd name="T2" fmla="*/ 194 w 194"/>
                <a:gd name="T3" fmla="*/ 142 h 170"/>
                <a:gd name="T4" fmla="*/ 191 w 194"/>
                <a:gd name="T5" fmla="*/ 145 h 170"/>
                <a:gd name="T6" fmla="*/ 182 w 194"/>
                <a:gd name="T7" fmla="*/ 151 h 170"/>
                <a:gd name="T8" fmla="*/ 164 w 194"/>
                <a:gd name="T9" fmla="*/ 170 h 170"/>
                <a:gd name="T10" fmla="*/ 146 w 194"/>
                <a:gd name="T11" fmla="*/ 151 h 170"/>
                <a:gd name="T12" fmla="*/ 49 w 194"/>
                <a:gd name="T13" fmla="*/ 145 h 170"/>
                <a:gd name="T14" fmla="*/ 44 w 194"/>
                <a:gd name="T15" fmla="*/ 164 h 170"/>
                <a:gd name="T16" fmla="*/ 18 w 194"/>
                <a:gd name="T17" fmla="*/ 164 h 170"/>
                <a:gd name="T18" fmla="*/ 13 w 194"/>
                <a:gd name="T19" fmla="*/ 145 h 170"/>
                <a:gd name="T20" fmla="*/ 1 w 194"/>
                <a:gd name="T21" fmla="*/ 145 h 170"/>
                <a:gd name="T22" fmla="*/ 0 w 194"/>
                <a:gd name="T23" fmla="*/ 106 h 170"/>
                <a:gd name="T24" fmla="*/ 22 w 194"/>
                <a:gd name="T25" fmla="*/ 85 h 170"/>
                <a:gd name="T26" fmla="*/ 34 w 194"/>
                <a:gd name="T27" fmla="*/ 45 h 170"/>
                <a:gd name="T28" fmla="*/ 61 w 194"/>
                <a:gd name="T29" fmla="*/ 24 h 170"/>
                <a:gd name="T30" fmla="*/ 73 w 194"/>
                <a:gd name="T31" fmla="*/ 3 h 170"/>
                <a:gd name="T32" fmla="*/ 76 w 194"/>
                <a:gd name="T33" fmla="*/ 0 h 170"/>
                <a:gd name="T34" fmla="*/ 121 w 194"/>
                <a:gd name="T35" fmla="*/ 1 h 170"/>
                <a:gd name="T36" fmla="*/ 121 w 194"/>
                <a:gd name="T37" fmla="*/ 24 h 170"/>
                <a:gd name="T38" fmla="*/ 150 w 194"/>
                <a:gd name="T39" fmla="*/ 30 h 170"/>
                <a:gd name="T40" fmla="*/ 170 w 194"/>
                <a:gd name="T41" fmla="*/ 85 h 170"/>
                <a:gd name="T42" fmla="*/ 20 w 194"/>
                <a:gd name="T43" fmla="*/ 126 h 170"/>
                <a:gd name="T44" fmla="*/ 41 w 194"/>
                <a:gd name="T45" fmla="*/ 126 h 170"/>
                <a:gd name="T46" fmla="*/ 41 w 194"/>
                <a:gd name="T47" fmla="*/ 104 h 170"/>
                <a:gd name="T48" fmla="*/ 20 w 194"/>
                <a:gd name="T49" fmla="*/ 104 h 170"/>
                <a:gd name="T50" fmla="*/ 20 w 194"/>
                <a:gd name="T51" fmla="*/ 126 h 170"/>
                <a:gd name="T52" fmla="*/ 145 w 194"/>
                <a:gd name="T53" fmla="*/ 85 h 170"/>
                <a:gd name="T54" fmla="*/ 136 w 194"/>
                <a:gd name="T55" fmla="*/ 50 h 170"/>
                <a:gd name="T56" fmla="*/ 61 w 194"/>
                <a:gd name="T57" fmla="*/ 49 h 170"/>
                <a:gd name="T58" fmla="*/ 58 w 194"/>
                <a:gd name="T59" fmla="*/ 51 h 170"/>
                <a:gd name="T60" fmla="*/ 153 w 194"/>
                <a:gd name="T61" fmla="*/ 126 h 170"/>
                <a:gd name="T62" fmla="*/ 175 w 194"/>
                <a:gd name="T63" fmla="*/ 126 h 170"/>
                <a:gd name="T64" fmla="*/ 175 w 194"/>
                <a:gd name="T65" fmla="*/ 104 h 170"/>
                <a:gd name="T66" fmla="*/ 153 w 194"/>
                <a:gd name="T67" fmla="*/ 104 h 170"/>
                <a:gd name="T68" fmla="*/ 153 w 194"/>
                <a:gd name="T69" fmla="*/ 1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170">
                  <a:moveTo>
                    <a:pt x="173" y="85"/>
                  </a:moveTo>
                  <a:cubicBezTo>
                    <a:pt x="179" y="85"/>
                    <a:pt x="184" y="87"/>
                    <a:pt x="188" y="91"/>
                  </a:cubicBezTo>
                  <a:cubicBezTo>
                    <a:pt x="192" y="95"/>
                    <a:pt x="194" y="100"/>
                    <a:pt x="194" y="106"/>
                  </a:cubicBezTo>
                  <a:cubicBezTo>
                    <a:pt x="194" y="142"/>
                    <a:pt x="194" y="142"/>
                    <a:pt x="194" y="142"/>
                  </a:cubicBezTo>
                  <a:cubicBezTo>
                    <a:pt x="194" y="143"/>
                    <a:pt x="194" y="144"/>
                    <a:pt x="193" y="145"/>
                  </a:cubicBezTo>
                  <a:cubicBezTo>
                    <a:pt x="193" y="145"/>
                    <a:pt x="192" y="145"/>
                    <a:pt x="191" y="145"/>
                  </a:cubicBezTo>
                  <a:cubicBezTo>
                    <a:pt x="182" y="145"/>
                    <a:pt x="182" y="145"/>
                    <a:pt x="182" y="145"/>
                  </a:cubicBezTo>
                  <a:cubicBezTo>
                    <a:pt x="182" y="151"/>
                    <a:pt x="182" y="151"/>
                    <a:pt x="182" y="151"/>
                  </a:cubicBezTo>
                  <a:cubicBezTo>
                    <a:pt x="182" y="157"/>
                    <a:pt x="180" y="161"/>
                    <a:pt x="177" y="164"/>
                  </a:cubicBezTo>
                  <a:cubicBezTo>
                    <a:pt x="173" y="168"/>
                    <a:pt x="169" y="170"/>
                    <a:pt x="164" y="170"/>
                  </a:cubicBezTo>
                  <a:cubicBezTo>
                    <a:pt x="159" y="170"/>
                    <a:pt x="154" y="168"/>
                    <a:pt x="151" y="164"/>
                  </a:cubicBezTo>
                  <a:cubicBezTo>
                    <a:pt x="147" y="161"/>
                    <a:pt x="146" y="157"/>
                    <a:pt x="146" y="151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51"/>
                    <a:pt x="49" y="151"/>
                    <a:pt x="49" y="151"/>
                  </a:cubicBezTo>
                  <a:cubicBezTo>
                    <a:pt x="49" y="157"/>
                    <a:pt x="47" y="161"/>
                    <a:pt x="44" y="164"/>
                  </a:cubicBezTo>
                  <a:cubicBezTo>
                    <a:pt x="40" y="168"/>
                    <a:pt x="36" y="170"/>
                    <a:pt x="31" y="170"/>
                  </a:cubicBezTo>
                  <a:cubicBezTo>
                    <a:pt x="26" y="170"/>
                    <a:pt x="21" y="168"/>
                    <a:pt x="18" y="164"/>
                  </a:cubicBezTo>
                  <a:cubicBezTo>
                    <a:pt x="14" y="161"/>
                    <a:pt x="13" y="157"/>
                    <a:pt x="13" y="151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3" y="145"/>
                    <a:pt x="2" y="145"/>
                    <a:pt x="1" y="145"/>
                  </a:cubicBezTo>
                  <a:cubicBezTo>
                    <a:pt x="1" y="144"/>
                    <a:pt x="0" y="143"/>
                    <a:pt x="0" y="14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0"/>
                    <a:pt x="3" y="95"/>
                    <a:pt x="7" y="91"/>
                  </a:cubicBezTo>
                  <a:cubicBezTo>
                    <a:pt x="11" y="87"/>
                    <a:pt x="16" y="85"/>
                    <a:pt x="2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6" y="39"/>
                    <a:pt x="39" y="34"/>
                    <a:pt x="44" y="30"/>
                  </a:cubicBezTo>
                  <a:cubicBezTo>
                    <a:pt x="49" y="26"/>
                    <a:pt x="55" y="24"/>
                    <a:pt x="61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2"/>
                    <a:pt x="73" y="2"/>
                    <a:pt x="74" y="1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0"/>
                    <a:pt x="121" y="1"/>
                  </a:cubicBezTo>
                  <a:cubicBezTo>
                    <a:pt x="121" y="2"/>
                    <a:pt x="121" y="2"/>
                    <a:pt x="121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40" y="24"/>
                    <a:pt x="145" y="26"/>
                    <a:pt x="150" y="30"/>
                  </a:cubicBezTo>
                  <a:cubicBezTo>
                    <a:pt x="156" y="34"/>
                    <a:pt x="159" y="39"/>
                    <a:pt x="160" y="45"/>
                  </a:cubicBezTo>
                  <a:cubicBezTo>
                    <a:pt x="170" y="85"/>
                    <a:pt x="170" y="85"/>
                    <a:pt x="170" y="85"/>
                  </a:cubicBezTo>
                  <a:lnTo>
                    <a:pt x="173" y="85"/>
                  </a:lnTo>
                  <a:close/>
                  <a:moveTo>
                    <a:pt x="20" y="126"/>
                  </a:moveTo>
                  <a:cubicBezTo>
                    <a:pt x="23" y="129"/>
                    <a:pt x="27" y="130"/>
                    <a:pt x="31" y="130"/>
                  </a:cubicBezTo>
                  <a:cubicBezTo>
                    <a:pt x="35" y="130"/>
                    <a:pt x="38" y="129"/>
                    <a:pt x="41" y="126"/>
                  </a:cubicBezTo>
                  <a:cubicBezTo>
                    <a:pt x="44" y="123"/>
                    <a:pt x="46" y="119"/>
                    <a:pt x="46" y="115"/>
                  </a:cubicBezTo>
                  <a:cubicBezTo>
                    <a:pt x="46" y="111"/>
                    <a:pt x="44" y="107"/>
                    <a:pt x="41" y="104"/>
                  </a:cubicBezTo>
                  <a:cubicBezTo>
                    <a:pt x="38" y="102"/>
                    <a:pt x="35" y="100"/>
                    <a:pt x="31" y="100"/>
                  </a:cubicBezTo>
                  <a:cubicBezTo>
                    <a:pt x="27" y="100"/>
                    <a:pt x="23" y="102"/>
                    <a:pt x="20" y="104"/>
                  </a:cubicBezTo>
                  <a:cubicBezTo>
                    <a:pt x="17" y="107"/>
                    <a:pt x="16" y="111"/>
                    <a:pt x="16" y="115"/>
                  </a:cubicBezTo>
                  <a:cubicBezTo>
                    <a:pt x="16" y="119"/>
                    <a:pt x="17" y="123"/>
                    <a:pt x="20" y="126"/>
                  </a:cubicBezTo>
                  <a:close/>
                  <a:moveTo>
                    <a:pt x="49" y="85"/>
                  </a:moveTo>
                  <a:cubicBezTo>
                    <a:pt x="145" y="85"/>
                    <a:pt x="145" y="85"/>
                    <a:pt x="145" y="85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6" y="50"/>
                    <a:pt x="136" y="50"/>
                  </a:cubicBezTo>
                  <a:cubicBezTo>
                    <a:pt x="135" y="49"/>
                    <a:pt x="134" y="49"/>
                    <a:pt x="134" y="49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0" y="49"/>
                    <a:pt x="60" y="49"/>
                    <a:pt x="59" y="50"/>
                  </a:cubicBezTo>
                  <a:cubicBezTo>
                    <a:pt x="58" y="50"/>
                    <a:pt x="58" y="51"/>
                    <a:pt x="58" y="51"/>
                  </a:cubicBezTo>
                  <a:lnTo>
                    <a:pt x="49" y="85"/>
                  </a:lnTo>
                  <a:close/>
                  <a:moveTo>
                    <a:pt x="153" y="126"/>
                  </a:moveTo>
                  <a:cubicBezTo>
                    <a:pt x="156" y="129"/>
                    <a:pt x="160" y="130"/>
                    <a:pt x="164" y="130"/>
                  </a:cubicBezTo>
                  <a:cubicBezTo>
                    <a:pt x="168" y="130"/>
                    <a:pt x="172" y="129"/>
                    <a:pt x="175" y="126"/>
                  </a:cubicBezTo>
                  <a:cubicBezTo>
                    <a:pt x="177" y="123"/>
                    <a:pt x="179" y="119"/>
                    <a:pt x="179" y="115"/>
                  </a:cubicBezTo>
                  <a:cubicBezTo>
                    <a:pt x="179" y="111"/>
                    <a:pt x="177" y="107"/>
                    <a:pt x="175" y="104"/>
                  </a:cubicBezTo>
                  <a:cubicBezTo>
                    <a:pt x="172" y="102"/>
                    <a:pt x="168" y="100"/>
                    <a:pt x="164" y="100"/>
                  </a:cubicBezTo>
                  <a:cubicBezTo>
                    <a:pt x="160" y="100"/>
                    <a:pt x="156" y="102"/>
                    <a:pt x="153" y="104"/>
                  </a:cubicBezTo>
                  <a:cubicBezTo>
                    <a:pt x="150" y="107"/>
                    <a:pt x="149" y="111"/>
                    <a:pt x="149" y="115"/>
                  </a:cubicBezTo>
                  <a:cubicBezTo>
                    <a:pt x="149" y="119"/>
                    <a:pt x="150" y="123"/>
                    <a:pt x="15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86" name="Laukizuzena 385">
            <a:extLst>
              <a:ext uri="{FF2B5EF4-FFF2-40B4-BE49-F238E27FC236}">
                <a16:creationId xmlns:a16="http://schemas.microsoft.com/office/drawing/2014/main" id="{32AFD95E-8FB3-9749-D2EA-52943A56A187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Iconos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5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udia 6">
            <a:extLst>
              <a:ext uri="{FF2B5EF4-FFF2-40B4-BE49-F238E27FC236}">
                <a16:creationId xmlns:a16="http://schemas.microsoft.com/office/drawing/2014/main" id="{1EDFDA47-20BE-43C8-A5A2-674BC5555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965" y="1603475"/>
            <a:ext cx="4294069" cy="3651049"/>
          </a:xfrm>
          <a:prstGeom prst="rect">
            <a:avLst/>
          </a:prstGeom>
        </p:spPr>
      </p:pic>
      <p:sp>
        <p:nvSpPr>
          <p:cNvPr id="16" name="Rectangle 25">
            <a:extLst>
              <a:ext uri="{FF2B5EF4-FFF2-40B4-BE49-F238E27FC236}">
                <a16:creationId xmlns:a16="http://schemas.microsoft.com/office/drawing/2014/main" id="{ADF60028-873F-4959-B91D-CC017922C846}"/>
              </a:ext>
            </a:extLst>
          </p:cNvPr>
          <p:cNvSpPr/>
          <p:nvPr/>
        </p:nvSpPr>
        <p:spPr>
          <a:xfrm>
            <a:off x="1499993" y="188989"/>
            <a:ext cx="142608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fr-FR" sz="1050" kern="1400" spc="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3" descr="C:\Users\tlopez\Desktop\EU_proyectos.png">
            <a:extLst>
              <a:ext uri="{FF2B5EF4-FFF2-40B4-BE49-F238E27FC236}">
                <a16:creationId xmlns:a16="http://schemas.microsoft.com/office/drawing/2014/main" id="{DC0C08CB-70C5-4424-8BB9-FDD2B0472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2" y="138596"/>
            <a:ext cx="890393" cy="59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aukizuzena 17">
            <a:extLst>
              <a:ext uri="{FF2B5EF4-FFF2-40B4-BE49-F238E27FC236}">
                <a16:creationId xmlns:a16="http://schemas.microsoft.com/office/drawing/2014/main" id="{33C090E9-A390-449D-B190-1941E6D6BD06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General </a:t>
            </a:r>
            <a:r>
              <a:rPr lang="es-ES_tradnl" sz="2400" b="1" dirty="0" err="1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Presentation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40801FCA-010E-41AA-89B2-71D130990FB5}"/>
              </a:ext>
            </a:extLst>
          </p:cNvPr>
          <p:cNvSpPr/>
          <p:nvPr/>
        </p:nvSpPr>
        <p:spPr>
          <a:xfrm>
            <a:off x="5424321" y="6275488"/>
            <a:ext cx="13433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Logotipos</a:t>
            </a:r>
            <a:r>
              <a:rPr lang="eu-ES" sz="10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endParaRPr lang="fr-FR" sz="1050" kern="1400" spc="25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4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A61E23A9-F454-4FFE-9E8B-78E46A38302F}"/>
              </a:ext>
            </a:extLst>
          </p:cNvPr>
          <p:cNvGrpSpPr/>
          <p:nvPr/>
        </p:nvGrpSpPr>
        <p:grpSpPr>
          <a:xfrm>
            <a:off x="1040382" y="1876872"/>
            <a:ext cx="10111236" cy="3104255"/>
            <a:chOff x="1064765" y="1876873"/>
            <a:chExt cx="10111236" cy="3104255"/>
          </a:xfrm>
          <a:solidFill>
            <a:schemeClr val="tx1"/>
          </a:solidFill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E9C530F7-FE06-4C3E-ABA4-BF2AAE95EA9B}"/>
                </a:ext>
              </a:extLst>
            </p:cNvPr>
            <p:cNvGrpSpPr/>
            <p:nvPr/>
          </p:nvGrpSpPr>
          <p:grpSpPr>
            <a:xfrm>
              <a:off x="8958676" y="4537663"/>
              <a:ext cx="443465" cy="443465"/>
              <a:chOff x="4775200" y="3587750"/>
              <a:chExt cx="406400" cy="406400"/>
            </a:xfrm>
            <a:grpFill/>
          </p:grpSpPr>
          <p:sp>
            <p:nvSpPr>
              <p:cNvPr id="198" name="Freeform 30">
                <a:extLst>
                  <a:ext uri="{FF2B5EF4-FFF2-40B4-BE49-F238E27FC236}">
                    <a16:creationId xmlns:a16="http://schemas.microsoft.com/office/drawing/2014/main" id="{33821186-9BAA-4CCD-B1F5-5681BF1BD1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0" y="3587750"/>
                <a:ext cx="406400" cy="406400"/>
              </a:xfrm>
              <a:custGeom>
                <a:avLst/>
                <a:gdLst/>
                <a:ahLst/>
                <a:cxnLst>
                  <a:cxn ang="0">
                    <a:pos x="176" y="10"/>
                  </a:cxn>
                  <a:cxn ang="0">
                    <a:pos x="150" y="2"/>
                  </a:cxn>
                  <a:cxn ang="0">
                    <a:pos x="126" y="0"/>
                  </a:cxn>
                  <a:cxn ang="0">
                    <a:pos x="102" y="2"/>
                  </a:cxn>
                  <a:cxn ang="0">
                    <a:pos x="56" y="22"/>
                  </a:cxn>
                  <a:cxn ang="0">
                    <a:pos x="38" y="38"/>
                  </a:cxn>
                  <a:cxn ang="0">
                    <a:pos x="22" y="58"/>
                  </a:cxn>
                  <a:cxn ang="0">
                    <a:pos x="10" y="80"/>
                  </a:cxn>
                  <a:cxn ang="0">
                    <a:pos x="4" y="92"/>
                  </a:cxn>
                  <a:cxn ang="0">
                    <a:pos x="0" y="118"/>
                  </a:cxn>
                  <a:cxn ang="0">
                    <a:pos x="0" y="142"/>
                  </a:cxn>
                  <a:cxn ang="0">
                    <a:pos x="10" y="178"/>
                  </a:cxn>
                  <a:cxn ang="0">
                    <a:pos x="30" y="210"/>
                  </a:cxn>
                  <a:cxn ang="0">
                    <a:pos x="48" y="228"/>
                  </a:cxn>
                  <a:cxn ang="0">
                    <a:pos x="68" y="242"/>
                  </a:cxn>
                  <a:cxn ang="0">
                    <a:pos x="80" y="246"/>
                  </a:cxn>
                  <a:cxn ang="0">
                    <a:pos x="106" y="254"/>
                  </a:cxn>
                  <a:cxn ang="0">
                    <a:pos x="130" y="256"/>
                  </a:cxn>
                  <a:cxn ang="0">
                    <a:pos x="156" y="254"/>
                  </a:cxn>
                  <a:cxn ang="0">
                    <a:pos x="200" y="234"/>
                  </a:cxn>
                  <a:cxn ang="0">
                    <a:pos x="220" y="218"/>
                  </a:cxn>
                  <a:cxn ang="0">
                    <a:pos x="234" y="198"/>
                  </a:cxn>
                  <a:cxn ang="0">
                    <a:pos x="246" y="176"/>
                  </a:cxn>
                  <a:cxn ang="0">
                    <a:pos x="252" y="164"/>
                  </a:cxn>
                  <a:cxn ang="0">
                    <a:pos x="256" y="138"/>
                  </a:cxn>
                  <a:cxn ang="0">
                    <a:pos x="256" y="114"/>
                  </a:cxn>
                  <a:cxn ang="0">
                    <a:pos x="246" y="78"/>
                  </a:cxn>
                  <a:cxn ang="0">
                    <a:pos x="226" y="46"/>
                  </a:cxn>
                  <a:cxn ang="0">
                    <a:pos x="208" y="28"/>
                  </a:cxn>
                  <a:cxn ang="0">
                    <a:pos x="188" y="14"/>
                  </a:cxn>
                  <a:cxn ang="0">
                    <a:pos x="86" y="232"/>
                  </a:cxn>
                  <a:cxn ang="0">
                    <a:pos x="66" y="222"/>
                  </a:cxn>
                  <a:cxn ang="0">
                    <a:pos x="36" y="190"/>
                  </a:cxn>
                  <a:cxn ang="0">
                    <a:pos x="18" y="152"/>
                  </a:cxn>
                  <a:cxn ang="0">
                    <a:pos x="18" y="108"/>
                  </a:cxn>
                  <a:cxn ang="0">
                    <a:pos x="24" y="86"/>
                  </a:cxn>
                  <a:cxn ang="0">
                    <a:pos x="48" y="50"/>
                  </a:cxn>
                  <a:cxn ang="0">
                    <a:pos x="84" y="26"/>
                  </a:cxn>
                  <a:cxn ang="0">
                    <a:pos x="126" y="16"/>
                  </a:cxn>
                  <a:cxn ang="0">
                    <a:pos x="170" y="24"/>
                  </a:cxn>
                  <a:cxn ang="0">
                    <a:pos x="190" y="34"/>
                  </a:cxn>
                  <a:cxn ang="0">
                    <a:pos x="220" y="66"/>
                  </a:cxn>
                  <a:cxn ang="0">
                    <a:pos x="238" y="104"/>
                  </a:cxn>
                  <a:cxn ang="0">
                    <a:pos x="238" y="148"/>
                  </a:cxn>
                  <a:cxn ang="0">
                    <a:pos x="232" y="170"/>
                  </a:cxn>
                  <a:cxn ang="0">
                    <a:pos x="208" y="206"/>
                  </a:cxn>
                  <a:cxn ang="0">
                    <a:pos x="172" y="230"/>
                  </a:cxn>
                  <a:cxn ang="0">
                    <a:pos x="130" y="240"/>
                  </a:cxn>
                  <a:cxn ang="0">
                    <a:pos x="86" y="232"/>
                  </a:cxn>
                </a:cxnLst>
                <a:rect l="0" t="0" r="r" b="b"/>
                <a:pathLst>
                  <a:path w="256" h="256">
                    <a:moveTo>
                      <a:pt x="176" y="10"/>
                    </a:moveTo>
                    <a:lnTo>
                      <a:pt x="176" y="10"/>
                    </a:lnTo>
                    <a:lnTo>
                      <a:pt x="164" y="4"/>
                    </a:lnTo>
                    <a:lnTo>
                      <a:pt x="150" y="2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2" y="2"/>
                    </a:lnTo>
                    <a:lnTo>
                      <a:pt x="78" y="10"/>
                    </a:lnTo>
                    <a:lnTo>
                      <a:pt x="56" y="22"/>
                    </a:lnTo>
                    <a:lnTo>
                      <a:pt x="46" y="30"/>
                    </a:lnTo>
                    <a:lnTo>
                      <a:pt x="38" y="38"/>
                    </a:lnTo>
                    <a:lnTo>
                      <a:pt x="28" y="48"/>
                    </a:lnTo>
                    <a:lnTo>
                      <a:pt x="22" y="58"/>
                    </a:lnTo>
                    <a:lnTo>
                      <a:pt x="14" y="68"/>
                    </a:lnTo>
                    <a:lnTo>
                      <a:pt x="10" y="80"/>
                    </a:lnTo>
                    <a:lnTo>
                      <a:pt x="10" y="80"/>
                    </a:lnTo>
                    <a:lnTo>
                      <a:pt x="4" y="92"/>
                    </a:lnTo>
                    <a:lnTo>
                      <a:pt x="2" y="106"/>
                    </a:lnTo>
                    <a:lnTo>
                      <a:pt x="0" y="118"/>
                    </a:lnTo>
                    <a:lnTo>
                      <a:pt x="0" y="130"/>
                    </a:lnTo>
                    <a:lnTo>
                      <a:pt x="0" y="142"/>
                    </a:lnTo>
                    <a:lnTo>
                      <a:pt x="2" y="156"/>
                    </a:lnTo>
                    <a:lnTo>
                      <a:pt x="10" y="178"/>
                    </a:lnTo>
                    <a:lnTo>
                      <a:pt x="22" y="200"/>
                    </a:lnTo>
                    <a:lnTo>
                      <a:pt x="30" y="210"/>
                    </a:lnTo>
                    <a:lnTo>
                      <a:pt x="38" y="220"/>
                    </a:lnTo>
                    <a:lnTo>
                      <a:pt x="48" y="228"/>
                    </a:lnTo>
                    <a:lnTo>
                      <a:pt x="58" y="234"/>
                    </a:lnTo>
                    <a:lnTo>
                      <a:pt x="68" y="242"/>
                    </a:lnTo>
                    <a:lnTo>
                      <a:pt x="80" y="246"/>
                    </a:lnTo>
                    <a:lnTo>
                      <a:pt x="80" y="246"/>
                    </a:lnTo>
                    <a:lnTo>
                      <a:pt x="92" y="252"/>
                    </a:lnTo>
                    <a:lnTo>
                      <a:pt x="106" y="254"/>
                    </a:lnTo>
                    <a:lnTo>
                      <a:pt x="118" y="256"/>
                    </a:lnTo>
                    <a:lnTo>
                      <a:pt x="130" y="256"/>
                    </a:lnTo>
                    <a:lnTo>
                      <a:pt x="142" y="256"/>
                    </a:lnTo>
                    <a:lnTo>
                      <a:pt x="156" y="254"/>
                    </a:lnTo>
                    <a:lnTo>
                      <a:pt x="178" y="246"/>
                    </a:lnTo>
                    <a:lnTo>
                      <a:pt x="200" y="234"/>
                    </a:lnTo>
                    <a:lnTo>
                      <a:pt x="210" y="226"/>
                    </a:lnTo>
                    <a:lnTo>
                      <a:pt x="220" y="218"/>
                    </a:lnTo>
                    <a:lnTo>
                      <a:pt x="228" y="208"/>
                    </a:lnTo>
                    <a:lnTo>
                      <a:pt x="234" y="198"/>
                    </a:lnTo>
                    <a:lnTo>
                      <a:pt x="242" y="188"/>
                    </a:lnTo>
                    <a:lnTo>
                      <a:pt x="246" y="176"/>
                    </a:lnTo>
                    <a:lnTo>
                      <a:pt x="246" y="176"/>
                    </a:lnTo>
                    <a:lnTo>
                      <a:pt x="252" y="164"/>
                    </a:lnTo>
                    <a:lnTo>
                      <a:pt x="254" y="150"/>
                    </a:lnTo>
                    <a:lnTo>
                      <a:pt x="256" y="138"/>
                    </a:lnTo>
                    <a:lnTo>
                      <a:pt x="256" y="126"/>
                    </a:lnTo>
                    <a:lnTo>
                      <a:pt x="256" y="114"/>
                    </a:lnTo>
                    <a:lnTo>
                      <a:pt x="254" y="102"/>
                    </a:lnTo>
                    <a:lnTo>
                      <a:pt x="246" y="78"/>
                    </a:lnTo>
                    <a:lnTo>
                      <a:pt x="234" y="56"/>
                    </a:lnTo>
                    <a:lnTo>
                      <a:pt x="226" y="46"/>
                    </a:lnTo>
                    <a:lnTo>
                      <a:pt x="218" y="38"/>
                    </a:lnTo>
                    <a:lnTo>
                      <a:pt x="208" y="28"/>
                    </a:lnTo>
                    <a:lnTo>
                      <a:pt x="198" y="22"/>
                    </a:lnTo>
                    <a:lnTo>
                      <a:pt x="188" y="14"/>
                    </a:lnTo>
                    <a:lnTo>
                      <a:pt x="176" y="10"/>
                    </a:lnTo>
                    <a:close/>
                    <a:moveTo>
                      <a:pt x="86" y="232"/>
                    </a:moveTo>
                    <a:lnTo>
                      <a:pt x="86" y="232"/>
                    </a:lnTo>
                    <a:lnTo>
                      <a:pt x="66" y="222"/>
                    </a:lnTo>
                    <a:lnTo>
                      <a:pt x="50" y="208"/>
                    </a:lnTo>
                    <a:lnTo>
                      <a:pt x="36" y="190"/>
                    </a:lnTo>
                    <a:lnTo>
                      <a:pt x="26" y="172"/>
                    </a:lnTo>
                    <a:lnTo>
                      <a:pt x="18" y="152"/>
                    </a:lnTo>
                    <a:lnTo>
                      <a:pt x="16" y="130"/>
                    </a:lnTo>
                    <a:lnTo>
                      <a:pt x="18" y="108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34" y="66"/>
                    </a:lnTo>
                    <a:lnTo>
                      <a:pt x="48" y="50"/>
                    </a:lnTo>
                    <a:lnTo>
                      <a:pt x="66" y="36"/>
                    </a:lnTo>
                    <a:lnTo>
                      <a:pt x="84" y="26"/>
                    </a:lnTo>
                    <a:lnTo>
                      <a:pt x="104" y="18"/>
                    </a:lnTo>
                    <a:lnTo>
                      <a:pt x="126" y="16"/>
                    </a:lnTo>
                    <a:lnTo>
                      <a:pt x="148" y="18"/>
                    </a:lnTo>
                    <a:lnTo>
                      <a:pt x="170" y="24"/>
                    </a:lnTo>
                    <a:lnTo>
                      <a:pt x="170" y="24"/>
                    </a:lnTo>
                    <a:lnTo>
                      <a:pt x="190" y="34"/>
                    </a:lnTo>
                    <a:lnTo>
                      <a:pt x="206" y="48"/>
                    </a:lnTo>
                    <a:lnTo>
                      <a:pt x="220" y="66"/>
                    </a:lnTo>
                    <a:lnTo>
                      <a:pt x="230" y="84"/>
                    </a:lnTo>
                    <a:lnTo>
                      <a:pt x="238" y="104"/>
                    </a:lnTo>
                    <a:lnTo>
                      <a:pt x="240" y="126"/>
                    </a:lnTo>
                    <a:lnTo>
                      <a:pt x="238" y="148"/>
                    </a:lnTo>
                    <a:lnTo>
                      <a:pt x="232" y="170"/>
                    </a:lnTo>
                    <a:lnTo>
                      <a:pt x="232" y="170"/>
                    </a:lnTo>
                    <a:lnTo>
                      <a:pt x="222" y="190"/>
                    </a:lnTo>
                    <a:lnTo>
                      <a:pt x="208" y="206"/>
                    </a:lnTo>
                    <a:lnTo>
                      <a:pt x="190" y="220"/>
                    </a:lnTo>
                    <a:lnTo>
                      <a:pt x="172" y="230"/>
                    </a:lnTo>
                    <a:lnTo>
                      <a:pt x="152" y="238"/>
                    </a:lnTo>
                    <a:lnTo>
                      <a:pt x="130" y="240"/>
                    </a:lnTo>
                    <a:lnTo>
                      <a:pt x="108" y="238"/>
                    </a:lnTo>
                    <a:lnTo>
                      <a:pt x="86" y="2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9" name="Freeform 33">
                <a:extLst>
                  <a:ext uri="{FF2B5EF4-FFF2-40B4-BE49-F238E27FC236}">
                    <a16:creationId xmlns:a16="http://schemas.microsoft.com/office/drawing/2014/main" id="{45233F3B-9D7A-4E83-A15B-7977DA0C48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53000" y="3765550"/>
                <a:ext cx="50800" cy="50800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4"/>
                  </a:cxn>
                  <a:cxn ang="0">
                    <a:pos x="8" y="14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4" y="24"/>
                  </a:cxn>
                </a:cxnLst>
                <a:rect l="0" t="0" r="r" b="b"/>
                <a:pathLst>
                  <a:path w="32" h="32">
                    <a:moveTo>
                      <a:pt x="22" y="2"/>
                    </a:move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close/>
                    <a:moveTo>
                      <a:pt x="14" y="24"/>
                    </a:moveTo>
                    <a:lnTo>
                      <a:pt x="14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0" name="Freeform 34">
                <a:extLst>
                  <a:ext uri="{FF2B5EF4-FFF2-40B4-BE49-F238E27FC236}">
                    <a16:creationId xmlns:a16="http://schemas.microsoft.com/office/drawing/2014/main" id="{4D12760E-2FD9-4D69-834B-56B60999D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000" y="3765550"/>
                <a:ext cx="50800" cy="50800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</a:cxnLst>
                <a:rect l="0" t="0" r="r" b="b"/>
                <a:pathLst>
                  <a:path w="32" h="32">
                    <a:moveTo>
                      <a:pt x="22" y="2"/>
                    </a:moveTo>
                    <a:lnTo>
                      <a:pt x="22" y="2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1" name="Freeform 36">
                <a:extLst>
                  <a:ext uri="{FF2B5EF4-FFF2-40B4-BE49-F238E27FC236}">
                    <a16:creationId xmlns:a16="http://schemas.microsoft.com/office/drawing/2014/main" id="{E28093F9-D2D3-449C-8905-F23F18EBB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2200" y="3714750"/>
                <a:ext cx="152400" cy="152400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48" y="0"/>
                  </a:cxn>
                  <a:cxn ang="0">
                    <a:pos x="30" y="4"/>
                  </a:cxn>
                  <a:cxn ang="0">
                    <a:pos x="14" y="14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2" y="58"/>
                  </a:cxn>
                  <a:cxn ang="0">
                    <a:pos x="8" y="76"/>
                  </a:cxn>
                  <a:cxn ang="0">
                    <a:pos x="22" y="88"/>
                  </a:cxn>
                  <a:cxn ang="0">
                    <a:pos x="30" y="92"/>
                  </a:cxn>
                  <a:cxn ang="0">
                    <a:pos x="48" y="96"/>
                  </a:cxn>
                  <a:cxn ang="0">
                    <a:pos x="66" y="92"/>
                  </a:cxn>
                  <a:cxn ang="0">
                    <a:pos x="82" y="82"/>
                  </a:cxn>
                  <a:cxn ang="0">
                    <a:pos x="92" y="66"/>
                  </a:cxn>
                  <a:cxn ang="0">
                    <a:pos x="96" y="56"/>
                  </a:cxn>
                  <a:cxn ang="0">
                    <a:pos x="94" y="38"/>
                  </a:cxn>
                  <a:cxn ang="0">
                    <a:pos x="88" y="22"/>
                  </a:cxn>
                  <a:cxn ang="0">
                    <a:pos x="74" y="8"/>
                  </a:cxn>
                  <a:cxn ang="0">
                    <a:pos x="36" y="78"/>
                  </a:cxn>
                  <a:cxn ang="0">
                    <a:pos x="30" y="74"/>
                  </a:cxn>
                  <a:cxn ang="0">
                    <a:pos x="18" y="60"/>
                  </a:cxn>
                  <a:cxn ang="0">
                    <a:pos x="16" y="42"/>
                  </a:cxn>
                  <a:cxn ang="0">
                    <a:pos x="18" y="36"/>
                  </a:cxn>
                  <a:cxn ang="0">
                    <a:pos x="26" y="26"/>
                  </a:cxn>
                  <a:cxn ang="0">
                    <a:pos x="48" y="16"/>
                  </a:cxn>
                  <a:cxn ang="0">
                    <a:pos x="60" y="18"/>
                  </a:cxn>
                  <a:cxn ang="0">
                    <a:pos x="66" y="22"/>
                  </a:cxn>
                  <a:cxn ang="0">
                    <a:pos x="78" y="36"/>
                  </a:cxn>
                  <a:cxn ang="0">
                    <a:pos x="80" y="54"/>
                  </a:cxn>
                  <a:cxn ang="0">
                    <a:pos x="78" y="60"/>
                  </a:cxn>
                  <a:cxn ang="0">
                    <a:pos x="70" y="70"/>
                  </a:cxn>
                  <a:cxn ang="0">
                    <a:pos x="48" y="80"/>
                  </a:cxn>
                  <a:cxn ang="0">
                    <a:pos x="36" y="78"/>
                  </a:cxn>
                </a:cxnLst>
                <a:rect l="0" t="0" r="r" b="b"/>
                <a:pathLst>
                  <a:path w="96" h="96">
                    <a:moveTo>
                      <a:pt x="66" y="4"/>
                    </a:moveTo>
                    <a:lnTo>
                      <a:pt x="66" y="4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2" y="58"/>
                    </a:lnTo>
                    <a:lnTo>
                      <a:pt x="4" y="66"/>
                    </a:lnTo>
                    <a:lnTo>
                      <a:pt x="8" y="76"/>
                    </a:lnTo>
                    <a:lnTo>
                      <a:pt x="14" y="82"/>
                    </a:lnTo>
                    <a:lnTo>
                      <a:pt x="22" y="88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40" y="96"/>
                    </a:lnTo>
                    <a:lnTo>
                      <a:pt x="48" y="96"/>
                    </a:lnTo>
                    <a:lnTo>
                      <a:pt x="58" y="94"/>
                    </a:lnTo>
                    <a:lnTo>
                      <a:pt x="66" y="92"/>
                    </a:lnTo>
                    <a:lnTo>
                      <a:pt x="76" y="88"/>
                    </a:lnTo>
                    <a:lnTo>
                      <a:pt x="82" y="82"/>
                    </a:lnTo>
                    <a:lnTo>
                      <a:pt x="88" y="74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6" y="56"/>
                    </a:lnTo>
                    <a:lnTo>
                      <a:pt x="96" y="48"/>
                    </a:lnTo>
                    <a:lnTo>
                      <a:pt x="94" y="38"/>
                    </a:lnTo>
                    <a:lnTo>
                      <a:pt x="92" y="30"/>
                    </a:lnTo>
                    <a:lnTo>
                      <a:pt x="88" y="22"/>
                    </a:lnTo>
                    <a:lnTo>
                      <a:pt x="82" y="14"/>
                    </a:lnTo>
                    <a:lnTo>
                      <a:pt x="74" y="8"/>
                    </a:lnTo>
                    <a:lnTo>
                      <a:pt x="66" y="4"/>
                    </a:lnTo>
                    <a:close/>
                    <a:moveTo>
                      <a:pt x="36" y="78"/>
                    </a:moveTo>
                    <a:lnTo>
                      <a:pt x="36" y="78"/>
                    </a:lnTo>
                    <a:lnTo>
                      <a:pt x="30" y="74"/>
                    </a:lnTo>
                    <a:lnTo>
                      <a:pt x="26" y="70"/>
                    </a:lnTo>
                    <a:lnTo>
                      <a:pt x="18" y="60"/>
                    </a:lnTo>
                    <a:lnTo>
                      <a:pt x="16" y="48"/>
                    </a:lnTo>
                    <a:lnTo>
                      <a:pt x="16" y="4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22" y="30"/>
                    </a:lnTo>
                    <a:lnTo>
                      <a:pt x="26" y="26"/>
                    </a:lnTo>
                    <a:lnTo>
                      <a:pt x="36" y="18"/>
                    </a:lnTo>
                    <a:lnTo>
                      <a:pt x="48" y="16"/>
                    </a:lnTo>
                    <a:lnTo>
                      <a:pt x="54" y="16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22"/>
                    </a:lnTo>
                    <a:lnTo>
                      <a:pt x="70" y="26"/>
                    </a:lnTo>
                    <a:lnTo>
                      <a:pt x="78" y="36"/>
                    </a:lnTo>
                    <a:lnTo>
                      <a:pt x="80" y="48"/>
                    </a:lnTo>
                    <a:lnTo>
                      <a:pt x="80" y="5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4" y="66"/>
                    </a:lnTo>
                    <a:lnTo>
                      <a:pt x="70" y="70"/>
                    </a:lnTo>
                    <a:lnTo>
                      <a:pt x="60" y="78"/>
                    </a:lnTo>
                    <a:lnTo>
                      <a:pt x="48" y="80"/>
                    </a:lnTo>
                    <a:lnTo>
                      <a:pt x="42" y="80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2" name="Freeform 39">
                <a:extLst>
                  <a:ext uri="{FF2B5EF4-FFF2-40B4-BE49-F238E27FC236}">
                    <a16:creationId xmlns:a16="http://schemas.microsoft.com/office/drawing/2014/main" id="{308C9905-6469-4A30-9DAF-A34053AF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0" y="3819525"/>
                <a:ext cx="63500" cy="63500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40" y="6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26" y="12"/>
                  </a:cxn>
                  <a:cxn ang="0">
                    <a:pos x="20" y="22"/>
                  </a:cxn>
                  <a:cxn ang="0">
                    <a:pos x="12" y="28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16" y="34"/>
                  </a:cxn>
                  <a:cxn ang="0">
                    <a:pos x="26" y="26"/>
                  </a:cxn>
                  <a:cxn ang="0">
                    <a:pos x="34" y="18"/>
                  </a:cxn>
                  <a:cxn ang="0">
                    <a:pos x="40" y="6"/>
                  </a:cxn>
                  <a:cxn ang="0">
                    <a:pos x="40" y="6"/>
                  </a:cxn>
                </a:cxnLst>
                <a:rect l="0" t="0" r="r" b="b"/>
                <a:pathLst>
                  <a:path w="40" h="40">
                    <a:moveTo>
                      <a:pt x="40" y="6"/>
                    </a:moveTo>
                    <a:lnTo>
                      <a:pt x="40" y="6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26" y="12"/>
                    </a:lnTo>
                    <a:lnTo>
                      <a:pt x="20" y="22"/>
                    </a:lnTo>
                    <a:lnTo>
                      <a:pt x="12" y="28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6" y="34"/>
                    </a:lnTo>
                    <a:lnTo>
                      <a:pt x="26" y="26"/>
                    </a:lnTo>
                    <a:lnTo>
                      <a:pt x="34" y="18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3" name="Freeform 40">
                <a:extLst>
                  <a:ext uri="{FF2B5EF4-FFF2-40B4-BE49-F238E27FC236}">
                    <a16:creationId xmlns:a16="http://schemas.microsoft.com/office/drawing/2014/main" id="{82743347-B70E-4642-86DF-5661FFE64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0" y="3838575"/>
                <a:ext cx="92075" cy="9207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2" y="18"/>
                  </a:cxn>
                  <a:cxn ang="0">
                    <a:pos x="30" y="32"/>
                  </a:cxn>
                  <a:cxn ang="0">
                    <a:pos x="18" y="42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22" y="50"/>
                  </a:cxn>
                  <a:cxn ang="0">
                    <a:pos x="36" y="38"/>
                  </a:cxn>
                  <a:cxn ang="0">
                    <a:pos x="48" y="22"/>
                  </a:cxn>
                  <a:cxn ang="0">
                    <a:pos x="58" y="6"/>
                  </a:cxn>
                  <a:cxn ang="0">
                    <a:pos x="58" y="6"/>
                  </a:cxn>
                  <a:cxn ang="0">
                    <a:pos x="58" y="2"/>
                  </a:cxn>
                  <a:cxn ang="0">
                    <a:pos x="54" y="0"/>
                  </a:cxn>
                </a:cxnLst>
                <a:rect l="0" t="0" r="r" b="b"/>
                <a:pathLst>
                  <a:path w="58" h="58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2" y="18"/>
                    </a:lnTo>
                    <a:lnTo>
                      <a:pt x="30" y="32"/>
                    </a:lnTo>
                    <a:lnTo>
                      <a:pt x="18" y="4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22" y="50"/>
                    </a:lnTo>
                    <a:lnTo>
                      <a:pt x="36" y="3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4" name="Freeform 41">
                <a:extLst>
                  <a:ext uri="{FF2B5EF4-FFF2-40B4-BE49-F238E27FC236}">
                    <a16:creationId xmlns:a16="http://schemas.microsoft.com/office/drawing/2014/main" id="{D89AAC2D-39E0-46BF-A1D0-1A8EBB4F4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9200" y="3838575"/>
                <a:ext cx="92075" cy="9207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52" y="0"/>
                  </a:cxn>
                  <a:cxn ang="0">
                    <a:pos x="50" y="2"/>
                  </a:cxn>
                  <a:cxn ang="0">
                    <a:pos x="50" y="2"/>
                  </a:cxn>
                  <a:cxn ang="0">
                    <a:pos x="42" y="18"/>
                  </a:cxn>
                  <a:cxn ang="0">
                    <a:pos x="30" y="32"/>
                  </a:cxn>
                  <a:cxn ang="0">
                    <a:pos x="18" y="42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0" y="5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6" y="58"/>
                  </a:cxn>
                  <a:cxn ang="0">
                    <a:pos x="22" y="50"/>
                  </a:cxn>
                  <a:cxn ang="0">
                    <a:pos x="36" y="38"/>
                  </a:cxn>
                  <a:cxn ang="0">
                    <a:pos x="48" y="22"/>
                  </a:cxn>
                  <a:cxn ang="0">
                    <a:pos x="58" y="6"/>
                  </a:cxn>
                  <a:cxn ang="0">
                    <a:pos x="58" y="6"/>
                  </a:cxn>
                  <a:cxn ang="0">
                    <a:pos x="58" y="2"/>
                  </a:cxn>
                  <a:cxn ang="0">
                    <a:pos x="54" y="0"/>
                  </a:cxn>
                </a:cxnLst>
                <a:rect l="0" t="0" r="r" b="b"/>
                <a:pathLst>
                  <a:path w="58" h="58">
                    <a:moveTo>
                      <a:pt x="54" y="0"/>
                    </a:moveTo>
                    <a:lnTo>
                      <a:pt x="54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2" y="18"/>
                    </a:lnTo>
                    <a:lnTo>
                      <a:pt x="30" y="32"/>
                    </a:lnTo>
                    <a:lnTo>
                      <a:pt x="18" y="4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22" y="50"/>
                    </a:lnTo>
                    <a:lnTo>
                      <a:pt x="36" y="3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5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5" name="Freeform 42">
                <a:extLst>
                  <a:ext uri="{FF2B5EF4-FFF2-40B4-BE49-F238E27FC236}">
                    <a16:creationId xmlns:a16="http://schemas.microsoft.com/office/drawing/2014/main" id="{C9B41401-F4EF-4725-B623-8328FF712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675" y="3829050"/>
                <a:ext cx="76200" cy="7937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4" y="16"/>
                  </a:cxn>
                  <a:cxn ang="0">
                    <a:pos x="26" y="26"/>
                  </a:cxn>
                  <a:cxn ang="0">
                    <a:pos x="14" y="36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20" y="42"/>
                  </a:cxn>
                  <a:cxn ang="0">
                    <a:pos x="30" y="32"/>
                  </a:cxn>
                  <a:cxn ang="0">
                    <a:pos x="40" y="20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2"/>
                  </a:cxn>
                  <a:cxn ang="0">
                    <a:pos x="46" y="0"/>
                  </a:cxn>
                </a:cxnLst>
                <a:rect l="0" t="0" r="r" b="b"/>
                <a:pathLst>
                  <a:path w="48" h="50">
                    <a:moveTo>
                      <a:pt x="46" y="0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4" y="16"/>
                    </a:lnTo>
                    <a:lnTo>
                      <a:pt x="26" y="26"/>
                    </a:lnTo>
                    <a:lnTo>
                      <a:pt x="14" y="3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0" y="42"/>
                    </a:lnTo>
                    <a:lnTo>
                      <a:pt x="30" y="32"/>
                    </a:lnTo>
                    <a:lnTo>
                      <a:pt x="40" y="2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2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6" name="Freeform 43">
                <a:extLst>
                  <a:ext uri="{FF2B5EF4-FFF2-40B4-BE49-F238E27FC236}">
                    <a16:creationId xmlns:a16="http://schemas.microsoft.com/office/drawing/2014/main" id="{CE296C66-03B7-4A16-ADAC-3AE716F7A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675" y="3829050"/>
                <a:ext cx="76200" cy="7937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0" y="2"/>
                  </a:cxn>
                  <a:cxn ang="0">
                    <a:pos x="40" y="2"/>
                  </a:cxn>
                  <a:cxn ang="0">
                    <a:pos x="34" y="16"/>
                  </a:cxn>
                  <a:cxn ang="0">
                    <a:pos x="26" y="26"/>
                  </a:cxn>
                  <a:cxn ang="0">
                    <a:pos x="14" y="36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6" y="50"/>
                  </a:cxn>
                  <a:cxn ang="0">
                    <a:pos x="20" y="42"/>
                  </a:cxn>
                  <a:cxn ang="0">
                    <a:pos x="30" y="32"/>
                  </a:cxn>
                  <a:cxn ang="0">
                    <a:pos x="40" y="20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2"/>
                  </a:cxn>
                  <a:cxn ang="0">
                    <a:pos x="46" y="0"/>
                  </a:cxn>
                </a:cxnLst>
                <a:rect l="0" t="0" r="r" b="b"/>
                <a:pathLst>
                  <a:path w="48" h="50">
                    <a:moveTo>
                      <a:pt x="46" y="0"/>
                    </a:moveTo>
                    <a:lnTo>
                      <a:pt x="46" y="0"/>
                    </a:lnTo>
                    <a:lnTo>
                      <a:pt x="44" y="0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4" y="16"/>
                    </a:lnTo>
                    <a:lnTo>
                      <a:pt x="26" y="26"/>
                    </a:lnTo>
                    <a:lnTo>
                      <a:pt x="14" y="36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0" y="42"/>
                    </a:lnTo>
                    <a:lnTo>
                      <a:pt x="30" y="32"/>
                    </a:lnTo>
                    <a:lnTo>
                      <a:pt x="40" y="2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2"/>
                    </a:lnTo>
                    <a:lnTo>
                      <a:pt x="4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7" name="Freeform 44">
                <a:extLst>
                  <a:ext uri="{FF2B5EF4-FFF2-40B4-BE49-F238E27FC236}">
                    <a16:creationId xmlns:a16="http://schemas.microsoft.com/office/drawing/2014/main" id="{4617C0E2-36DC-43AC-B151-BE44E8FC1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0" y="3698875"/>
                <a:ext cx="63500" cy="6350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4" y="6"/>
                  </a:cxn>
                  <a:cxn ang="0">
                    <a:pos x="14" y="14"/>
                  </a:cxn>
                  <a:cxn ang="0">
                    <a:pos x="6" y="2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4" y="28"/>
                  </a:cxn>
                  <a:cxn ang="0">
                    <a:pos x="20" y="18"/>
                  </a:cxn>
                  <a:cxn ang="0">
                    <a:pos x="28" y="12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4"/>
                  </a:cxn>
                  <a:cxn ang="0">
                    <a:pos x="40" y="2"/>
                  </a:cxn>
                </a:cxnLst>
                <a:rect l="0" t="0" r="r" b="b"/>
                <a:pathLst>
                  <a:path w="40" h="40">
                    <a:moveTo>
                      <a:pt x="40" y="2"/>
                    </a:move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6"/>
                    </a:lnTo>
                    <a:lnTo>
                      <a:pt x="14" y="14"/>
                    </a:lnTo>
                    <a:lnTo>
                      <a:pt x="6" y="2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4" y="28"/>
                    </a:lnTo>
                    <a:lnTo>
                      <a:pt x="20" y="18"/>
                    </a:lnTo>
                    <a:lnTo>
                      <a:pt x="28" y="12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8" name="Freeform 45">
                <a:extLst>
                  <a:ext uri="{FF2B5EF4-FFF2-40B4-BE49-F238E27FC236}">
                    <a16:creationId xmlns:a16="http://schemas.microsoft.com/office/drawing/2014/main" id="{8E704F88-8DF3-498A-86E4-9C83B6814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0" y="3698875"/>
                <a:ext cx="63500" cy="63500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4" y="6"/>
                  </a:cxn>
                  <a:cxn ang="0">
                    <a:pos x="14" y="14"/>
                  </a:cxn>
                  <a:cxn ang="0">
                    <a:pos x="6" y="22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2" y="40"/>
                  </a:cxn>
                  <a:cxn ang="0">
                    <a:pos x="6" y="40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8" y="38"/>
                  </a:cxn>
                  <a:cxn ang="0">
                    <a:pos x="14" y="28"/>
                  </a:cxn>
                  <a:cxn ang="0">
                    <a:pos x="20" y="18"/>
                  </a:cxn>
                  <a:cxn ang="0">
                    <a:pos x="28" y="12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40" y="4"/>
                  </a:cxn>
                  <a:cxn ang="0">
                    <a:pos x="40" y="2"/>
                  </a:cxn>
                </a:cxnLst>
                <a:rect l="0" t="0" r="r" b="b"/>
                <a:pathLst>
                  <a:path w="40" h="40">
                    <a:moveTo>
                      <a:pt x="40" y="2"/>
                    </a:moveTo>
                    <a:lnTo>
                      <a:pt x="40" y="2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4" y="6"/>
                    </a:lnTo>
                    <a:lnTo>
                      <a:pt x="14" y="14"/>
                    </a:lnTo>
                    <a:lnTo>
                      <a:pt x="6" y="2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6" y="40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4" y="28"/>
                    </a:lnTo>
                    <a:lnTo>
                      <a:pt x="20" y="18"/>
                    </a:lnTo>
                    <a:lnTo>
                      <a:pt x="28" y="12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09" name="Freeform 46">
                <a:extLst>
                  <a:ext uri="{FF2B5EF4-FFF2-40B4-BE49-F238E27FC236}">
                    <a16:creationId xmlns:a16="http://schemas.microsoft.com/office/drawing/2014/main" id="{7E2623FB-FD3E-4970-A1DA-E24AD20CE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525" y="3651250"/>
                <a:ext cx="92075" cy="92075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56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6" y="8"/>
                  </a:cxn>
                  <a:cxn ang="0">
                    <a:pos x="22" y="20"/>
                  </a:cxn>
                  <a:cxn ang="0">
                    <a:pos x="10" y="36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6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6" y="40"/>
                  </a:cxn>
                  <a:cxn ang="0">
                    <a:pos x="28" y="26"/>
                  </a:cxn>
                  <a:cxn ang="0">
                    <a:pos x="40" y="16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4"/>
                  </a:cxn>
                  <a:cxn ang="0">
                    <a:pos x="58" y="2"/>
                  </a:cxn>
                </a:cxnLst>
                <a:rect l="0" t="0" r="r" b="b"/>
                <a:pathLst>
                  <a:path w="58" h="58">
                    <a:moveTo>
                      <a:pt x="58" y="2"/>
                    </a:moveTo>
                    <a:lnTo>
                      <a:pt x="58" y="2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6" y="8"/>
                    </a:lnTo>
                    <a:lnTo>
                      <a:pt x="22" y="20"/>
                    </a:lnTo>
                    <a:lnTo>
                      <a:pt x="10" y="3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28" y="26"/>
                    </a:lnTo>
                    <a:lnTo>
                      <a:pt x="40" y="16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4"/>
                    </a:lnTo>
                    <a:lnTo>
                      <a:pt x="5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10" name="Freeform 47">
                <a:extLst>
                  <a:ext uri="{FF2B5EF4-FFF2-40B4-BE49-F238E27FC236}">
                    <a16:creationId xmlns:a16="http://schemas.microsoft.com/office/drawing/2014/main" id="{F2979C02-686A-4E46-86EB-FB2866620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5525" y="3651250"/>
                <a:ext cx="92075" cy="92075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8" y="2"/>
                  </a:cxn>
                  <a:cxn ang="0">
                    <a:pos x="56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6" y="8"/>
                  </a:cxn>
                  <a:cxn ang="0">
                    <a:pos x="22" y="20"/>
                  </a:cxn>
                  <a:cxn ang="0">
                    <a:pos x="10" y="36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6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6" y="40"/>
                  </a:cxn>
                  <a:cxn ang="0">
                    <a:pos x="28" y="26"/>
                  </a:cxn>
                  <a:cxn ang="0">
                    <a:pos x="40" y="16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4"/>
                  </a:cxn>
                  <a:cxn ang="0">
                    <a:pos x="58" y="2"/>
                  </a:cxn>
                </a:cxnLst>
                <a:rect l="0" t="0" r="r" b="b"/>
                <a:pathLst>
                  <a:path w="58" h="58">
                    <a:moveTo>
                      <a:pt x="58" y="2"/>
                    </a:moveTo>
                    <a:lnTo>
                      <a:pt x="58" y="2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6" y="8"/>
                    </a:lnTo>
                    <a:lnTo>
                      <a:pt x="22" y="20"/>
                    </a:lnTo>
                    <a:lnTo>
                      <a:pt x="10" y="36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6" y="40"/>
                    </a:lnTo>
                    <a:lnTo>
                      <a:pt x="28" y="26"/>
                    </a:lnTo>
                    <a:lnTo>
                      <a:pt x="40" y="16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4"/>
                    </a:lnTo>
                    <a:lnTo>
                      <a:pt x="58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211" name="Freeform 48">
                <a:extLst>
                  <a:ext uri="{FF2B5EF4-FFF2-40B4-BE49-F238E27FC236}">
                    <a16:creationId xmlns:a16="http://schemas.microsoft.com/office/drawing/2014/main" id="{33611E64-7223-4BEB-B987-47E8BA521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925" y="3673475"/>
                <a:ext cx="76200" cy="79375"/>
              </a:xfrm>
              <a:custGeom>
                <a:avLst/>
                <a:gdLst/>
                <a:ahLst/>
                <a:cxnLst>
                  <a:cxn ang="0">
                    <a:pos x="46" y="8"/>
                  </a:cxn>
                  <a:cxn ang="0">
                    <a:pos x="46" y="8"/>
                  </a:cxn>
                  <a:cxn ang="0">
                    <a:pos x="48" y="6"/>
                  </a:cxn>
                  <a:cxn ang="0">
                    <a:pos x="48" y="2"/>
                  </a:cxn>
                  <a:cxn ang="0">
                    <a:pos x="48" y="2"/>
                  </a:cxn>
                  <a:cxn ang="0">
                    <a:pos x="46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28" y="8"/>
                  </a:cxn>
                  <a:cxn ang="0">
                    <a:pos x="18" y="18"/>
                  </a:cxn>
                  <a:cxn ang="0">
                    <a:pos x="8" y="3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14" y="34"/>
                  </a:cxn>
                  <a:cxn ang="0">
                    <a:pos x="22" y="24"/>
                  </a:cxn>
                  <a:cxn ang="0">
                    <a:pos x="34" y="14"/>
                  </a:cxn>
                  <a:cxn ang="0">
                    <a:pos x="46" y="8"/>
                  </a:cxn>
                  <a:cxn ang="0">
                    <a:pos x="46" y="8"/>
                  </a:cxn>
                </a:cxnLst>
                <a:rect l="0" t="0" r="r" b="b"/>
                <a:pathLst>
                  <a:path w="48" h="50">
                    <a:moveTo>
                      <a:pt x="46" y="8"/>
                    </a:moveTo>
                    <a:lnTo>
                      <a:pt x="46" y="8"/>
                    </a:lnTo>
                    <a:lnTo>
                      <a:pt x="48" y="6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8" y="8"/>
                    </a:lnTo>
                    <a:lnTo>
                      <a:pt x="18" y="18"/>
                    </a:lnTo>
                    <a:lnTo>
                      <a:pt x="8" y="3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14" y="34"/>
                    </a:lnTo>
                    <a:lnTo>
                      <a:pt x="22" y="24"/>
                    </a:lnTo>
                    <a:lnTo>
                      <a:pt x="34" y="14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3EAD5E23-B51C-4799-A02E-A575B811BF2F}"/>
                </a:ext>
              </a:extLst>
            </p:cNvPr>
            <p:cNvGrpSpPr/>
            <p:nvPr/>
          </p:nvGrpSpPr>
          <p:grpSpPr>
            <a:xfrm>
              <a:off x="7184816" y="4537663"/>
              <a:ext cx="443465" cy="443465"/>
              <a:chOff x="3149600" y="3587750"/>
              <a:chExt cx="406400" cy="406400"/>
            </a:xfrm>
            <a:grpFill/>
          </p:grpSpPr>
          <p:sp>
            <p:nvSpPr>
              <p:cNvPr id="188" name="Freeform 59">
                <a:extLst>
                  <a:ext uri="{FF2B5EF4-FFF2-40B4-BE49-F238E27FC236}">
                    <a16:creationId xmlns:a16="http://schemas.microsoft.com/office/drawing/2014/main" id="{07D99184-83CF-4AD8-86A8-DC64D3DAFE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3587750"/>
                <a:ext cx="406400" cy="406400"/>
              </a:xfrm>
              <a:custGeom>
                <a:avLst/>
                <a:gdLst/>
                <a:ahLst/>
                <a:cxnLst>
                  <a:cxn ang="0">
                    <a:pos x="200" y="24"/>
                  </a:cxn>
                  <a:cxn ang="0">
                    <a:pos x="200" y="8"/>
                  </a:cxn>
                  <a:cxn ang="0">
                    <a:pos x="198" y="2"/>
                  </a:cxn>
                  <a:cxn ang="0">
                    <a:pos x="192" y="0"/>
                  </a:cxn>
                  <a:cxn ang="0">
                    <a:pos x="188" y="0"/>
                  </a:cxn>
                  <a:cxn ang="0">
                    <a:pos x="184" y="4"/>
                  </a:cxn>
                  <a:cxn ang="0">
                    <a:pos x="184" y="24"/>
                  </a:cxn>
                  <a:cxn ang="0">
                    <a:pos x="136" y="8"/>
                  </a:cxn>
                  <a:cxn ang="0">
                    <a:pos x="136" y="4"/>
                  </a:cxn>
                  <a:cxn ang="0">
                    <a:pos x="132" y="0"/>
                  </a:cxn>
                  <a:cxn ang="0">
                    <a:pos x="128" y="0"/>
                  </a:cxn>
                  <a:cxn ang="0">
                    <a:pos x="122" y="2"/>
                  </a:cxn>
                  <a:cxn ang="0">
                    <a:pos x="120" y="8"/>
                  </a:cxn>
                  <a:cxn ang="0">
                    <a:pos x="72" y="24"/>
                  </a:cxn>
                  <a:cxn ang="0">
                    <a:pos x="72" y="8"/>
                  </a:cxn>
                  <a:cxn ang="0">
                    <a:pos x="70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6" y="4"/>
                  </a:cxn>
                  <a:cxn ang="0">
                    <a:pos x="56" y="24"/>
                  </a:cxn>
                  <a:cxn ang="0">
                    <a:pos x="22" y="24"/>
                  </a:cxn>
                  <a:cxn ang="0">
                    <a:pos x="6" y="30"/>
                  </a:cxn>
                  <a:cxn ang="0">
                    <a:pos x="0" y="46"/>
                  </a:cxn>
                  <a:cxn ang="0">
                    <a:pos x="0" y="234"/>
                  </a:cxn>
                  <a:cxn ang="0">
                    <a:pos x="6" y="250"/>
                  </a:cxn>
                  <a:cxn ang="0">
                    <a:pos x="22" y="256"/>
                  </a:cxn>
                  <a:cxn ang="0">
                    <a:pos x="234" y="256"/>
                  </a:cxn>
                  <a:cxn ang="0">
                    <a:pos x="250" y="250"/>
                  </a:cxn>
                  <a:cxn ang="0">
                    <a:pos x="256" y="234"/>
                  </a:cxn>
                  <a:cxn ang="0">
                    <a:pos x="256" y="46"/>
                  </a:cxn>
                  <a:cxn ang="0">
                    <a:pos x="250" y="30"/>
                  </a:cxn>
                  <a:cxn ang="0">
                    <a:pos x="234" y="24"/>
                  </a:cxn>
                  <a:cxn ang="0">
                    <a:pos x="240" y="234"/>
                  </a:cxn>
                  <a:cxn ang="0">
                    <a:pos x="234" y="240"/>
                  </a:cxn>
                  <a:cxn ang="0">
                    <a:pos x="22" y="240"/>
                  </a:cxn>
                  <a:cxn ang="0">
                    <a:pos x="16" y="234"/>
                  </a:cxn>
                  <a:cxn ang="0">
                    <a:pos x="16" y="46"/>
                  </a:cxn>
                  <a:cxn ang="0">
                    <a:pos x="22" y="40"/>
                  </a:cxn>
                  <a:cxn ang="0">
                    <a:pos x="56" y="56"/>
                  </a:cxn>
                  <a:cxn ang="0">
                    <a:pos x="56" y="60"/>
                  </a:cxn>
                  <a:cxn ang="0">
                    <a:pos x="60" y="64"/>
                  </a:cxn>
                  <a:cxn ang="0">
                    <a:pos x="64" y="64"/>
                  </a:cxn>
                  <a:cxn ang="0">
                    <a:pos x="70" y="62"/>
                  </a:cxn>
                  <a:cxn ang="0">
                    <a:pos x="72" y="56"/>
                  </a:cxn>
                  <a:cxn ang="0">
                    <a:pos x="120" y="40"/>
                  </a:cxn>
                  <a:cxn ang="0">
                    <a:pos x="120" y="56"/>
                  </a:cxn>
                  <a:cxn ang="0">
                    <a:pos x="122" y="62"/>
                  </a:cxn>
                  <a:cxn ang="0">
                    <a:pos x="128" y="64"/>
                  </a:cxn>
                  <a:cxn ang="0">
                    <a:pos x="132" y="64"/>
                  </a:cxn>
                  <a:cxn ang="0">
                    <a:pos x="136" y="60"/>
                  </a:cxn>
                  <a:cxn ang="0">
                    <a:pos x="136" y="40"/>
                  </a:cxn>
                  <a:cxn ang="0">
                    <a:pos x="184" y="56"/>
                  </a:cxn>
                  <a:cxn ang="0">
                    <a:pos x="184" y="60"/>
                  </a:cxn>
                  <a:cxn ang="0">
                    <a:pos x="188" y="64"/>
                  </a:cxn>
                  <a:cxn ang="0">
                    <a:pos x="192" y="64"/>
                  </a:cxn>
                  <a:cxn ang="0">
                    <a:pos x="198" y="62"/>
                  </a:cxn>
                  <a:cxn ang="0">
                    <a:pos x="200" y="56"/>
                  </a:cxn>
                  <a:cxn ang="0">
                    <a:pos x="234" y="40"/>
                  </a:cxn>
                  <a:cxn ang="0">
                    <a:pos x="238" y="42"/>
                  </a:cxn>
                  <a:cxn ang="0">
                    <a:pos x="240" y="234"/>
                  </a:cxn>
                </a:cxnLst>
                <a:rect l="0" t="0" r="r" b="b"/>
                <a:pathLst>
                  <a:path w="256" h="256">
                    <a:moveTo>
                      <a:pt x="234" y="24"/>
                    </a:moveTo>
                    <a:lnTo>
                      <a:pt x="200" y="24"/>
                    </a:lnTo>
                    <a:lnTo>
                      <a:pt x="200" y="8"/>
                    </a:lnTo>
                    <a:lnTo>
                      <a:pt x="200" y="8"/>
                    </a:lnTo>
                    <a:lnTo>
                      <a:pt x="200" y="4"/>
                    </a:lnTo>
                    <a:lnTo>
                      <a:pt x="198" y="2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8" y="0"/>
                    </a:lnTo>
                    <a:lnTo>
                      <a:pt x="186" y="2"/>
                    </a:lnTo>
                    <a:lnTo>
                      <a:pt x="184" y="4"/>
                    </a:lnTo>
                    <a:lnTo>
                      <a:pt x="184" y="8"/>
                    </a:lnTo>
                    <a:lnTo>
                      <a:pt x="184" y="24"/>
                    </a:lnTo>
                    <a:lnTo>
                      <a:pt x="136" y="24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32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2" y="2"/>
                    </a:lnTo>
                    <a:lnTo>
                      <a:pt x="120" y="4"/>
                    </a:lnTo>
                    <a:lnTo>
                      <a:pt x="120" y="8"/>
                    </a:lnTo>
                    <a:lnTo>
                      <a:pt x="120" y="24"/>
                    </a:lnTo>
                    <a:lnTo>
                      <a:pt x="72" y="2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14" y="26"/>
                    </a:lnTo>
                    <a:lnTo>
                      <a:pt x="6" y="30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234"/>
                    </a:lnTo>
                    <a:lnTo>
                      <a:pt x="0" y="234"/>
                    </a:lnTo>
                    <a:lnTo>
                      <a:pt x="2" y="242"/>
                    </a:lnTo>
                    <a:lnTo>
                      <a:pt x="6" y="250"/>
                    </a:lnTo>
                    <a:lnTo>
                      <a:pt x="14" y="254"/>
                    </a:lnTo>
                    <a:lnTo>
                      <a:pt x="22" y="256"/>
                    </a:lnTo>
                    <a:lnTo>
                      <a:pt x="234" y="256"/>
                    </a:lnTo>
                    <a:lnTo>
                      <a:pt x="234" y="256"/>
                    </a:lnTo>
                    <a:lnTo>
                      <a:pt x="242" y="254"/>
                    </a:lnTo>
                    <a:lnTo>
                      <a:pt x="250" y="250"/>
                    </a:lnTo>
                    <a:lnTo>
                      <a:pt x="254" y="242"/>
                    </a:lnTo>
                    <a:lnTo>
                      <a:pt x="256" y="234"/>
                    </a:lnTo>
                    <a:lnTo>
                      <a:pt x="256" y="46"/>
                    </a:lnTo>
                    <a:lnTo>
                      <a:pt x="256" y="46"/>
                    </a:lnTo>
                    <a:lnTo>
                      <a:pt x="254" y="38"/>
                    </a:lnTo>
                    <a:lnTo>
                      <a:pt x="250" y="30"/>
                    </a:lnTo>
                    <a:lnTo>
                      <a:pt x="242" y="26"/>
                    </a:lnTo>
                    <a:lnTo>
                      <a:pt x="234" y="24"/>
                    </a:lnTo>
                    <a:close/>
                    <a:moveTo>
                      <a:pt x="240" y="234"/>
                    </a:moveTo>
                    <a:lnTo>
                      <a:pt x="240" y="234"/>
                    </a:lnTo>
                    <a:lnTo>
                      <a:pt x="238" y="238"/>
                    </a:lnTo>
                    <a:lnTo>
                      <a:pt x="234" y="240"/>
                    </a:lnTo>
                    <a:lnTo>
                      <a:pt x="22" y="240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18" y="42"/>
                    </a:lnTo>
                    <a:lnTo>
                      <a:pt x="22" y="40"/>
                    </a:lnTo>
                    <a:lnTo>
                      <a:pt x="56" y="40"/>
                    </a:lnTo>
                    <a:lnTo>
                      <a:pt x="56" y="56"/>
                    </a:lnTo>
                    <a:lnTo>
                      <a:pt x="56" y="56"/>
                    </a:lnTo>
                    <a:lnTo>
                      <a:pt x="56" y="60"/>
                    </a:lnTo>
                    <a:lnTo>
                      <a:pt x="58" y="62"/>
                    </a:lnTo>
                    <a:lnTo>
                      <a:pt x="60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8" y="64"/>
                    </a:lnTo>
                    <a:lnTo>
                      <a:pt x="70" y="62"/>
                    </a:lnTo>
                    <a:lnTo>
                      <a:pt x="72" y="60"/>
                    </a:lnTo>
                    <a:lnTo>
                      <a:pt x="72" y="56"/>
                    </a:lnTo>
                    <a:lnTo>
                      <a:pt x="72" y="40"/>
                    </a:lnTo>
                    <a:lnTo>
                      <a:pt x="120" y="40"/>
                    </a:lnTo>
                    <a:lnTo>
                      <a:pt x="120" y="56"/>
                    </a:lnTo>
                    <a:lnTo>
                      <a:pt x="120" y="56"/>
                    </a:lnTo>
                    <a:lnTo>
                      <a:pt x="120" y="60"/>
                    </a:lnTo>
                    <a:lnTo>
                      <a:pt x="122" y="62"/>
                    </a:lnTo>
                    <a:lnTo>
                      <a:pt x="124" y="64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32" y="64"/>
                    </a:lnTo>
                    <a:lnTo>
                      <a:pt x="134" y="62"/>
                    </a:lnTo>
                    <a:lnTo>
                      <a:pt x="136" y="60"/>
                    </a:lnTo>
                    <a:lnTo>
                      <a:pt x="136" y="56"/>
                    </a:lnTo>
                    <a:lnTo>
                      <a:pt x="136" y="40"/>
                    </a:lnTo>
                    <a:lnTo>
                      <a:pt x="184" y="40"/>
                    </a:lnTo>
                    <a:lnTo>
                      <a:pt x="184" y="56"/>
                    </a:lnTo>
                    <a:lnTo>
                      <a:pt x="184" y="56"/>
                    </a:lnTo>
                    <a:lnTo>
                      <a:pt x="184" y="60"/>
                    </a:lnTo>
                    <a:lnTo>
                      <a:pt x="186" y="62"/>
                    </a:lnTo>
                    <a:lnTo>
                      <a:pt x="188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6" y="64"/>
                    </a:lnTo>
                    <a:lnTo>
                      <a:pt x="198" y="62"/>
                    </a:lnTo>
                    <a:lnTo>
                      <a:pt x="200" y="60"/>
                    </a:lnTo>
                    <a:lnTo>
                      <a:pt x="200" y="56"/>
                    </a:lnTo>
                    <a:lnTo>
                      <a:pt x="200" y="40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8" y="42"/>
                    </a:lnTo>
                    <a:lnTo>
                      <a:pt x="240" y="46"/>
                    </a:lnTo>
                    <a:lnTo>
                      <a:pt x="240" y="2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9" name="Rectangle 62">
                <a:extLst>
                  <a:ext uri="{FF2B5EF4-FFF2-40B4-BE49-F238E27FC236}">
                    <a16:creationId xmlns:a16="http://schemas.microsoft.com/office/drawing/2014/main" id="{47F3B891-7084-4C89-94AB-789C789DD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0" y="37401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0" name="Rectangle 63">
                <a:extLst>
                  <a:ext uri="{FF2B5EF4-FFF2-40B4-BE49-F238E27FC236}">
                    <a16:creationId xmlns:a16="http://schemas.microsoft.com/office/drawing/2014/main" id="{0C23011F-1AAC-41DA-BD5A-D774B8B9A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0" y="38036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1" name="Rectangle 64">
                <a:extLst>
                  <a:ext uri="{FF2B5EF4-FFF2-40B4-BE49-F238E27FC236}">
                    <a16:creationId xmlns:a16="http://schemas.microsoft.com/office/drawing/2014/main" id="{46041A35-7E67-4BFD-9A9E-0F1A0F60B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0" y="38671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2" name="Rectangle 65">
                <a:extLst>
                  <a:ext uri="{FF2B5EF4-FFF2-40B4-BE49-F238E27FC236}">
                    <a16:creationId xmlns:a16="http://schemas.microsoft.com/office/drawing/2014/main" id="{4EF59C10-E3FA-491B-8F37-C7536B20D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400" y="38671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3" name="Rectangle 66">
                <a:extLst>
                  <a:ext uri="{FF2B5EF4-FFF2-40B4-BE49-F238E27FC236}">
                    <a16:creationId xmlns:a16="http://schemas.microsoft.com/office/drawing/2014/main" id="{5E8CEC83-26A7-4601-8203-B8B3E8F771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400" y="38036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4" name="Rectangle 67">
                <a:extLst>
                  <a:ext uri="{FF2B5EF4-FFF2-40B4-BE49-F238E27FC236}">
                    <a16:creationId xmlns:a16="http://schemas.microsoft.com/office/drawing/2014/main" id="{BE14C93D-FB6C-4395-B55A-D8AEACA26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400" y="37401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5" name="Rectangle 68">
                <a:extLst>
                  <a:ext uri="{FF2B5EF4-FFF2-40B4-BE49-F238E27FC236}">
                    <a16:creationId xmlns:a16="http://schemas.microsoft.com/office/drawing/2014/main" id="{538DA0E3-B425-48D0-B6C3-F9D0A393E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300" y="38671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6" name="Rectangle 69">
                <a:extLst>
                  <a:ext uri="{FF2B5EF4-FFF2-40B4-BE49-F238E27FC236}">
                    <a16:creationId xmlns:a16="http://schemas.microsoft.com/office/drawing/2014/main" id="{291F1CCA-E8B8-482C-8F85-C49292D00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300" y="38036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97" name="Rectangle 70">
                <a:extLst>
                  <a:ext uri="{FF2B5EF4-FFF2-40B4-BE49-F238E27FC236}">
                    <a16:creationId xmlns:a16="http://schemas.microsoft.com/office/drawing/2014/main" id="{FF3C18BF-FAB0-440E-AA3C-D00DC2211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300" y="3740150"/>
                <a:ext cx="50800" cy="381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6" name="Freeform 71">
              <a:extLst>
                <a:ext uri="{FF2B5EF4-FFF2-40B4-BE49-F238E27FC236}">
                  <a16:creationId xmlns:a16="http://schemas.microsoft.com/office/drawing/2014/main" id="{6A46EAC6-517B-4A52-9F82-507249129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886" y="4537663"/>
              <a:ext cx="443465" cy="443465"/>
            </a:xfrm>
            <a:custGeom>
              <a:avLst/>
              <a:gdLst/>
              <a:ahLst/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l="0" t="0" r="r" b="b"/>
              <a:pathLst>
                <a:path w="256" h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7" name="Freeform 82">
              <a:extLst>
                <a:ext uri="{FF2B5EF4-FFF2-40B4-BE49-F238E27FC236}">
                  <a16:creationId xmlns:a16="http://schemas.microsoft.com/office/drawing/2014/main" id="{A6EDBEAB-873C-4F7E-A8E8-B01593884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2536" y="3664592"/>
              <a:ext cx="443465" cy="401891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4" y="0"/>
                </a:cxn>
                <a:cxn ang="0">
                  <a:pos x="144" y="12"/>
                </a:cxn>
                <a:cxn ang="0">
                  <a:pos x="16" y="136"/>
                </a:cxn>
                <a:cxn ang="0">
                  <a:pos x="2" y="166"/>
                </a:cxn>
                <a:cxn ang="0">
                  <a:pos x="4" y="198"/>
                </a:cxn>
                <a:cxn ang="0">
                  <a:pos x="16" y="216"/>
                </a:cxn>
                <a:cxn ang="0">
                  <a:pos x="46" y="230"/>
                </a:cxn>
                <a:cxn ang="0">
                  <a:pos x="78" y="228"/>
                </a:cxn>
                <a:cxn ang="0">
                  <a:pos x="212" y="100"/>
                </a:cxn>
                <a:cxn ang="0">
                  <a:pos x="222" y="88"/>
                </a:cxn>
                <a:cxn ang="0">
                  <a:pos x="224" y="64"/>
                </a:cxn>
                <a:cxn ang="0">
                  <a:pos x="212" y="44"/>
                </a:cxn>
                <a:cxn ang="0">
                  <a:pos x="200" y="34"/>
                </a:cxn>
                <a:cxn ang="0">
                  <a:pos x="176" y="32"/>
                </a:cxn>
                <a:cxn ang="0">
                  <a:pos x="156" y="44"/>
                </a:cxn>
                <a:cxn ang="0">
                  <a:pos x="66" y="134"/>
                </a:cxn>
                <a:cxn ang="0">
                  <a:pos x="68" y="142"/>
                </a:cxn>
                <a:cxn ang="0">
                  <a:pos x="74" y="146"/>
                </a:cxn>
                <a:cxn ang="0">
                  <a:pos x="168" y="56"/>
                </a:cxn>
                <a:cxn ang="0">
                  <a:pos x="184" y="48"/>
                </a:cxn>
                <a:cxn ang="0">
                  <a:pos x="200" y="56"/>
                </a:cxn>
                <a:cxn ang="0">
                  <a:pos x="206" y="82"/>
                </a:cxn>
                <a:cxn ang="0">
                  <a:pos x="84" y="204"/>
                </a:cxn>
                <a:cxn ang="0">
                  <a:pos x="64" y="216"/>
                </a:cxn>
                <a:cxn ang="0">
                  <a:pos x="40" y="214"/>
                </a:cxn>
                <a:cxn ang="0">
                  <a:pos x="28" y="204"/>
                </a:cxn>
                <a:cxn ang="0">
                  <a:pos x="16" y="184"/>
                </a:cxn>
                <a:cxn ang="0">
                  <a:pos x="18" y="160"/>
                </a:cxn>
                <a:cxn ang="0">
                  <a:pos x="144" y="34"/>
                </a:cxn>
                <a:cxn ang="0">
                  <a:pos x="162" y="22"/>
                </a:cxn>
                <a:cxn ang="0">
                  <a:pos x="194" y="18"/>
                </a:cxn>
                <a:cxn ang="0">
                  <a:pos x="222" y="34"/>
                </a:cxn>
                <a:cxn ang="0">
                  <a:pos x="234" y="52"/>
                </a:cxn>
                <a:cxn ang="0">
                  <a:pos x="238" y="84"/>
                </a:cxn>
                <a:cxn ang="0">
                  <a:pos x="222" y="112"/>
                </a:cxn>
                <a:cxn ang="0">
                  <a:pos x="134" y="202"/>
                </a:cxn>
                <a:cxn ang="0">
                  <a:pos x="136" y="210"/>
                </a:cxn>
                <a:cxn ang="0">
                  <a:pos x="142" y="214"/>
                </a:cxn>
                <a:cxn ang="0">
                  <a:pos x="234" y="122"/>
                </a:cxn>
                <a:cxn ang="0">
                  <a:pos x="250" y="100"/>
                </a:cxn>
                <a:cxn ang="0">
                  <a:pos x="254" y="58"/>
                </a:cxn>
                <a:cxn ang="0">
                  <a:pos x="234" y="22"/>
                </a:cxn>
              </a:cxnLst>
              <a:rect l="0" t="0" r="r" b="b"/>
              <a:pathLst>
                <a:path w="256" h="232">
                  <a:moveTo>
                    <a:pt x="234" y="22"/>
                  </a:moveTo>
                  <a:lnTo>
                    <a:pt x="234" y="22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198" y="2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34" y="22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0" y="146"/>
                  </a:lnTo>
                  <a:lnTo>
                    <a:pt x="4" y="154"/>
                  </a:lnTo>
                  <a:lnTo>
                    <a:pt x="2" y="166"/>
                  </a:lnTo>
                  <a:lnTo>
                    <a:pt x="0" y="176"/>
                  </a:lnTo>
                  <a:lnTo>
                    <a:pt x="2" y="186"/>
                  </a:lnTo>
                  <a:lnTo>
                    <a:pt x="4" y="198"/>
                  </a:lnTo>
                  <a:lnTo>
                    <a:pt x="10" y="20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26" y="222"/>
                  </a:lnTo>
                  <a:lnTo>
                    <a:pt x="34" y="228"/>
                  </a:lnTo>
                  <a:lnTo>
                    <a:pt x="46" y="230"/>
                  </a:lnTo>
                  <a:lnTo>
                    <a:pt x="56" y="232"/>
                  </a:lnTo>
                  <a:lnTo>
                    <a:pt x="66" y="230"/>
                  </a:lnTo>
                  <a:lnTo>
                    <a:pt x="78" y="228"/>
                  </a:lnTo>
                  <a:lnTo>
                    <a:pt x="86" y="222"/>
                  </a:lnTo>
                  <a:lnTo>
                    <a:pt x="96" y="216"/>
                  </a:lnTo>
                  <a:lnTo>
                    <a:pt x="212" y="100"/>
                  </a:lnTo>
                  <a:lnTo>
                    <a:pt x="212" y="100"/>
                  </a:lnTo>
                  <a:lnTo>
                    <a:pt x="218" y="94"/>
                  </a:lnTo>
                  <a:lnTo>
                    <a:pt x="222" y="88"/>
                  </a:lnTo>
                  <a:lnTo>
                    <a:pt x="224" y="80"/>
                  </a:lnTo>
                  <a:lnTo>
                    <a:pt x="224" y="72"/>
                  </a:lnTo>
                  <a:lnTo>
                    <a:pt x="224" y="64"/>
                  </a:lnTo>
                  <a:lnTo>
                    <a:pt x="222" y="56"/>
                  </a:lnTo>
                  <a:lnTo>
                    <a:pt x="218" y="50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06" y="38"/>
                  </a:lnTo>
                  <a:lnTo>
                    <a:pt x="200" y="34"/>
                  </a:lnTo>
                  <a:lnTo>
                    <a:pt x="192" y="32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8" y="34"/>
                  </a:lnTo>
                  <a:lnTo>
                    <a:pt x="162" y="38"/>
                  </a:lnTo>
                  <a:lnTo>
                    <a:pt x="156" y="44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66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4"/>
                  </a:lnTo>
                  <a:lnTo>
                    <a:pt x="74" y="146"/>
                  </a:lnTo>
                  <a:lnTo>
                    <a:pt x="76" y="144"/>
                  </a:lnTo>
                  <a:lnTo>
                    <a:pt x="80" y="142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74" y="50"/>
                  </a:lnTo>
                  <a:lnTo>
                    <a:pt x="184" y="48"/>
                  </a:lnTo>
                  <a:lnTo>
                    <a:pt x="194" y="50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6" y="62"/>
                  </a:lnTo>
                  <a:lnTo>
                    <a:pt x="208" y="72"/>
                  </a:lnTo>
                  <a:lnTo>
                    <a:pt x="206" y="82"/>
                  </a:lnTo>
                  <a:lnTo>
                    <a:pt x="200" y="88"/>
                  </a:lnTo>
                  <a:lnTo>
                    <a:pt x="84" y="204"/>
                  </a:lnTo>
                  <a:lnTo>
                    <a:pt x="84" y="204"/>
                  </a:lnTo>
                  <a:lnTo>
                    <a:pt x="78" y="210"/>
                  </a:lnTo>
                  <a:lnTo>
                    <a:pt x="72" y="214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48" y="216"/>
                  </a:lnTo>
                  <a:lnTo>
                    <a:pt x="40" y="214"/>
                  </a:lnTo>
                  <a:lnTo>
                    <a:pt x="34" y="210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2" y="198"/>
                  </a:lnTo>
                  <a:lnTo>
                    <a:pt x="18" y="192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16" y="168"/>
                  </a:lnTo>
                  <a:lnTo>
                    <a:pt x="18" y="160"/>
                  </a:lnTo>
                  <a:lnTo>
                    <a:pt x="22" y="154"/>
                  </a:lnTo>
                  <a:lnTo>
                    <a:pt x="28" y="148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52" y="26"/>
                  </a:lnTo>
                  <a:lnTo>
                    <a:pt x="162" y="22"/>
                  </a:lnTo>
                  <a:lnTo>
                    <a:pt x="172" y="18"/>
                  </a:lnTo>
                  <a:lnTo>
                    <a:pt x="182" y="18"/>
                  </a:lnTo>
                  <a:lnTo>
                    <a:pt x="194" y="18"/>
                  </a:lnTo>
                  <a:lnTo>
                    <a:pt x="204" y="22"/>
                  </a:lnTo>
                  <a:lnTo>
                    <a:pt x="214" y="26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30" y="42"/>
                  </a:lnTo>
                  <a:lnTo>
                    <a:pt x="234" y="52"/>
                  </a:lnTo>
                  <a:lnTo>
                    <a:pt x="238" y="62"/>
                  </a:lnTo>
                  <a:lnTo>
                    <a:pt x="238" y="74"/>
                  </a:lnTo>
                  <a:lnTo>
                    <a:pt x="238" y="84"/>
                  </a:lnTo>
                  <a:lnTo>
                    <a:pt x="234" y="94"/>
                  </a:lnTo>
                  <a:lnTo>
                    <a:pt x="230" y="104"/>
                  </a:lnTo>
                  <a:lnTo>
                    <a:pt x="222" y="112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4" y="202"/>
                  </a:lnTo>
                  <a:lnTo>
                    <a:pt x="134" y="206"/>
                  </a:lnTo>
                  <a:lnTo>
                    <a:pt x="134" y="208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4" y="212"/>
                  </a:lnTo>
                  <a:lnTo>
                    <a:pt x="148" y="210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12"/>
                  </a:lnTo>
                  <a:lnTo>
                    <a:pt x="250" y="100"/>
                  </a:lnTo>
                  <a:lnTo>
                    <a:pt x="254" y="86"/>
                  </a:lnTo>
                  <a:lnTo>
                    <a:pt x="256" y="72"/>
                  </a:lnTo>
                  <a:lnTo>
                    <a:pt x="254" y="58"/>
                  </a:lnTo>
                  <a:lnTo>
                    <a:pt x="250" y="44"/>
                  </a:lnTo>
                  <a:lnTo>
                    <a:pt x="244" y="32"/>
                  </a:lnTo>
                  <a:lnTo>
                    <a:pt x="234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8" name="Freeform 83">
              <a:extLst>
                <a:ext uri="{FF2B5EF4-FFF2-40B4-BE49-F238E27FC236}">
                  <a16:creationId xmlns:a16="http://schemas.microsoft.com/office/drawing/2014/main" id="{F4302CD2-093D-43F6-B91A-C7BB79486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2536" y="3664592"/>
              <a:ext cx="443465" cy="401891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4" y="0"/>
                </a:cxn>
                <a:cxn ang="0">
                  <a:pos x="144" y="12"/>
                </a:cxn>
                <a:cxn ang="0">
                  <a:pos x="16" y="136"/>
                </a:cxn>
                <a:cxn ang="0">
                  <a:pos x="2" y="166"/>
                </a:cxn>
                <a:cxn ang="0">
                  <a:pos x="4" y="198"/>
                </a:cxn>
                <a:cxn ang="0">
                  <a:pos x="16" y="216"/>
                </a:cxn>
                <a:cxn ang="0">
                  <a:pos x="46" y="230"/>
                </a:cxn>
                <a:cxn ang="0">
                  <a:pos x="78" y="228"/>
                </a:cxn>
                <a:cxn ang="0">
                  <a:pos x="212" y="100"/>
                </a:cxn>
                <a:cxn ang="0">
                  <a:pos x="222" y="88"/>
                </a:cxn>
                <a:cxn ang="0">
                  <a:pos x="224" y="64"/>
                </a:cxn>
                <a:cxn ang="0">
                  <a:pos x="212" y="44"/>
                </a:cxn>
                <a:cxn ang="0">
                  <a:pos x="200" y="34"/>
                </a:cxn>
                <a:cxn ang="0">
                  <a:pos x="176" y="32"/>
                </a:cxn>
                <a:cxn ang="0">
                  <a:pos x="156" y="44"/>
                </a:cxn>
                <a:cxn ang="0">
                  <a:pos x="66" y="134"/>
                </a:cxn>
                <a:cxn ang="0">
                  <a:pos x="68" y="142"/>
                </a:cxn>
                <a:cxn ang="0">
                  <a:pos x="74" y="146"/>
                </a:cxn>
                <a:cxn ang="0">
                  <a:pos x="168" y="56"/>
                </a:cxn>
                <a:cxn ang="0">
                  <a:pos x="184" y="48"/>
                </a:cxn>
                <a:cxn ang="0">
                  <a:pos x="200" y="56"/>
                </a:cxn>
                <a:cxn ang="0">
                  <a:pos x="206" y="82"/>
                </a:cxn>
                <a:cxn ang="0">
                  <a:pos x="84" y="204"/>
                </a:cxn>
                <a:cxn ang="0">
                  <a:pos x="64" y="216"/>
                </a:cxn>
                <a:cxn ang="0">
                  <a:pos x="40" y="214"/>
                </a:cxn>
                <a:cxn ang="0">
                  <a:pos x="28" y="204"/>
                </a:cxn>
                <a:cxn ang="0">
                  <a:pos x="16" y="184"/>
                </a:cxn>
                <a:cxn ang="0">
                  <a:pos x="18" y="160"/>
                </a:cxn>
                <a:cxn ang="0">
                  <a:pos x="144" y="34"/>
                </a:cxn>
                <a:cxn ang="0">
                  <a:pos x="162" y="22"/>
                </a:cxn>
                <a:cxn ang="0">
                  <a:pos x="194" y="18"/>
                </a:cxn>
                <a:cxn ang="0">
                  <a:pos x="222" y="34"/>
                </a:cxn>
                <a:cxn ang="0">
                  <a:pos x="234" y="52"/>
                </a:cxn>
                <a:cxn ang="0">
                  <a:pos x="238" y="84"/>
                </a:cxn>
                <a:cxn ang="0">
                  <a:pos x="222" y="112"/>
                </a:cxn>
                <a:cxn ang="0">
                  <a:pos x="134" y="202"/>
                </a:cxn>
                <a:cxn ang="0">
                  <a:pos x="136" y="210"/>
                </a:cxn>
                <a:cxn ang="0">
                  <a:pos x="142" y="214"/>
                </a:cxn>
                <a:cxn ang="0">
                  <a:pos x="234" y="122"/>
                </a:cxn>
                <a:cxn ang="0">
                  <a:pos x="250" y="100"/>
                </a:cxn>
                <a:cxn ang="0">
                  <a:pos x="254" y="58"/>
                </a:cxn>
                <a:cxn ang="0">
                  <a:pos x="234" y="22"/>
                </a:cxn>
              </a:cxnLst>
              <a:rect l="0" t="0" r="r" b="b"/>
              <a:pathLst>
                <a:path w="256" h="232">
                  <a:moveTo>
                    <a:pt x="234" y="22"/>
                  </a:moveTo>
                  <a:lnTo>
                    <a:pt x="234" y="22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198" y="2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34" y="22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0" y="146"/>
                  </a:lnTo>
                  <a:lnTo>
                    <a:pt x="4" y="154"/>
                  </a:lnTo>
                  <a:lnTo>
                    <a:pt x="2" y="166"/>
                  </a:lnTo>
                  <a:lnTo>
                    <a:pt x="0" y="176"/>
                  </a:lnTo>
                  <a:lnTo>
                    <a:pt x="2" y="186"/>
                  </a:lnTo>
                  <a:lnTo>
                    <a:pt x="4" y="198"/>
                  </a:lnTo>
                  <a:lnTo>
                    <a:pt x="10" y="206"/>
                  </a:lnTo>
                  <a:lnTo>
                    <a:pt x="16" y="216"/>
                  </a:lnTo>
                  <a:lnTo>
                    <a:pt x="16" y="216"/>
                  </a:lnTo>
                  <a:lnTo>
                    <a:pt x="26" y="222"/>
                  </a:lnTo>
                  <a:lnTo>
                    <a:pt x="34" y="228"/>
                  </a:lnTo>
                  <a:lnTo>
                    <a:pt x="46" y="230"/>
                  </a:lnTo>
                  <a:lnTo>
                    <a:pt x="56" y="232"/>
                  </a:lnTo>
                  <a:lnTo>
                    <a:pt x="66" y="230"/>
                  </a:lnTo>
                  <a:lnTo>
                    <a:pt x="78" y="228"/>
                  </a:lnTo>
                  <a:lnTo>
                    <a:pt x="86" y="222"/>
                  </a:lnTo>
                  <a:lnTo>
                    <a:pt x="96" y="216"/>
                  </a:lnTo>
                  <a:lnTo>
                    <a:pt x="212" y="100"/>
                  </a:lnTo>
                  <a:lnTo>
                    <a:pt x="212" y="100"/>
                  </a:lnTo>
                  <a:lnTo>
                    <a:pt x="218" y="94"/>
                  </a:lnTo>
                  <a:lnTo>
                    <a:pt x="222" y="88"/>
                  </a:lnTo>
                  <a:lnTo>
                    <a:pt x="224" y="80"/>
                  </a:lnTo>
                  <a:lnTo>
                    <a:pt x="224" y="72"/>
                  </a:lnTo>
                  <a:lnTo>
                    <a:pt x="224" y="64"/>
                  </a:lnTo>
                  <a:lnTo>
                    <a:pt x="222" y="56"/>
                  </a:lnTo>
                  <a:lnTo>
                    <a:pt x="218" y="50"/>
                  </a:lnTo>
                  <a:lnTo>
                    <a:pt x="212" y="44"/>
                  </a:lnTo>
                  <a:lnTo>
                    <a:pt x="212" y="44"/>
                  </a:lnTo>
                  <a:lnTo>
                    <a:pt x="206" y="38"/>
                  </a:lnTo>
                  <a:lnTo>
                    <a:pt x="200" y="34"/>
                  </a:lnTo>
                  <a:lnTo>
                    <a:pt x="192" y="32"/>
                  </a:lnTo>
                  <a:lnTo>
                    <a:pt x="184" y="32"/>
                  </a:lnTo>
                  <a:lnTo>
                    <a:pt x="176" y="32"/>
                  </a:lnTo>
                  <a:lnTo>
                    <a:pt x="168" y="34"/>
                  </a:lnTo>
                  <a:lnTo>
                    <a:pt x="162" y="38"/>
                  </a:lnTo>
                  <a:lnTo>
                    <a:pt x="156" y="44"/>
                  </a:lnTo>
                  <a:lnTo>
                    <a:pt x="68" y="132"/>
                  </a:lnTo>
                  <a:lnTo>
                    <a:pt x="68" y="132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66" y="140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70" y="144"/>
                  </a:lnTo>
                  <a:lnTo>
                    <a:pt x="74" y="146"/>
                  </a:lnTo>
                  <a:lnTo>
                    <a:pt x="76" y="144"/>
                  </a:lnTo>
                  <a:lnTo>
                    <a:pt x="80" y="142"/>
                  </a:lnTo>
                  <a:lnTo>
                    <a:pt x="168" y="56"/>
                  </a:lnTo>
                  <a:lnTo>
                    <a:pt x="168" y="56"/>
                  </a:lnTo>
                  <a:lnTo>
                    <a:pt x="174" y="50"/>
                  </a:lnTo>
                  <a:lnTo>
                    <a:pt x="184" y="48"/>
                  </a:lnTo>
                  <a:lnTo>
                    <a:pt x="194" y="50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6" y="62"/>
                  </a:lnTo>
                  <a:lnTo>
                    <a:pt x="208" y="72"/>
                  </a:lnTo>
                  <a:lnTo>
                    <a:pt x="206" y="82"/>
                  </a:lnTo>
                  <a:lnTo>
                    <a:pt x="200" y="88"/>
                  </a:lnTo>
                  <a:lnTo>
                    <a:pt x="84" y="204"/>
                  </a:lnTo>
                  <a:lnTo>
                    <a:pt x="84" y="204"/>
                  </a:lnTo>
                  <a:lnTo>
                    <a:pt x="78" y="210"/>
                  </a:lnTo>
                  <a:lnTo>
                    <a:pt x="72" y="214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48" y="216"/>
                  </a:lnTo>
                  <a:lnTo>
                    <a:pt x="40" y="214"/>
                  </a:lnTo>
                  <a:lnTo>
                    <a:pt x="34" y="210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22" y="198"/>
                  </a:lnTo>
                  <a:lnTo>
                    <a:pt x="18" y="192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16" y="168"/>
                  </a:lnTo>
                  <a:lnTo>
                    <a:pt x="18" y="160"/>
                  </a:lnTo>
                  <a:lnTo>
                    <a:pt x="22" y="154"/>
                  </a:lnTo>
                  <a:lnTo>
                    <a:pt x="28" y="148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52" y="26"/>
                  </a:lnTo>
                  <a:lnTo>
                    <a:pt x="162" y="22"/>
                  </a:lnTo>
                  <a:lnTo>
                    <a:pt x="172" y="18"/>
                  </a:lnTo>
                  <a:lnTo>
                    <a:pt x="182" y="18"/>
                  </a:lnTo>
                  <a:lnTo>
                    <a:pt x="194" y="18"/>
                  </a:lnTo>
                  <a:lnTo>
                    <a:pt x="204" y="22"/>
                  </a:lnTo>
                  <a:lnTo>
                    <a:pt x="214" y="26"/>
                  </a:lnTo>
                  <a:lnTo>
                    <a:pt x="222" y="34"/>
                  </a:lnTo>
                  <a:lnTo>
                    <a:pt x="222" y="34"/>
                  </a:lnTo>
                  <a:lnTo>
                    <a:pt x="230" y="42"/>
                  </a:lnTo>
                  <a:lnTo>
                    <a:pt x="234" y="52"/>
                  </a:lnTo>
                  <a:lnTo>
                    <a:pt x="238" y="62"/>
                  </a:lnTo>
                  <a:lnTo>
                    <a:pt x="238" y="74"/>
                  </a:lnTo>
                  <a:lnTo>
                    <a:pt x="238" y="84"/>
                  </a:lnTo>
                  <a:lnTo>
                    <a:pt x="234" y="94"/>
                  </a:lnTo>
                  <a:lnTo>
                    <a:pt x="230" y="104"/>
                  </a:lnTo>
                  <a:lnTo>
                    <a:pt x="222" y="112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34" y="202"/>
                  </a:lnTo>
                  <a:lnTo>
                    <a:pt x="134" y="206"/>
                  </a:lnTo>
                  <a:lnTo>
                    <a:pt x="134" y="208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8" y="212"/>
                  </a:lnTo>
                  <a:lnTo>
                    <a:pt x="142" y="214"/>
                  </a:lnTo>
                  <a:lnTo>
                    <a:pt x="144" y="212"/>
                  </a:lnTo>
                  <a:lnTo>
                    <a:pt x="148" y="210"/>
                  </a:lnTo>
                  <a:lnTo>
                    <a:pt x="234" y="122"/>
                  </a:lnTo>
                  <a:lnTo>
                    <a:pt x="234" y="122"/>
                  </a:lnTo>
                  <a:lnTo>
                    <a:pt x="244" y="112"/>
                  </a:lnTo>
                  <a:lnTo>
                    <a:pt x="250" y="100"/>
                  </a:lnTo>
                  <a:lnTo>
                    <a:pt x="254" y="86"/>
                  </a:lnTo>
                  <a:lnTo>
                    <a:pt x="256" y="72"/>
                  </a:lnTo>
                  <a:lnTo>
                    <a:pt x="254" y="58"/>
                  </a:lnTo>
                  <a:lnTo>
                    <a:pt x="250" y="44"/>
                  </a:lnTo>
                  <a:lnTo>
                    <a:pt x="244" y="32"/>
                  </a:lnTo>
                  <a:lnTo>
                    <a:pt x="234" y="2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45A27B0C-2437-4873-8979-A8BA5D9551B8}"/>
                </a:ext>
              </a:extLst>
            </p:cNvPr>
            <p:cNvGrpSpPr/>
            <p:nvPr/>
          </p:nvGrpSpPr>
          <p:grpSpPr>
            <a:xfrm>
              <a:off x="9914897" y="3650733"/>
              <a:ext cx="304883" cy="443465"/>
              <a:chOff x="5651500" y="2774950"/>
              <a:chExt cx="279400" cy="406400"/>
            </a:xfrm>
            <a:grpFill/>
          </p:grpSpPr>
          <p:sp>
            <p:nvSpPr>
              <p:cNvPr id="186" name="Freeform 84">
                <a:extLst>
                  <a:ext uri="{FF2B5EF4-FFF2-40B4-BE49-F238E27FC236}">
                    <a16:creationId xmlns:a16="http://schemas.microsoft.com/office/drawing/2014/main" id="{E86E5D61-732E-4F86-B60B-43D9FC64C7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515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136" y="72"/>
                  </a:cxn>
                  <a:cxn ang="0">
                    <a:pos x="134" y="88"/>
                  </a:cxn>
                  <a:cxn ang="0">
                    <a:pos x="120" y="112"/>
                  </a:cxn>
                  <a:cxn ang="0">
                    <a:pos x="118" y="96"/>
                  </a:cxn>
                  <a:cxn ang="0">
                    <a:pos x="110" y="72"/>
                  </a:cxn>
                  <a:cxn ang="0">
                    <a:pos x="92" y="46"/>
                  </a:cxn>
                  <a:cxn ang="0">
                    <a:pos x="88" y="40"/>
                  </a:cxn>
                  <a:cxn ang="0">
                    <a:pos x="80" y="70"/>
                  </a:cxn>
                  <a:cxn ang="0">
                    <a:pos x="72" y="88"/>
                  </a:cxn>
                  <a:cxn ang="0">
                    <a:pos x="54" y="50"/>
                  </a:cxn>
                  <a:cxn ang="0">
                    <a:pos x="34" y="22"/>
                  </a:cxn>
                  <a:cxn ang="0">
                    <a:pos x="8" y="0"/>
                  </a:cxn>
                  <a:cxn ang="0">
                    <a:pos x="14" y="30"/>
                  </a:cxn>
                  <a:cxn ang="0">
                    <a:pos x="16" y="80"/>
                  </a:cxn>
                  <a:cxn ang="0">
                    <a:pos x="4" y="140"/>
                  </a:cxn>
                  <a:cxn ang="0">
                    <a:pos x="0" y="184"/>
                  </a:cxn>
                  <a:cxn ang="0">
                    <a:pos x="2" y="196"/>
                  </a:cxn>
                  <a:cxn ang="0">
                    <a:pos x="12" y="222"/>
                  </a:cxn>
                  <a:cxn ang="0">
                    <a:pos x="34" y="242"/>
                  </a:cxn>
                  <a:cxn ang="0">
                    <a:pos x="62" y="254"/>
                  </a:cxn>
                  <a:cxn ang="0">
                    <a:pos x="80" y="256"/>
                  </a:cxn>
                  <a:cxn ang="0">
                    <a:pos x="124" y="252"/>
                  </a:cxn>
                  <a:cxn ang="0">
                    <a:pos x="150" y="240"/>
                  </a:cxn>
                  <a:cxn ang="0">
                    <a:pos x="166" y="222"/>
                  </a:cxn>
                  <a:cxn ang="0">
                    <a:pos x="172" y="200"/>
                  </a:cxn>
                  <a:cxn ang="0">
                    <a:pos x="176" y="184"/>
                  </a:cxn>
                  <a:cxn ang="0">
                    <a:pos x="174" y="152"/>
                  </a:cxn>
                  <a:cxn ang="0">
                    <a:pos x="164" y="120"/>
                  </a:cxn>
                  <a:cxn ang="0">
                    <a:pos x="148" y="88"/>
                  </a:cxn>
                  <a:cxn ang="0">
                    <a:pos x="158" y="196"/>
                  </a:cxn>
                  <a:cxn ang="0">
                    <a:pos x="152" y="212"/>
                  </a:cxn>
                  <a:cxn ang="0">
                    <a:pos x="142" y="226"/>
                  </a:cxn>
                  <a:cxn ang="0">
                    <a:pos x="120" y="236"/>
                  </a:cxn>
                  <a:cxn ang="0">
                    <a:pos x="80" y="240"/>
                  </a:cxn>
                  <a:cxn ang="0">
                    <a:pos x="66" y="238"/>
                  </a:cxn>
                  <a:cxn ang="0">
                    <a:pos x="42" y="230"/>
                  </a:cxn>
                  <a:cxn ang="0">
                    <a:pos x="26" y="214"/>
                  </a:cxn>
                  <a:cxn ang="0">
                    <a:pos x="18" y="194"/>
                  </a:cxn>
                  <a:cxn ang="0">
                    <a:pos x="16" y="184"/>
                  </a:cxn>
                  <a:cxn ang="0">
                    <a:pos x="18" y="154"/>
                  </a:cxn>
                  <a:cxn ang="0">
                    <a:pos x="24" y="126"/>
                  </a:cxn>
                  <a:cxn ang="0">
                    <a:pos x="32" y="68"/>
                  </a:cxn>
                  <a:cxn ang="0">
                    <a:pos x="32" y="46"/>
                  </a:cxn>
                  <a:cxn ang="0">
                    <a:pos x="48" y="72"/>
                  </a:cxn>
                  <a:cxn ang="0">
                    <a:pos x="64" y="118"/>
                  </a:cxn>
                  <a:cxn ang="0">
                    <a:pos x="66" y="126"/>
                  </a:cxn>
                  <a:cxn ang="0">
                    <a:pos x="88" y="92"/>
                  </a:cxn>
                  <a:cxn ang="0">
                    <a:pos x="94" y="78"/>
                  </a:cxn>
                  <a:cxn ang="0">
                    <a:pos x="102" y="106"/>
                  </a:cxn>
                  <a:cxn ang="0">
                    <a:pos x="104" y="152"/>
                  </a:cxn>
                  <a:cxn ang="0">
                    <a:pos x="116" y="140"/>
                  </a:cxn>
                  <a:cxn ang="0">
                    <a:pos x="142" y="108"/>
                  </a:cxn>
                  <a:cxn ang="0">
                    <a:pos x="152" y="130"/>
                  </a:cxn>
                  <a:cxn ang="0">
                    <a:pos x="160" y="176"/>
                  </a:cxn>
                  <a:cxn ang="0">
                    <a:pos x="158" y="196"/>
                  </a:cxn>
                </a:cxnLst>
                <a:rect l="0" t="0" r="r" b="b"/>
                <a:pathLst>
                  <a:path w="176" h="256">
                    <a:moveTo>
                      <a:pt x="136" y="72"/>
                    </a:moveTo>
                    <a:lnTo>
                      <a:pt x="136" y="72"/>
                    </a:lnTo>
                    <a:lnTo>
                      <a:pt x="136" y="80"/>
                    </a:lnTo>
                    <a:lnTo>
                      <a:pt x="134" y="88"/>
                    </a:lnTo>
                    <a:lnTo>
                      <a:pt x="128" y="100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8" y="96"/>
                    </a:lnTo>
                    <a:lnTo>
                      <a:pt x="114" y="84"/>
                    </a:lnTo>
                    <a:lnTo>
                      <a:pt x="110" y="72"/>
                    </a:lnTo>
                    <a:lnTo>
                      <a:pt x="104" y="60"/>
                    </a:lnTo>
                    <a:lnTo>
                      <a:pt x="92" y="46"/>
                    </a:lnTo>
                    <a:lnTo>
                      <a:pt x="88" y="40"/>
                    </a:lnTo>
                    <a:lnTo>
                      <a:pt x="88" y="40"/>
                    </a:lnTo>
                    <a:lnTo>
                      <a:pt x="86" y="54"/>
                    </a:lnTo>
                    <a:lnTo>
                      <a:pt x="80" y="7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64" y="68"/>
                    </a:lnTo>
                    <a:lnTo>
                      <a:pt x="54" y="50"/>
                    </a:lnTo>
                    <a:lnTo>
                      <a:pt x="44" y="36"/>
                    </a:lnTo>
                    <a:lnTo>
                      <a:pt x="34" y="22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4" y="30"/>
                    </a:lnTo>
                    <a:lnTo>
                      <a:pt x="16" y="56"/>
                    </a:lnTo>
                    <a:lnTo>
                      <a:pt x="16" y="80"/>
                    </a:lnTo>
                    <a:lnTo>
                      <a:pt x="12" y="100"/>
                    </a:lnTo>
                    <a:lnTo>
                      <a:pt x="4" y="140"/>
                    </a:lnTo>
                    <a:lnTo>
                      <a:pt x="2" y="160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" y="196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22" y="234"/>
                    </a:lnTo>
                    <a:lnTo>
                      <a:pt x="34" y="242"/>
                    </a:lnTo>
                    <a:lnTo>
                      <a:pt x="48" y="250"/>
                    </a:lnTo>
                    <a:lnTo>
                      <a:pt x="62" y="254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104" y="254"/>
                    </a:lnTo>
                    <a:lnTo>
                      <a:pt x="124" y="252"/>
                    </a:lnTo>
                    <a:lnTo>
                      <a:pt x="138" y="246"/>
                    </a:lnTo>
                    <a:lnTo>
                      <a:pt x="150" y="240"/>
                    </a:lnTo>
                    <a:lnTo>
                      <a:pt x="160" y="230"/>
                    </a:lnTo>
                    <a:lnTo>
                      <a:pt x="166" y="222"/>
                    </a:lnTo>
                    <a:lnTo>
                      <a:pt x="170" y="21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6" y="184"/>
                    </a:lnTo>
                    <a:lnTo>
                      <a:pt x="176" y="168"/>
                    </a:lnTo>
                    <a:lnTo>
                      <a:pt x="174" y="152"/>
                    </a:lnTo>
                    <a:lnTo>
                      <a:pt x="170" y="136"/>
                    </a:lnTo>
                    <a:lnTo>
                      <a:pt x="164" y="120"/>
                    </a:lnTo>
                    <a:lnTo>
                      <a:pt x="156" y="104"/>
                    </a:lnTo>
                    <a:lnTo>
                      <a:pt x="148" y="88"/>
                    </a:lnTo>
                    <a:lnTo>
                      <a:pt x="136" y="72"/>
                    </a:lnTo>
                    <a:close/>
                    <a:moveTo>
                      <a:pt x="158" y="196"/>
                    </a:moveTo>
                    <a:lnTo>
                      <a:pt x="158" y="196"/>
                    </a:lnTo>
                    <a:lnTo>
                      <a:pt x="152" y="212"/>
                    </a:lnTo>
                    <a:lnTo>
                      <a:pt x="148" y="220"/>
                    </a:lnTo>
                    <a:lnTo>
                      <a:pt x="142" y="226"/>
                    </a:lnTo>
                    <a:lnTo>
                      <a:pt x="132" y="232"/>
                    </a:lnTo>
                    <a:lnTo>
                      <a:pt x="120" y="236"/>
                    </a:lnTo>
                    <a:lnTo>
                      <a:pt x="102" y="238"/>
                    </a:lnTo>
                    <a:lnTo>
                      <a:pt x="80" y="240"/>
                    </a:lnTo>
                    <a:lnTo>
                      <a:pt x="80" y="240"/>
                    </a:lnTo>
                    <a:lnTo>
                      <a:pt x="66" y="238"/>
                    </a:lnTo>
                    <a:lnTo>
                      <a:pt x="54" y="236"/>
                    </a:lnTo>
                    <a:lnTo>
                      <a:pt x="42" y="230"/>
                    </a:lnTo>
                    <a:lnTo>
                      <a:pt x="32" y="222"/>
                    </a:lnTo>
                    <a:lnTo>
                      <a:pt x="26" y="214"/>
                    </a:lnTo>
                    <a:lnTo>
                      <a:pt x="20" y="204"/>
                    </a:lnTo>
                    <a:lnTo>
                      <a:pt x="18" y="19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6" y="168"/>
                    </a:lnTo>
                    <a:lnTo>
                      <a:pt x="18" y="154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32" y="88"/>
                    </a:lnTo>
                    <a:lnTo>
                      <a:pt x="32" y="68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40" y="60"/>
                    </a:lnTo>
                    <a:lnTo>
                      <a:pt x="48" y="72"/>
                    </a:lnTo>
                    <a:lnTo>
                      <a:pt x="58" y="98"/>
                    </a:lnTo>
                    <a:lnTo>
                      <a:pt x="64" y="118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78" y="108"/>
                    </a:lnTo>
                    <a:lnTo>
                      <a:pt x="88" y="92"/>
                    </a:lnTo>
                    <a:lnTo>
                      <a:pt x="94" y="78"/>
                    </a:lnTo>
                    <a:lnTo>
                      <a:pt x="94" y="78"/>
                    </a:lnTo>
                    <a:lnTo>
                      <a:pt x="98" y="90"/>
                    </a:lnTo>
                    <a:lnTo>
                      <a:pt x="102" y="106"/>
                    </a:lnTo>
                    <a:lnTo>
                      <a:pt x="104" y="128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16" y="140"/>
                    </a:lnTo>
                    <a:lnTo>
                      <a:pt x="128" y="126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52" y="130"/>
                    </a:lnTo>
                    <a:lnTo>
                      <a:pt x="158" y="154"/>
                    </a:lnTo>
                    <a:lnTo>
                      <a:pt x="160" y="176"/>
                    </a:lnTo>
                    <a:lnTo>
                      <a:pt x="160" y="186"/>
                    </a:lnTo>
                    <a:lnTo>
                      <a:pt x="158" y="1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7" name="Freeform 87">
                <a:extLst>
                  <a:ext uri="{FF2B5EF4-FFF2-40B4-BE49-F238E27FC236}">
                    <a16:creationId xmlns:a16="http://schemas.microsoft.com/office/drawing/2014/main" id="{EC5C79A2-9AFB-43CD-88ED-21509D22B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9125" y="2949575"/>
                <a:ext cx="177800" cy="142875"/>
              </a:xfrm>
              <a:custGeom>
                <a:avLst/>
                <a:gdLst/>
                <a:ahLst/>
                <a:cxnLst>
                  <a:cxn ang="0">
                    <a:pos x="102" y="32"/>
                  </a:cxn>
                  <a:cxn ang="0">
                    <a:pos x="88" y="46"/>
                  </a:cxn>
                  <a:cxn ang="0">
                    <a:pos x="64" y="62"/>
                  </a:cxn>
                  <a:cxn ang="0">
                    <a:pos x="60" y="48"/>
                  </a:cxn>
                  <a:cxn ang="0">
                    <a:pos x="60" y="14"/>
                  </a:cxn>
                  <a:cxn ang="0">
                    <a:pos x="48" y="32"/>
                  </a:cxn>
                  <a:cxn ang="0">
                    <a:pos x="34" y="52"/>
                  </a:cxn>
                  <a:cxn ang="0">
                    <a:pos x="14" y="0"/>
                  </a:cxn>
                  <a:cxn ang="0">
                    <a:pos x="10" y="12"/>
                  </a:cxn>
                  <a:cxn ang="0">
                    <a:pos x="2" y="36"/>
                  </a:cxn>
                  <a:cxn ang="0">
                    <a:pos x="0" y="78"/>
                  </a:cxn>
                  <a:cxn ang="0">
                    <a:pos x="0" y="82"/>
                  </a:cxn>
                  <a:cxn ang="0">
                    <a:pos x="4" y="82"/>
                  </a:cxn>
                  <a:cxn ang="0">
                    <a:pos x="8" y="78"/>
                  </a:cxn>
                  <a:cxn ang="0">
                    <a:pos x="8" y="60"/>
                  </a:cxn>
                  <a:cxn ang="0">
                    <a:pos x="14" y="24"/>
                  </a:cxn>
                  <a:cxn ang="0">
                    <a:pos x="30" y="62"/>
                  </a:cxn>
                  <a:cxn ang="0">
                    <a:pos x="36" y="62"/>
                  </a:cxn>
                  <a:cxn ang="0">
                    <a:pos x="52" y="40"/>
                  </a:cxn>
                  <a:cxn ang="0">
                    <a:pos x="54" y="56"/>
                  </a:cxn>
                  <a:cxn ang="0">
                    <a:pos x="60" y="74"/>
                  </a:cxn>
                  <a:cxn ang="0">
                    <a:pos x="64" y="72"/>
                  </a:cxn>
                  <a:cxn ang="0">
                    <a:pos x="90" y="56"/>
                  </a:cxn>
                  <a:cxn ang="0">
                    <a:pos x="104" y="42"/>
                  </a:cxn>
                  <a:cxn ang="0">
                    <a:pos x="102" y="76"/>
                  </a:cxn>
                  <a:cxn ang="0">
                    <a:pos x="98" y="86"/>
                  </a:cxn>
                  <a:cxn ang="0">
                    <a:pos x="102" y="90"/>
                  </a:cxn>
                  <a:cxn ang="0">
                    <a:pos x="102" y="90"/>
                  </a:cxn>
                  <a:cxn ang="0">
                    <a:pos x="104" y="90"/>
                  </a:cxn>
                  <a:cxn ang="0">
                    <a:pos x="106" y="88"/>
                  </a:cxn>
                  <a:cxn ang="0">
                    <a:pos x="112" y="62"/>
                  </a:cxn>
                  <a:cxn ang="0">
                    <a:pos x="110" y="32"/>
                  </a:cxn>
                </a:cxnLst>
                <a:rect l="0" t="0" r="r" b="b"/>
                <a:pathLst>
                  <a:path w="112" h="90">
                    <a:moveTo>
                      <a:pt x="110" y="24"/>
                    </a:moveTo>
                    <a:lnTo>
                      <a:pt x="102" y="32"/>
                    </a:lnTo>
                    <a:lnTo>
                      <a:pt x="102" y="32"/>
                    </a:lnTo>
                    <a:lnTo>
                      <a:pt x="88" y="46"/>
                    </a:lnTo>
                    <a:lnTo>
                      <a:pt x="78" y="5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0" y="48"/>
                    </a:lnTo>
                    <a:lnTo>
                      <a:pt x="60" y="28"/>
                    </a:lnTo>
                    <a:lnTo>
                      <a:pt x="60" y="14"/>
                    </a:lnTo>
                    <a:lnTo>
                      <a:pt x="48" y="32"/>
                    </a:lnTo>
                    <a:lnTo>
                      <a:pt x="48" y="3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18" y="10"/>
                    </a:lnTo>
                    <a:lnTo>
                      <a:pt x="14" y="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6" y="24"/>
                    </a:lnTo>
                    <a:lnTo>
                      <a:pt x="2" y="36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60"/>
                    </a:lnTo>
                    <a:lnTo>
                      <a:pt x="8" y="4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30" y="62"/>
                    </a:lnTo>
                    <a:lnTo>
                      <a:pt x="32" y="68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56"/>
                    </a:lnTo>
                    <a:lnTo>
                      <a:pt x="58" y="68"/>
                    </a:lnTo>
                    <a:lnTo>
                      <a:pt x="60" y="7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78" y="64"/>
                    </a:lnTo>
                    <a:lnTo>
                      <a:pt x="90" y="56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98" y="88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4" y="90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110" y="76"/>
                    </a:lnTo>
                    <a:lnTo>
                      <a:pt x="112" y="62"/>
                    </a:lnTo>
                    <a:lnTo>
                      <a:pt x="112" y="48"/>
                    </a:lnTo>
                    <a:lnTo>
                      <a:pt x="110" y="32"/>
                    </a:lnTo>
                    <a:lnTo>
                      <a:pt x="110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10" name="Freeform 131">
              <a:extLst>
                <a:ext uri="{FF2B5EF4-FFF2-40B4-BE49-F238E27FC236}">
                  <a16:creationId xmlns:a16="http://schemas.microsoft.com/office/drawing/2014/main" id="{94F2083B-4566-4BC9-88CF-9FAF921987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2536" y="2763802"/>
              <a:ext cx="443465" cy="443465"/>
            </a:xfrm>
            <a:custGeom>
              <a:avLst/>
              <a:gdLst/>
              <a:ahLst/>
              <a:cxnLst>
                <a:cxn ang="0">
                  <a:pos x="178" y="8"/>
                </a:cxn>
                <a:cxn ang="0">
                  <a:pos x="162" y="28"/>
                </a:cxn>
                <a:cxn ang="0">
                  <a:pos x="122" y="68"/>
                </a:cxn>
                <a:cxn ang="0">
                  <a:pos x="66" y="72"/>
                </a:cxn>
                <a:cxn ang="0">
                  <a:pos x="20" y="76"/>
                </a:cxn>
                <a:cxn ang="0">
                  <a:pos x="2" y="96"/>
                </a:cxn>
                <a:cxn ang="0">
                  <a:pos x="0" y="120"/>
                </a:cxn>
                <a:cxn ang="0">
                  <a:pos x="14" y="146"/>
                </a:cxn>
                <a:cxn ang="0">
                  <a:pos x="32" y="152"/>
                </a:cxn>
                <a:cxn ang="0">
                  <a:pos x="48" y="168"/>
                </a:cxn>
                <a:cxn ang="0">
                  <a:pos x="52" y="252"/>
                </a:cxn>
                <a:cxn ang="0">
                  <a:pos x="96" y="256"/>
                </a:cxn>
                <a:cxn ang="0">
                  <a:pos x="112" y="240"/>
                </a:cxn>
                <a:cxn ang="0">
                  <a:pos x="108" y="222"/>
                </a:cxn>
                <a:cxn ang="0">
                  <a:pos x="104" y="160"/>
                </a:cxn>
                <a:cxn ang="0">
                  <a:pos x="106" y="156"/>
                </a:cxn>
                <a:cxn ang="0">
                  <a:pos x="108" y="154"/>
                </a:cxn>
                <a:cxn ang="0">
                  <a:pos x="108" y="154"/>
                </a:cxn>
                <a:cxn ang="0">
                  <a:pos x="124" y="156"/>
                </a:cxn>
                <a:cxn ang="0">
                  <a:pos x="162" y="196"/>
                </a:cxn>
                <a:cxn ang="0">
                  <a:pos x="188" y="222"/>
                </a:cxn>
                <a:cxn ang="0">
                  <a:pos x="212" y="222"/>
                </a:cxn>
                <a:cxn ang="0">
                  <a:pos x="248" y="172"/>
                </a:cxn>
                <a:cxn ang="0">
                  <a:pos x="256" y="112"/>
                </a:cxn>
                <a:cxn ang="0">
                  <a:pos x="242" y="36"/>
                </a:cxn>
                <a:cxn ang="0">
                  <a:pos x="206" y="0"/>
                </a:cxn>
                <a:cxn ang="0">
                  <a:pos x="162" y="88"/>
                </a:cxn>
                <a:cxn ang="0">
                  <a:pos x="196" y="96"/>
                </a:cxn>
                <a:cxn ang="0">
                  <a:pos x="198" y="122"/>
                </a:cxn>
                <a:cxn ang="0">
                  <a:pos x="162" y="136"/>
                </a:cxn>
                <a:cxn ang="0">
                  <a:pos x="16" y="112"/>
                </a:cxn>
                <a:cxn ang="0">
                  <a:pos x="32" y="88"/>
                </a:cxn>
                <a:cxn ang="0">
                  <a:pos x="80" y="112"/>
                </a:cxn>
                <a:cxn ang="0">
                  <a:pos x="32" y="136"/>
                </a:cxn>
                <a:cxn ang="0">
                  <a:pos x="18" y="122"/>
                </a:cxn>
                <a:cxn ang="0">
                  <a:pos x="64" y="168"/>
                </a:cxn>
                <a:cxn ang="0">
                  <a:pos x="66" y="152"/>
                </a:cxn>
                <a:cxn ang="0">
                  <a:pos x="88" y="160"/>
                </a:cxn>
                <a:cxn ang="0">
                  <a:pos x="90" y="226"/>
                </a:cxn>
                <a:cxn ang="0">
                  <a:pos x="96" y="240"/>
                </a:cxn>
                <a:cxn ang="0">
                  <a:pos x="104" y="136"/>
                </a:cxn>
                <a:cxn ang="0">
                  <a:pos x="88" y="112"/>
                </a:cxn>
                <a:cxn ang="0">
                  <a:pos x="98" y="90"/>
                </a:cxn>
                <a:cxn ang="0">
                  <a:pos x="116" y="86"/>
                </a:cxn>
                <a:cxn ang="0">
                  <a:pos x="148" y="72"/>
                </a:cxn>
                <a:cxn ang="0">
                  <a:pos x="144" y="132"/>
                </a:cxn>
                <a:cxn ang="0">
                  <a:pos x="128" y="140"/>
                </a:cxn>
                <a:cxn ang="0">
                  <a:pos x="200" y="208"/>
                </a:cxn>
                <a:cxn ang="0">
                  <a:pos x="178" y="192"/>
                </a:cxn>
                <a:cxn ang="0">
                  <a:pos x="184" y="152"/>
                </a:cxn>
                <a:cxn ang="0">
                  <a:pos x="206" y="140"/>
                </a:cxn>
                <a:cxn ang="0">
                  <a:pos x="216" y="112"/>
                </a:cxn>
                <a:cxn ang="0">
                  <a:pos x="210" y="90"/>
                </a:cxn>
                <a:cxn ang="0">
                  <a:pos x="190" y="72"/>
                </a:cxn>
                <a:cxn ang="0">
                  <a:pos x="170" y="50"/>
                </a:cxn>
                <a:cxn ang="0">
                  <a:pos x="194" y="18"/>
                </a:cxn>
                <a:cxn ang="0">
                  <a:pos x="216" y="24"/>
                </a:cxn>
                <a:cxn ang="0">
                  <a:pos x="236" y="74"/>
                </a:cxn>
                <a:cxn ang="0">
                  <a:pos x="240" y="132"/>
                </a:cxn>
                <a:cxn ang="0">
                  <a:pos x="222" y="192"/>
                </a:cxn>
              </a:cxnLst>
              <a:rect l="0" t="0" r="r" b="b"/>
              <a:pathLst>
                <a:path w="256" h="256">
                  <a:moveTo>
                    <a:pt x="200" y="0"/>
                  </a:moveTo>
                  <a:lnTo>
                    <a:pt x="200" y="0"/>
                  </a:lnTo>
                  <a:lnTo>
                    <a:pt x="188" y="2"/>
                  </a:lnTo>
                  <a:lnTo>
                    <a:pt x="178" y="8"/>
                  </a:lnTo>
                  <a:lnTo>
                    <a:pt x="170" y="16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50" y="46"/>
                  </a:lnTo>
                  <a:lnTo>
                    <a:pt x="136" y="60"/>
                  </a:lnTo>
                  <a:lnTo>
                    <a:pt x="130" y="66"/>
                  </a:lnTo>
                  <a:lnTo>
                    <a:pt x="122" y="68"/>
                  </a:lnTo>
                  <a:lnTo>
                    <a:pt x="114" y="72"/>
                  </a:lnTo>
                  <a:lnTo>
                    <a:pt x="106" y="72"/>
                  </a:lnTo>
                  <a:lnTo>
                    <a:pt x="100" y="72"/>
                  </a:lnTo>
                  <a:lnTo>
                    <a:pt x="66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4"/>
                  </a:lnTo>
                  <a:lnTo>
                    <a:pt x="6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6" y="134"/>
                  </a:lnTo>
                  <a:lnTo>
                    <a:pt x="10" y="140"/>
                  </a:lnTo>
                  <a:lnTo>
                    <a:pt x="14" y="146"/>
                  </a:lnTo>
                  <a:lnTo>
                    <a:pt x="20" y="148"/>
                  </a:lnTo>
                  <a:lnTo>
                    <a:pt x="26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8" y="154"/>
                  </a:lnTo>
                  <a:lnTo>
                    <a:pt x="44" y="156"/>
                  </a:lnTo>
                  <a:lnTo>
                    <a:pt x="46" y="162"/>
                  </a:lnTo>
                  <a:lnTo>
                    <a:pt x="48" y="168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50" y="246"/>
                  </a:lnTo>
                  <a:lnTo>
                    <a:pt x="52" y="252"/>
                  </a:lnTo>
                  <a:lnTo>
                    <a:pt x="58" y="254"/>
                  </a:lnTo>
                  <a:lnTo>
                    <a:pt x="64" y="256"/>
                  </a:lnTo>
                  <a:lnTo>
                    <a:pt x="96" y="256"/>
                  </a:lnTo>
                  <a:lnTo>
                    <a:pt x="96" y="256"/>
                  </a:lnTo>
                  <a:lnTo>
                    <a:pt x="102" y="254"/>
                  </a:lnTo>
                  <a:lnTo>
                    <a:pt x="108" y="252"/>
                  </a:lnTo>
                  <a:lnTo>
                    <a:pt x="110" y="246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112" y="232"/>
                  </a:lnTo>
                  <a:lnTo>
                    <a:pt x="110" y="226"/>
                  </a:lnTo>
                  <a:lnTo>
                    <a:pt x="108" y="222"/>
                  </a:lnTo>
                  <a:lnTo>
                    <a:pt x="106" y="220"/>
                  </a:lnTo>
                  <a:lnTo>
                    <a:pt x="104" y="21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08" y="154"/>
                  </a:lnTo>
                  <a:lnTo>
                    <a:pt x="110" y="152"/>
                  </a:lnTo>
                  <a:lnTo>
                    <a:pt x="110" y="152"/>
                  </a:lnTo>
                  <a:lnTo>
                    <a:pt x="118" y="154"/>
                  </a:lnTo>
                  <a:lnTo>
                    <a:pt x="124" y="156"/>
                  </a:lnTo>
                  <a:lnTo>
                    <a:pt x="138" y="166"/>
                  </a:lnTo>
                  <a:lnTo>
                    <a:pt x="150" y="178"/>
                  </a:lnTo>
                  <a:lnTo>
                    <a:pt x="162" y="196"/>
                  </a:lnTo>
                  <a:lnTo>
                    <a:pt x="162" y="196"/>
                  </a:lnTo>
                  <a:lnTo>
                    <a:pt x="162" y="196"/>
                  </a:lnTo>
                  <a:lnTo>
                    <a:pt x="170" y="208"/>
                  </a:lnTo>
                  <a:lnTo>
                    <a:pt x="178" y="216"/>
                  </a:lnTo>
                  <a:lnTo>
                    <a:pt x="188" y="222"/>
                  </a:lnTo>
                  <a:lnTo>
                    <a:pt x="200" y="224"/>
                  </a:lnTo>
                  <a:lnTo>
                    <a:pt x="200" y="224"/>
                  </a:lnTo>
                  <a:lnTo>
                    <a:pt x="206" y="224"/>
                  </a:lnTo>
                  <a:lnTo>
                    <a:pt x="212" y="222"/>
                  </a:lnTo>
                  <a:lnTo>
                    <a:pt x="224" y="214"/>
                  </a:lnTo>
                  <a:lnTo>
                    <a:pt x="234" y="204"/>
                  </a:lnTo>
                  <a:lnTo>
                    <a:pt x="242" y="188"/>
                  </a:lnTo>
                  <a:lnTo>
                    <a:pt x="248" y="172"/>
                  </a:lnTo>
                  <a:lnTo>
                    <a:pt x="252" y="152"/>
                  </a:lnTo>
                  <a:lnTo>
                    <a:pt x="256" y="132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6" y="92"/>
                  </a:lnTo>
                  <a:lnTo>
                    <a:pt x="252" y="72"/>
                  </a:lnTo>
                  <a:lnTo>
                    <a:pt x="248" y="52"/>
                  </a:lnTo>
                  <a:lnTo>
                    <a:pt x="242" y="36"/>
                  </a:lnTo>
                  <a:lnTo>
                    <a:pt x="234" y="20"/>
                  </a:lnTo>
                  <a:lnTo>
                    <a:pt x="224" y="10"/>
                  </a:lnTo>
                  <a:lnTo>
                    <a:pt x="212" y="2"/>
                  </a:lnTo>
                  <a:lnTo>
                    <a:pt x="206" y="0"/>
                  </a:lnTo>
                  <a:lnTo>
                    <a:pt x="200" y="0"/>
                  </a:lnTo>
                  <a:close/>
                  <a:moveTo>
                    <a:pt x="160" y="112"/>
                  </a:moveTo>
                  <a:lnTo>
                    <a:pt x="160" y="112"/>
                  </a:lnTo>
                  <a:lnTo>
                    <a:pt x="162" y="88"/>
                  </a:lnTo>
                  <a:lnTo>
                    <a:pt x="184" y="88"/>
                  </a:lnTo>
                  <a:lnTo>
                    <a:pt x="184" y="88"/>
                  </a:lnTo>
                  <a:lnTo>
                    <a:pt x="190" y="90"/>
                  </a:lnTo>
                  <a:lnTo>
                    <a:pt x="196" y="96"/>
                  </a:lnTo>
                  <a:lnTo>
                    <a:pt x="198" y="102"/>
                  </a:lnTo>
                  <a:lnTo>
                    <a:pt x="200" y="112"/>
                  </a:lnTo>
                  <a:lnTo>
                    <a:pt x="200" y="112"/>
                  </a:lnTo>
                  <a:lnTo>
                    <a:pt x="198" y="122"/>
                  </a:lnTo>
                  <a:lnTo>
                    <a:pt x="196" y="128"/>
                  </a:lnTo>
                  <a:lnTo>
                    <a:pt x="190" y="134"/>
                  </a:lnTo>
                  <a:lnTo>
                    <a:pt x="184" y="136"/>
                  </a:lnTo>
                  <a:lnTo>
                    <a:pt x="162" y="136"/>
                  </a:lnTo>
                  <a:lnTo>
                    <a:pt x="162" y="136"/>
                  </a:lnTo>
                  <a:lnTo>
                    <a:pt x="160" y="112"/>
                  </a:lnTo>
                  <a:close/>
                  <a:moveTo>
                    <a:pt x="16" y="112"/>
                  </a:moveTo>
                  <a:lnTo>
                    <a:pt x="16" y="112"/>
                  </a:lnTo>
                  <a:lnTo>
                    <a:pt x="18" y="102"/>
                  </a:lnTo>
                  <a:lnTo>
                    <a:pt x="20" y="96"/>
                  </a:lnTo>
                  <a:lnTo>
                    <a:pt x="26" y="90"/>
                  </a:lnTo>
                  <a:lnTo>
                    <a:pt x="32" y="88"/>
                  </a:lnTo>
                  <a:lnTo>
                    <a:pt x="88" y="88"/>
                  </a:lnTo>
                  <a:lnTo>
                    <a:pt x="88" y="88"/>
                  </a:lnTo>
                  <a:lnTo>
                    <a:pt x="82" y="98"/>
                  </a:lnTo>
                  <a:lnTo>
                    <a:pt x="80" y="112"/>
                  </a:lnTo>
                  <a:lnTo>
                    <a:pt x="80" y="112"/>
                  </a:lnTo>
                  <a:lnTo>
                    <a:pt x="82" y="126"/>
                  </a:lnTo>
                  <a:lnTo>
                    <a:pt x="88" y="136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26" y="134"/>
                  </a:lnTo>
                  <a:lnTo>
                    <a:pt x="20" y="128"/>
                  </a:lnTo>
                  <a:lnTo>
                    <a:pt x="18" y="122"/>
                  </a:lnTo>
                  <a:lnTo>
                    <a:pt x="16" y="112"/>
                  </a:lnTo>
                  <a:close/>
                  <a:moveTo>
                    <a:pt x="96" y="240"/>
                  </a:moveTo>
                  <a:lnTo>
                    <a:pt x="64" y="240"/>
                  </a:lnTo>
                  <a:lnTo>
                    <a:pt x="64" y="168"/>
                  </a:lnTo>
                  <a:lnTo>
                    <a:pt x="64" y="168"/>
                  </a:lnTo>
                  <a:lnTo>
                    <a:pt x="62" y="160"/>
                  </a:lnTo>
                  <a:lnTo>
                    <a:pt x="60" y="152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88" y="160"/>
                  </a:lnTo>
                  <a:lnTo>
                    <a:pt x="88" y="216"/>
                  </a:lnTo>
                  <a:lnTo>
                    <a:pt x="88" y="216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4" y="232"/>
                  </a:lnTo>
                  <a:lnTo>
                    <a:pt x="94" y="232"/>
                  </a:lnTo>
                  <a:lnTo>
                    <a:pt x="96" y="234"/>
                  </a:lnTo>
                  <a:lnTo>
                    <a:pt x="96" y="240"/>
                  </a:lnTo>
                  <a:close/>
                  <a:moveTo>
                    <a:pt x="106" y="136"/>
                  </a:moveTo>
                  <a:lnTo>
                    <a:pt x="104" y="136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98" y="134"/>
                  </a:lnTo>
                  <a:lnTo>
                    <a:pt x="92" y="128"/>
                  </a:lnTo>
                  <a:lnTo>
                    <a:pt x="90" y="122"/>
                  </a:lnTo>
                  <a:lnTo>
                    <a:pt x="88" y="112"/>
                  </a:lnTo>
                  <a:lnTo>
                    <a:pt x="88" y="112"/>
                  </a:lnTo>
                  <a:lnTo>
                    <a:pt x="90" y="102"/>
                  </a:lnTo>
                  <a:lnTo>
                    <a:pt x="92" y="96"/>
                  </a:lnTo>
                  <a:lnTo>
                    <a:pt x="98" y="90"/>
                  </a:lnTo>
                  <a:lnTo>
                    <a:pt x="104" y="88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16" y="86"/>
                  </a:lnTo>
                  <a:lnTo>
                    <a:pt x="128" y="84"/>
                  </a:lnTo>
                  <a:lnTo>
                    <a:pt x="138" y="78"/>
                  </a:lnTo>
                  <a:lnTo>
                    <a:pt x="148" y="72"/>
                  </a:lnTo>
                  <a:lnTo>
                    <a:pt x="148" y="72"/>
                  </a:lnTo>
                  <a:lnTo>
                    <a:pt x="144" y="92"/>
                  </a:lnTo>
                  <a:lnTo>
                    <a:pt x="144" y="112"/>
                  </a:lnTo>
                  <a:lnTo>
                    <a:pt x="144" y="112"/>
                  </a:lnTo>
                  <a:lnTo>
                    <a:pt x="144" y="132"/>
                  </a:lnTo>
                  <a:lnTo>
                    <a:pt x="148" y="152"/>
                  </a:lnTo>
                  <a:lnTo>
                    <a:pt x="148" y="152"/>
                  </a:lnTo>
                  <a:lnTo>
                    <a:pt x="138" y="146"/>
                  </a:lnTo>
                  <a:lnTo>
                    <a:pt x="128" y="140"/>
                  </a:lnTo>
                  <a:lnTo>
                    <a:pt x="116" y="138"/>
                  </a:lnTo>
                  <a:lnTo>
                    <a:pt x="106" y="136"/>
                  </a:lnTo>
                  <a:close/>
                  <a:moveTo>
                    <a:pt x="200" y="208"/>
                  </a:moveTo>
                  <a:lnTo>
                    <a:pt x="200" y="208"/>
                  </a:lnTo>
                  <a:lnTo>
                    <a:pt x="194" y="206"/>
                  </a:lnTo>
                  <a:lnTo>
                    <a:pt x="188" y="204"/>
                  </a:lnTo>
                  <a:lnTo>
                    <a:pt x="184" y="198"/>
                  </a:lnTo>
                  <a:lnTo>
                    <a:pt x="178" y="192"/>
                  </a:lnTo>
                  <a:lnTo>
                    <a:pt x="170" y="174"/>
                  </a:lnTo>
                  <a:lnTo>
                    <a:pt x="164" y="152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90" y="152"/>
                  </a:lnTo>
                  <a:lnTo>
                    <a:pt x="196" y="148"/>
                  </a:lnTo>
                  <a:lnTo>
                    <a:pt x="202" y="146"/>
                  </a:lnTo>
                  <a:lnTo>
                    <a:pt x="206" y="140"/>
                  </a:lnTo>
                  <a:lnTo>
                    <a:pt x="210" y="134"/>
                  </a:lnTo>
                  <a:lnTo>
                    <a:pt x="21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14" y="96"/>
                  </a:lnTo>
                  <a:lnTo>
                    <a:pt x="210" y="90"/>
                  </a:lnTo>
                  <a:lnTo>
                    <a:pt x="206" y="84"/>
                  </a:lnTo>
                  <a:lnTo>
                    <a:pt x="202" y="78"/>
                  </a:lnTo>
                  <a:lnTo>
                    <a:pt x="196" y="76"/>
                  </a:lnTo>
                  <a:lnTo>
                    <a:pt x="190" y="72"/>
                  </a:lnTo>
                  <a:lnTo>
                    <a:pt x="18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70" y="50"/>
                  </a:lnTo>
                  <a:lnTo>
                    <a:pt x="178" y="32"/>
                  </a:lnTo>
                  <a:lnTo>
                    <a:pt x="184" y="26"/>
                  </a:lnTo>
                  <a:lnTo>
                    <a:pt x="188" y="20"/>
                  </a:lnTo>
                  <a:lnTo>
                    <a:pt x="194" y="18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8" y="18"/>
                  </a:lnTo>
                  <a:lnTo>
                    <a:pt x="216" y="24"/>
                  </a:lnTo>
                  <a:lnTo>
                    <a:pt x="222" y="32"/>
                  </a:lnTo>
                  <a:lnTo>
                    <a:pt x="228" y="44"/>
                  </a:lnTo>
                  <a:lnTo>
                    <a:pt x="234" y="58"/>
                  </a:lnTo>
                  <a:lnTo>
                    <a:pt x="236" y="74"/>
                  </a:lnTo>
                  <a:lnTo>
                    <a:pt x="240" y="9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32"/>
                  </a:lnTo>
                  <a:lnTo>
                    <a:pt x="236" y="150"/>
                  </a:lnTo>
                  <a:lnTo>
                    <a:pt x="234" y="166"/>
                  </a:lnTo>
                  <a:lnTo>
                    <a:pt x="228" y="180"/>
                  </a:lnTo>
                  <a:lnTo>
                    <a:pt x="222" y="192"/>
                  </a:lnTo>
                  <a:lnTo>
                    <a:pt x="216" y="200"/>
                  </a:lnTo>
                  <a:lnTo>
                    <a:pt x="208" y="206"/>
                  </a:lnTo>
                  <a:lnTo>
                    <a:pt x="200" y="2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7D883A88-3704-47EE-9A8A-93579855986E}"/>
                </a:ext>
              </a:extLst>
            </p:cNvPr>
            <p:cNvGrpSpPr/>
            <p:nvPr/>
          </p:nvGrpSpPr>
          <p:grpSpPr>
            <a:xfrm>
              <a:off x="8071746" y="2763802"/>
              <a:ext cx="443465" cy="443465"/>
              <a:chOff x="3962400" y="1962150"/>
              <a:chExt cx="406400" cy="406400"/>
            </a:xfrm>
            <a:grpFill/>
          </p:grpSpPr>
          <p:sp>
            <p:nvSpPr>
              <p:cNvPr id="177" name="Freeform 155">
                <a:extLst>
                  <a:ext uri="{FF2B5EF4-FFF2-40B4-BE49-F238E27FC236}">
                    <a16:creationId xmlns:a16="http://schemas.microsoft.com/office/drawing/2014/main" id="{23BFDB5C-7A32-4146-94D4-6731FBF42F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72" y="4"/>
                  </a:cxn>
                  <a:cxn ang="0">
                    <a:pos x="164" y="0"/>
                  </a:cxn>
                  <a:cxn ang="0">
                    <a:pos x="156" y="0"/>
                  </a:cxn>
                  <a:cxn ang="0">
                    <a:pos x="148" y="4"/>
                  </a:cxn>
                  <a:cxn ang="0">
                    <a:pos x="144" y="12"/>
                  </a:cxn>
                  <a:cxn ang="0">
                    <a:pos x="138" y="28"/>
                  </a:cxn>
                  <a:cxn ang="0">
                    <a:pos x="126" y="42"/>
                  </a:cxn>
                  <a:cxn ang="0">
                    <a:pos x="104" y="60"/>
                  </a:cxn>
                  <a:cxn ang="0">
                    <a:pos x="80" y="74"/>
                  </a:cxn>
                  <a:cxn ang="0">
                    <a:pos x="40" y="100"/>
                  </a:cxn>
                  <a:cxn ang="0">
                    <a:pos x="28" y="110"/>
                  </a:cxn>
                  <a:cxn ang="0">
                    <a:pos x="12" y="132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84" y="252"/>
                  </a:cxn>
                  <a:cxn ang="0">
                    <a:pos x="92" y="256"/>
                  </a:cxn>
                  <a:cxn ang="0">
                    <a:pos x="100" y="256"/>
                  </a:cxn>
                  <a:cxn ang="0">
                    <a:pos x="108" y="252"/>
                  </a:cxn>
                  <a:cxn ang="0">
                    <a:pos x="112" y="244"/>
                  </a:cxn>
                  <a:cxn ang="0">
                    <a:pos x="130" y="214"/>
                  </a:cxn>
                  <a:cxn ang="0">
                    <a:pos x="140" y="204"/>
                  </a:cxn>
                  <a:cxn ang="0">
                    <a:pos x="176" y="182"/>
                  </a:cxn>
                  <a:cxn ang="0">
                    <a:pos x="204" y="166"/>
                  </a:cxn>
                  <a:cxn ang="0">
                    <a:pos x="228" y="146"/>
                  </a:cxn>
                  <a:cxn ang="0">
                    <a:pos x="238" y="136"/>
                  </a:cxn>
                  <a:cxn ang="0">
                    <a:pos x="250" y="112"/>
                  </a:cxn>
                  <a:cxn ang="0">
                    <a:pos x="256" y="100"/>
                  </a:cxn>
                  <a:cxn ang="0">
                    <a:pos x="252" y="84"/>
                  </a:cxn>
                  <a:cxn ang="0">
                    <a:pos x="96" y="240"/>
                  </a:cxn>
                  <a:cxn ang="0">
                    <a:pos x="16" y="160"/>
                  </a:cxn>
                  <a:cxn ang="0">
                    <a:pos x="28" y="136"/>
                  </a:cxn>
                  <a:cxn ang="0">
                    <a:pos x="44" y="116"/>
                  </a:cxn>
                  <a:cxn ang="0">
                    <a:pos x="88" y="88"/>
                  </a:cxn>
                  <a:cxn ang="0">
                    <a:pos x="132" y="60"/>
                  </a:cxn>
                  <a:cxn ang="0">
                    <a:pos x="148" y="40"/>
                  </a:cxn>
                  <a:cxn ang="0">
                    <a:pos x="160" y="16"/>
                  </a:cxn>
                  <a:cxn ang="0">
                    <a:pos x="240" y="96"/>
                  </a:cxn>
                  <a:cxn ang="0">
                    <a:pos x="234" y="108"/>
                  </a:cxn>
                  <a:cxn ang="0">
                    <a:pos x="220" y="130"/>
                  </a:cxn>
                  <a:cxn ang="0">
                    <a:pos x="190" y="154"/>
                  </a:cxn>
                  <a:cxn ang="0">
                    <a:pos x="146" y="182"/>
                  </a:cxn>
                  <a:cxn ang="0">
                    <a:pos x="116" y="206"/>
                  </a:cxn>
                  <a:cxn ang="0">
                    <a:pos x="102" y="228"/>
                  </a:cxn>
                </a:cxnLst>
                <a:rect l="0" t="0" r="r" b="b"/>
                <a:pathLst>
                  <a:path w="256" h="256">
                    <a:moveTo>
                      <a:pt x="252" y="84"/>
                    </a:moveTo>
                    <a:lnTo>
                      <a:pt x="172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2" y="2"/>
                    </a:lnTo>
                    <a:lnTo>
                      <a:pt x="148" y="4"/>
                    </a:lnTo>
                    <a:lnTo>
                      <a:pt x="148" y="4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38" y="28"/>
                    </a:lnTo>
                    <a:lnTo>
                      <a:pt x="126" y="42"/>
                    </a:lnTo>
                    <a:lnTo>
                      <a:pt x="126" y="42"/>
                    </a:lnTo>
                    <a:lnTo>
                      <a:pt x="116" y="52"/>
                    </a:lnTo>
                    <a:lnTo>
                      <a:pt x="104" y="60"/>
                    </a:lnTo>
                    <a:lnTo>
                      <a:pt x="80" y="74"/>
                    </a:lnTo>
                    <a:lnTo>
                      <a:pt x="80" y="74"/>
                    </a:lnTo>
                    <a:lnTo>
                      <a:pt x="52" y="90"/>
                    </a:lnTo>
                    <a:lnTo>
                      <a:pt x="40" y="100"/>
                    </a:lnTo>
                    <a:lnTo>
                      <a:pt x="28" y="110"/>
                    </a:lnTo>
                    <a:lnTo>
                      <a:pt x="28" y="110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6" y="14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4" y="172"/>
                    </a:lnTo>
                    <a:lnTo>
                      <a:pt x="84" y="252"/>
                    </a:lnTo>
                    <a:lnTo>
                      <a:pt x="84" y="252"/>
                    </a:lnTo>
                    <a:lnTo>
                      <a:pt x="92" y="256"/>
                    </a:lnTo>
                    <a:lnTo>
                      <a:pt x="100" y="256"/>
                    </a:lnTo>
                    <a:lnTo>
                      <a:pt x="100" y="256"/>
                    </a:lnTo>
                    <a:lnTo>
                      <a:pt x="108" y="252"/>
                    </a:lnTo>
                    <a:lnTo>
                      <a:pt x="108" y="252"/>
                    </a:lnTo>
                    <a:lnTo>
                      <a:pt x="112" y="244"/>
                    </a:lnTo>
                    <a:lnTo>
                      <a:pt x="112" y="244"/>
                    </a:lnTo>
                    <a:lnTo>
                      <a:pt x="118" y="228"/>
                    </a:lnTo>
                    <a:lnTo>
                      <a:pt x="130" y="214"/>
                    </a:lnTo>
                    <a:lnTo>
                      <a:pt x="130" y="214"/>
                    </a:lnTo>
                    <a:lnTo>
                      <a:pt x="140" y="204"/>
                    </a:lnTo>
                    <a:lnTo>
                      <a:pt x="152" y="196"/>
                    </a:lnTo>
                    <a:lnTo>
                      <a:pt x="176" y="182"/>
                    </a:lnTo>
                    <a:lnTo>
                      <a:pt x="176" y="182"/>
                    </a:lnTo>
                    <a:lnTo>
                      <a:pt x="204" y="166"/>
                    </a:lnTo>
                    <a:lnTo>
                      <a:pt x="216" y="156"/>
                    </a:lnTo>
                    <a:lnTo>
                      <a:pt x="228" y="146"/>
                    </a:lnTo>
                    <a:lnTo>
                      <a:pt x="228" y="146"/>
                    </a:lnTo>
                    <a:lnTo>
                      <a:pt x="238" y="136"/>
                    </a:lnTo>
                    <a:lnTo>
                      <a:pt x="244" y="124"/>
                    </a:lnTo>
                    <a:lnTo>
                      <a:pt x="250" y="112"/>
                    </a:lnTo>
                    <a:lnTo>
                      <a:pt x="256" y="100"/>
                    </a:lnTo>
                    <a:lnTo>
                      <a:pt x="256" y="100"/>
                    </a:lnTo>
                    <a:lnTo>
                      <a:pt x="256" y="92"/>
                    </a:lnTo>
                    <a:lnTo>
                      <a:pt x="252" y="84"/>
                    </a:lnTo>
                    <a:close/>
                    <a:moveTo>
                      <a:pt x="96" y="240"/>
                    </a:moveTo>
                    <a:lnTo>
                      <a:pt x="96" y="240"/>
                    </a:lnTo>
                    <a:lnTo>
                      <a:pt x="16" y="160"/>
                    </a:lnTo>
                    <a:lnTo>
                      <a:pt x="16" y="160"/>
                    </a:lnTo>
                    <a:lnTo>
                      <a:pt x="22" y="148"/>
                    </a:lnTo>
                    <a:lnTo>
                      <a:pt x="28" y="136"/>
                    </a:lnTo>
                    <a:lnTo>
                      <a:pt x="36" y="126"/>
                    </a:lnTo>
                    <a:lnTo>
                      <a:pt x="44" y="116"/>
                    </a:lnTo>
                    <a:lnTo>
                      <a:pt x="66" y="102"/>
                    </a:lnTo>
                    <a:lnTo>
                      <a:pt x="88" y="88"/>
                    </a:lnTo>
                    <a:lnTo>
                      <a:pt x="110" y="74"/>
                    </a:lnTo>
                    <a:lnTo>
                      <a:pt x="132" y="60"/>
                    </a:lnTo>
                    <a:lnTo>
                      <a:pt x="140" y="50"/>
                    </a:lnTo>
                    <a:lnTo>
                      <a:pt x="148" y="40"/>
                    </a:lnTo>
                    <a:lnTo>
                      <a:pt x="154" y="2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20" y="130"/>
                    </a:lnTo>
                    <a:lnTo>
                      <a:pt x="212" y="140"/>
                    </a:lnTo>
                    <a:lnTo>
                      <a:pt x="190" y="154"/>
                    </a:lnTo>
                    <a:lnTo>
                      <a:pt x="168" y="168"/>
                    </a:lnTo>
                    <a:lnTo>
                      <a:pt x="146" y="182"/>
                    </a:lnTo>
                    <a:lnTo>
                      <a:pt x="124" y="196"/>
                    </a:lnTo>
                    <a:lnTo>
                      <a:pt x="116" y="206"/>
                    </a:lnTo>
                    <a:lnTo>
                      <a:pt x="108" y="216"/>
                    </a:lnTo>
                    <a:lnTo>
                      <a:pt x="102" y="228"/>
                    </a:lnTo>
                    <a:lnTo>
                      <a:pt x="96" y="2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8" name="Freeform 158">
                <a:extLst>
                  <a:ext uri="{FF2B5EF4-FFF2-40B4-BE49-F238E27FC236}">
                    <a16:creationId xmlns:a16="http://schemas.microsoft.com/office/drawing/2014/main" id="{D957A3C3-A249-4B7F-B95B-9FCD5EA3E6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1625" y="2105025"/>
                <a:ext cx="107950" cy="114300"/>
              </a:xfrm>
              <a:custGeom>
                <a:avLst/>
                <a:gdLst/>
                <a:ahLst/>
                <a:cxnLst>
                  <a:cxn ang="0">
                    <a:pos x="54" y="24"/>
                  </a:cxn>
                  <a:cxn ang="0">
                    <a:pos x="46" y="24"/>
                  </a:cxn>
                  <a:cxn ang="0">
                    <a:pos x="30" y="30"/>
                  </a:cxn>
                  <a:cxn ang="0">
                    <a:pos x="18" y="14"/>
                  </a:cxn>
                  <a:cxn ang="0">
                    <a:pos x="28" y="12"/>
                  </a:cxn>
                  <a:cxn ang="0">
                    <a:pos x="34" y="14"/>
                  </a:cxn>
                  <a:cxn ang="0">
                    <a:pos x="38" y="10"/>
                  </a:cxn>
                  <a:cxn ang="0">
                    <a:pos x="38" y="4"/>
                  </a:cxn>
                  <a:cxn ang="0">
                    <a:pos x="30" y="0"/>
                  </a:cxn>
                  <a:cxn ang="0">
                    <a:pos x="16" y="4"/>
                  </a:cxn>
                  <a:cxn ang="0">
                    <a:pos x="10" y="8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10" y="46"/>
                  </a:cxn>
                  <a:cxn ang="0">
                    <a:pos x="26" y="46"/>
                  </a:cxn>
                  <a:cxn ang="0">
                    <a:pos x="48" y="58"/>
                  </a:cxn>
                  <a:cxn ang="0">
                    <a:pos x="44" y="62"/>
                  </a:cxn>
                  <a:cxn ang="0">
                    <a:pos x="36" y="60"/>
                  </a:cxn>
                  <a:cxn ang="0">
                    <a:pos x="32" y="58"/>
                  </a:cxn>
                  <a:cxn ang="0">
                    <a:pos x="26" y="58"/>
                  </a:cxn>
                  <a:cxn ang="0">
                    <a:pos x="24" y="62"/>
                  </a:cxn>
                  <a:cxn ang="0">
                    <a:pos x="32" y="70"/>
                  </a:cxn>
                  <a:cxn ang="0">
                    <a:pos x="38" y="72"/>
                  </a:cxn>
                  <a:cxn ang="0">
                    <a:pos x="56" y="66"/>
                  </a:cxn>
                  <a:cxn ang="0">
                    <a:pos x="60" y="70"/>
                  </a:cxn>
                  <a:cxn ang="0">
                    <a:pos x="64" y="68"/>
                  </a:cxn>
                  <a:cxn ang="0">
                    <a:pos x="66" y="66"/>
                  </a:cxn>
                  <a:cxn ang="0">
                    <a:pos x="60" y="60"/>
                  </a:cxn>
                  <a:cxn ang="0">
                    <a:pos x="66" y="52"/>
                  </a:cxn>
                  <a:cxn ang="0">
                    <a:pos x="68" y="36"/>
                  </a:cxn>
                  <a:cxn ang="0">
                    <a:pos x="18" y="34"/>
                  </a:cxn>
                  <a:cxn ang="0">
                    <a:pos x="12" y="32"/>
                  </a:cxn>
                  <a:cxn ang="0">
                    <a:pos x="10" y="30"/>
                  </a:cxn>
                  <a:cxn ang="0">
                    <a:pos x="12" y="22"/>
                  </a:cxn>
                  <a:cxn ang="0">
                    <a:pos x="14" y="18"/>
                  </a:cxn>
                  <a:cxn ang="0">
                    <a:pos x="18" y="34"/>
                  </a:cxn>
                  <a:cxn ang="0">
                    <a:pos x="52" y="54"/>
                  </a:cxn>
                  <a:cxn ang="0">
                    <a:pos x="40" y="40"/>
                  </a:cxn>
                  <a:cxn ang="0">
                    <a:pos x="48" y="36"/>
                  </a:cxn>
                  <a:cxn ang="0">
                    <a:pos x="52" y="38"/>
                  </a:cxn>
                  <a:cxn ang="0">
                    <a:pos x="56" y="42"/>
                  </a:cxn>
                  <a:cxn ang="0">
                    <a:pos x="56" y="46"/>
                  </a:cxn>
                </a:cxnLst>
                <a:rect l="0" t="0" r="r" b="b"/>
                <a:pathLst>
                  <a:path w="68" h="72">
                    <a:moveTo>
                      <a:pt x="62" y="30"/>
                    </a:moveTo>
                    <a:lnTo>
                      <a:pt x="62" y="30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0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6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2" y="30"/>
                    </a:lnTo>
                    <a:close/>
                    <a:moveTo>
                      <a:pt x="18" y="34"/>
                    </a:moveTo>
                    <a:lnTo>
                      <a:pt x="18" y="34"/>
                    </a:lnTo>
                    <a:lnTo>
                      <a:pt x="14" y="34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18" y="34"/>
                    </a:lnTo>
                    <a:close/>
                    <a:moveTo>
                      <a:pt x="56" y="50"/>
                    </a:moveTo>
                    <a:lnTo>
                      <a:pt x="56" y="50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6"/>
                    </a:lnTo>
                    <a:lnTo>
                      <a:pt x="56" y="46"/>
                    </a:lnTo>
                    <a:lnTo>
                      <a:pt x="56" y="5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9" name="Freeform 159">
                <a:extLst>
                  <a:ext uri="{FF2B5EF4-FFF2-40B4-BE49-F238E27FC236}">
                    <a16:creationId xmlns:a16="http://schemas.microsoft.com/office/drawing/2014/main" id="{BD83401D-68C7-4CA5-8122-FBCEF5807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625" y="2105025"/>
                <a:ext cx="107950" cy="114300"/>
              </a:xfrm>
              <a:custGeom>
                <a:avLst/>
                <a:gdLst/>
                <a:ahLst/>
                <a:cxnLst>
                  <a:cxn ang="0">
                    <a:pos x="62" y="30"/>
                  </a:cxn>
                  <a:cxn ang="0">
                    <a:pos x="54" y="24"/>
                  </a:cxn>
                  <a:cxn ang="0">
                    <a:pos x="46" y="24"/>
                  </a:cxn>
                  <a:cxn ang="0">
                    <a:pos x="38" y="26"/>
                  </a:cxn>
                  <a:cxn ang="0">
                    <a:pos x="30" y="30"/>
                  </a:cxn>
                  <a:cxn ang="0">
                    <a:pos x="18" y="14"/>
                  </a:cxn>
                  <a:cxn ang="0">
                    <a:pos x="24" y="12"/>
                  </a:cxn>
                  <a:cxn ang="0">
                    <a:pos x="28" y="12"/>
                  </a:cxn>
                  <a:cxn ang="0">
                    <a:pos x="34" y="14"/>
                  </a:cxn>
                  <a:cxn ang="0">
                    <a:pos x="36" y="12"/>
                  </a:cxn>
                  <a:cxn ang="0">
                    <a:pos x="38" y="10"/>
                  </a:cxn>
                  <a:cxn ang="0">
                    <a:pos x="38" y="4"/>
                  </a:cxn>
                  <a:cxn ang="0">
                    <a:pos x="30" y="0"/>
                  </a:cxn>
                  <a:cxn ang="0">
                    <a:pos x="24" y="2"/>
                  </a:cxn>
                  <a:cxn ang="0">
                    <a:pos x="16" y="4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4" y="6"/>
                  </a:cxn>
                  <a:cxn ang="0">
                    <a:pos x="4" y="10"/>
                  </a:cxn>
                  <a:cxn ang="0">
                    <a:pos x="6" y="12"/>
                  </a:cxn>
                  <a:cxn ang="0">
                    <a:pos x="6" y="12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36"/>
                  </a:cxn>
                  <a:cxn ang="0">
                    <a:pos x="4" y="44"/>
                  </a:cxn>
                  <a:cxn ang="0">
                    <a:pos x="10" y="46"/>
                  </a:cxn>
                  <a:cxn ang="0">
                    <a:pos x="18" y="48"/>
                  </a:cxn>
                  <a:cxn ang="0">
                    <a:pos x="34" y="42"/>
                  </a:cxn>
                  <a:cxn ang="0">
                    <a:pos x="48" y="58"/>
                  </a:cxn>
                  <a:cxn ang="0">
                    <a:pos x="44" y="62"/>
                  </a:cxn>
                  <a:cxn ang="0">
                    <a:pos x="40" y="60"/>
                  </a:cxn>
                  <a:cxn ang="0">
                    <a:pos x="36" y="60"/>
                  </a:cxn>
                  <a:cxn ang="0">
                    <a:pos x="32" y="58"/>
                  </a:cxn>
                  <a:cxn ang="0">
                    <a:pos x="30" y="56"/>
                  </a:cxn>
                  <a:cxn ang="0">
                    <a:pos x="26" y="58"/>
                  </a:cxn>
                  <a:cxn ang="0">
                    <a:pos x="24" y="62"/>
                  </a:cxn>
                  <a:cxn ang="0">
                    <a:pos x="26" y="66"/>
                  </a:cxn>
                  <a:cxn ang="0">
                    <a:pos x="32" y="70"/>
                  </a:cxn>
                  <a:cxn ang="0">
                    <a:pos x="38" y="72"/>
                  </a:cxn>
                  <a:cxn ang="0">
                    <a:pos x="48" y="72"/>
                  </a:cxn>
                  <a:cxn ang="0">
                    <a:pos x="56" y="66"/>
                  </a:cxn>
                  <a:cxn ang="0">
                    <a:pos x="60" y="70"/>
                  </a:cxn>
                  <a:cxn ang="0">
                    <a:pos x="62" y="70"/>
                  </a:cxn>
                  <a:cxn ang="0">
                    <a:pos x="64" y="68"/>
                  </a:cxn>
                  <a:cxn ang="0">
                    <a:pos x="66" y="66"/>
                  </a:cxn>
                  <a:cxn ang="0">
                    <a:pos x="64" y="64"/>
                  </a:cxn>
                  <a:cxn ang="0">
                    <a:pos x="60" y="60"/>
                  </a:cxn>
                  <a:cxn ang="0">
                    <a:pos x="66" y="52"/>
                  </a:cxn>
                  <a:cxn ang="0">
                    <a:pos x="68" y="42"/>
                  </a:cxn>
                  <a:cxn ang="0">
                    <a:pos x="68" y="36"/>
                  </a:cxn>
                  <a:cxn ang="0">
                    <a:pos x="62" y="30"/>
                  </a:cxn>
                </a:cxnLst>
                <a:rect l="0" t="0" r="r" b="b"/>
                <a:pathLst>
                  <a:path w="68" h="72">
                    <a:moveTo>
                      <a:pt x="62" y="30"/>
                    </a:moveTo>
                    <a:lnTo>
                      <a:pt x="62" y="30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10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26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2" y="70"/>
                    </a:lnTo>
                    <a:lnTo>
                      <a:pt x="32" y="70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48" y="72"/>
                    </a:lnTo>
                    <a:lnTo>
                      <a:pt x="48" y="72"/>
                    </a:lnTo>
                    <a:lnTo>
                      <a:pt x="56" y="66"/>
                    </a:lnTo>
                    <a:lnTo>
                      <a:pt x="56" y="66"/>
                    </a:lnTo>
                    <a:lnTo>
                      <a:pt x="60" y="70"/>
                    </a:lnTo>
                    <a:lnTo>
                      <a:pt x="60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62" y="3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0" name="Freeform 160">
                <a:extLst>
                  <a:ext uri="{FF2B5EF4-FFF2-40B4-BE49-F238E27FC236}">
                    <a16:creationId xmlns:a16="http://schemas.microsoft.com/office/drawing/2014/main" id="{B4238E8D-C522-4475-A2CB-A43AD094C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0" y="213360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1" name="Freeform 161">
                <a:extLst>
                  <a:ext uri="{FF2B5EF4-FFF2-40B4-BE49-F238E27FC236}">
                    <a16:creationId xmlns:a16="http://schemas.microsoft.com/office/drawing/2014/main" id="{F4537A3E-B0FA-441F-A389-B8446674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2162175"/>
                <a:ext cx="25400" cy="28575"/>
              </a:xfrm>
              <a:custGeom>
                <a:avLst/>
                <a:gdLst/>
                <a:ahLst/>
                <a:cxnLst>
                  <a:cxn ang="0">
                    <a:pos x="16" y="14"/>
                  </a:cxn>
                  <a:cxn ang="0">
                    <a:pos x="16" y="14"/>
                  </a:cxn>
                  <a:cxn ang="0">
                    <a:pos x="12" y="18"/>
                  </a:cxn>
                  <a:cxn ang="0">
                    <a:pos x="12" y="1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2" y="2"/>
                  </a:cxn>
                  <a:cxn ang="0">
                    <a:pos x="12" y="2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6" y="14"/>
                  </a:cxn>
                </a:cxnLst>
                <a:rect l="0" t="0" r="r" b="b"/>
                <a:pathLst>
                  <a:path w="16" h="18">
                    <a:moveTo>
                      <a:pt x="16" y="14"/>
                    </a:moveTo>
                    <a:lnTo>
                      <a:pt x="16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2" name="Freeform 162">
                <a:extLst>
                  <a:ext uri="{FF2B5EF4-FFF2-40B4-BE49-F238E27FC236}">
                    <a16:creationId xmlns:a16="http://schemas.microsoft.com/office/drawing/2014/main" id="{FAA94AB9-5C29-45AA-BC34-B88BED7CE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2241550"/>
                <a:ext cx="60325" cy="6667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6" y="2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8" y="8"/>
                  </a:cxn>
                  <a:cxn ang="0">
                    <a:pos x="38" y="8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4" y="0"/>
                  </a:cxn>
                  <a:cxn ang="0">
                    <a:pos x="32" y="2"/>
                  </a:cxn>
                </a:cxnLst>
                <a:rect l="0" t="0" r="r" b="b"/>
                <a:pathLst>
                  <a:path w="38" h="42">
                    <a:moveTo>
                      <a:pt x="32" y="2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3" name="Freeform 163">
                <a:extLst>
                  <a:ext uri="{FF2B5EF4-FFF2-40B4-BE49-F238E27FC236}">
                    <a16:creationId xmlns:a16="http://schemas.microsoft.com/office/drawing/2014/main" id="{9880F1BC-2C06-4D78-93D1-6B2C4C13D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925" y="2241550"/>
                <a:ext cx="60325" cy="6667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6" y="2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6" y="8"/>
                  </a:cxn>
                  <a:cxn ang="0">
                    <a:pos x="38" y="8"/>
                  </a:cxn>
                  <a:cxn ang="0">
                    <a:pos x="38" y="8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8" y="2"/>
                  </a:cxn>
                  <a:cxn ang="0">
                    <a:pos x="34" y="0"/>
                  </a:cxn>
                  <a:cxn ang="0">
                    <a:pos x="32" y="2"/>
                  </a:cxn>
                </a:cxnLst>
                <a:rect l="0" t="0" r="r" b="b"/>
                <a:pathLst>
                  <a:path w="38" h="42">
                    <a:moveTo>
                      <a:pt x="32" y="2"/>
                    </a:moveTo>
                    <a:lnTo>
                      <a:pt x="32" y="2"/>
                    </a:lnTo>
                    <a:lnTo>
                      <a:pt x="32" y="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6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2" y="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4" name="Freeform 164">
                <a:extLst>
                  <a:ext uri="{FF2B5EF4-FFF2-40B4-BE49-F238E27FC236}">
                    <a16:creationId xmlns:a16="http://schemas.microsoft.com/office/drawing/2014/main" id="{7C4C4EBE-A910-441A-A94E-4370743B6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950" y="2025650"/>
                <a:ext cx="60325" cy="63500"/>
              </a:xfrm>
              <a:custGeom>
                <a:avLst/>
                <a:gdLst/>
                <a:ahLst/>
                <a:cxnLst>
                  <a:cxn ang="0">
                    <a:pos x="16" y="22"/>
                  </a:cxn>
                  <a:cxn ang="0">
                    <a:pos x="16" y="22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32" y="14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2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16" y="22"/>
                  </a:cxn>
                </a:cxnLst>
                <a:rect l="0" t="0" r="r" b="b"/>
                <a:pathLst>
                  <a:path w="38" h="40">
                    <a:moveTo>
                      <a:pt x="16" y="22"/>
                    </a:moveTo>
                    <a:lnTo>
                      <a:pt x="16" y="2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32" y="1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16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85" name="Freeform 165">
                <a:extLst>
                  <a:ext uri="{FF2B5EF4-FFF2-40B4-BE49-F238E27FC236}">
                    <a16:creationId xmlns:a16="http://schemas.microsoft.com/office/drawing/2014/main" id="{2F9B1934-F1BE-4BAF-88D0-F80A8736C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950" y="2025650"/>
                <a:ext cx="60325" cy="63500"/>
              </a:xfrm>
              <a:custGeom>
                <a:avLst/>
                <a:gdLst/>
                <a:ahLst/>
                <a:cxnLst>
                  <a:cxn ang="0">
                    <a:pos x="16" y="22"/>
                  </a:cxn>
                  <a:cxn ang="0">
                    <a:pos x="16" y="22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4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32" y="14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2"/>
                  </a:cxn>
                  <a:cxn ang="0">
                    <a:pos x="26" y="10"/>
                  </a:cxn>
                  <a:cxn ang="0">
                    <a:pos x="26" y="10"/>
                  </a:cxn>
                  <a:cxn ang="0">
                    <a:pos x="16" y="22"/>
                  </a:cxn>
                </a:cxnLst>
                <a:rect l="0" t="0" r="r" b="b"/>
                <a:pathLst>
                  <a:path w="38" h="40">
                    <a:moveTo>
                      <a:pt x="16" y="22"/>
                    </a:moveTo>
                    <a:lnTo>
                      <a:pt x="16" y="2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32" y="1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16" y="22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12" name="Freeform 181">
              <a:extLst>
                <a:ext uri="{FF2B5EF4-FFF2-40B4-BE49-F238E27FC236}">
                  <a16:creationId xmlns:a16="http://schemas.microsoft.com/office/drawing/2014/main" id="{F5613D67-06F0-4964-9B70-5F8188EFE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7886" y="2763802"/>
              <a:ext cx="443465" cy="443465"/>
            </a:xfrm>
            <a:custGeom>
              <a:avLst/>
              <a:gdLst/>
              <a:ahLst/>
              <a:cxnLst>
                <a:cxn ang="0">
                  <a:pos x="252" y="2"/>
                </a:cxn>
                <a:cxn ang="0">
                  <a:pos x="252" y="2"/>
                </a:cxn>
                <a:cxn ang="0">
                  <a:pos x="248" y="0"/>
                </a:cxn>
                <a:cxn ang="0">
                  <a:pos x="248" y="0"/>
                </a:cxn>
                <a:cxn ang="0">
                  <a:pos x="244" y="2"/>
                </a:cxn>
                <a:cxn ang="0">
                  <a:pos x="4" y="162"/>
                </a:cxn>
                <a:cxn ang="0">
                  <a:pos x="4" y="162"/>
                </a:cxn>
                <a:cxn ang="0">
                  <a:pos x="0" y="164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2" y="172"/>
                </a:cxn>
                <a:cxn ang="0">
                  <a:pos x="6" y="176"/>
                </a:cxn>
                <a:cxn ang="0">
                  <a:pos x="68" y="200"/>
                </a:cxn>
                <a:cxn ang="0">
                  <a:pos x="98" y="252"/>
                </a:cxn>
                <a:cxn ang="0">
                  <a:pos x="98" y="252"/>
                </a:cxn>
                <a:cxn ang="0">
                  <a:pos x="100" y="254"/>
                </a:cxn>
                <a:cxn ang="0">
                  <a:pos x="104" y="256"/>
                </a:cxn>
                <a:cxn ang="0">
                  <a:pos x="104" y="256"/>
                </a:cxn>
                <a:cxn ang="0">
                  <a:pos x="104" y="256"/>
                </a:cxn>
                <a:cxn ang="0">
                  <a:pos x="108" y="254"/>
                </a:cxn>
                <a:cxn ang="0">
                  <a:pos x="110" y="252"/>
                </a:cxn>
                <a:cxn ang="0">
                  <a:pos x="128" y="224"/>
                </a:cxn>
                <a:cxn ang="0">
                  <a:pos x="206" y="256"/>
                </a:cxn>
                <a:cxn ang="0">
                  <a:pos x="206" y="256"/>
                </a:cxn>
                <a:cxn ang="0">
                  <a:pos x="208" y="256"/>
                </a:cxn>
                <a:cxn ang="0">
                  <a:pos x="208" y="256"/>
                </a:cxn>
                <a:cxn ang="0">
                  <a:pos x="212" y="254"/>
                </a:cxn>
                <a:cxn ang="0">
                  <a:pos x="212" y="254"/>
                </a:cxn>
                <a:cxn ang="0">
                  <a:pos x="214" y="252"/>
                </a:cxn>
                <a:cxn ang="0">
                  <a:pos x="216" y="250"/>
                </a:cxn>
                <a:cxn ang="0">
                  <a:pos x="256" y="10"/>
                </a:cxn>
                <a:cxn ang="0">
                  <a:pos x="256" y="10"/>
                </a:cxn>
                <a:cxn ang="0">
                  <a:pos x="256" y="4"/>
                </a:cxn>
                <a:cxn ang="0">
                  <a:pos x="252" y="2"/>
                </a:cxn>
                <a:cxn ang="0">
                  <a:pos x="26" y="166"/>
                </a:cxn>
                <a:cxn ang="0">
                  <a:pos x="210" y="42"/>
                </a:cxn>
                <a:cxn ang="0">
                  <a:pos x="76" y="186"/>
                </a:cxn>
                <a:cxn ang="0">
                  <a:pos x="76" y="186"/>
                </a:cxn>
                <a:cxn ang="0">
                  <a:pos x="74" y="186"/>
                </a:cxn>
                <a:cxn ang="0">
                  <a:pos x="26" y="166"/>
                </a:cxn>
                <a:cxn ang="0">
                  <a:pos x="82" y="192"/>
                </a:cxn>
                <a:cxn ang="0">
                  <a:pos x="82" y="192"/>
                </a:cxn>
                <a:cxn ang="0">
                  <a:pos x="82" y="192"/>
                </a:cxn>
                <a:cxn ang="0">
                  <a:pos x="234" y="30"/>
                </a:cxn>
                <a:cxn ang="0">
                  <a:pos x="104" y="232"/>
                </a:cxn>
                <a:cxn ang="0">
                  <a:pos x="82" y="192"/>
                </a:cxn>
                <a:cxn ang="0">
                  <a:pos x="202" y="236"/>
                </a:cxn>
                <a:cxn ang="0">
                  <a:pos x="134" y="210"/>
                </a:cxn>
                <a:cxn ang="0">
                  <a:pos x="134" y="210"/>
                </a:cxn>
                <a:cxn ang="0">
                  <a:pos x="128" y="208"/>
                </a:cxn>
                <a:cxn ang="0">
                  <a:pos x="234" y="46"/>
                </a:cxn>
                <a:cxn ang="0">
                  <a:pos x="202" y="236"/>
                </a:cxn>
              </a:cxnLst>
              <a:rect l="0" t="0" r="r" b="b"/>
              <a:pathLst>
                <a:path w="256" h="256">
                  <a:moveTo>
                    <a:pt x="252" y="2"/>
                  </a:moveTo>
                  <a:lnTo>
                    <a:pt x="252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4" y="2"/>
                  </a:lnTo>
                  <a:lnTo>
                    <a:pt x="4" y="162"/>
                  </a:lnTo>
                  <a:lnTo>
                    <a:pt x="4" y="162"/>
                  </a:lnTo>
                  <a:lnTo>
                    <a:pt x="0" y="16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72"/>
                  </a:lnTo>
                  <a:lnTo>
                    <a:pt x="6" y="176"/>
                  </a:lnTo>
                  <a:lnTo>
                    <a:pt x="68" y="200"/>
                  </a:lnTo>
                  <a:lnTo>
                    <a:pt x="98" y="252"/>
                  </a:lnTo>
                  <a:lnTo>
                    <a:pt x="98" y="252"/>
                  </a:lnTo>
                  <a:lnTo>
                    <a:pt x="100" y="254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8" y="254"/>
                  </a:lnTo>
                  <a:lnTo>
                    <a:pt x="110" y="252"/>
                  </a:lnTo>
                  <a:lnTo>
                    <a:pt x="128" y="224"/>
                  </a:lnTo>
                  <a:lnTo>
                    <a:pt x="206" y="256"/>
                  </a:lnTo>
                  <a:lnTo>
                    <a:pt x="206" y="256"/>
                  </a:lnTo>
                  <a:lnTo>
                    <a:pt x="208" y="256"/>
                  </a:lnTo>
                  <a:lnTo>
                    <a:pt x="208" y="256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4" y="252"/>
                  </a:lnTo>
                  <a:lnTo>
                    <a:pt x="216" y="250"/>
                  </a:lnTo>
                  <a:lnTo>
                    <a:pt x="256" y="10"/>
                  </a:lnTo>
                  <a:lnTo>
                    <a:pt x="256" y="10"/>
                  </a:lnTo>
                  <a:lnTo>
                    <a:pt x="256" y="4"/>
                  </a:lnTo>
                  <a:lnTo>
                    <a:pt x="252" y="2"/>
                  </a:lnTo>
                  <a:close/>
                  <a:moveTo>
                    <a:pt x="26" y="166"/>
                  </a:moveTo>
                  <a:lnTo>
                    <a:pt x="210" y="42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26" y="166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lnTo>
                    <a:pt x="234" y="30"/>
                  </a:lnTo>
                  <a:lnTo>
                    <a:pt x="104" y="232"/>
                  </a:lnTo>
                  <a:lnTo>
                    <a:pt x="82" y="192"/>
                  </a:lnTo>
                  <a:close/>
                  <a:moveTo>
                    <a:pt x="202" y="236"/>
                  </a:moveTo>
                  <a:lnTo>
                    <a:pt x="134" y="210"/>
                  </a:lnTo>
                  <a:lnTo>
                    <a:pt x="134" y="210"/>
                  </a:lnTo>
                  <a:lnTo>
                    <a:pt x="128" y="208"/>
                  </a:lnTo>
                  <a:lnTo>
                    <a:pt x="234" y="46"/>
                  </a:lnTo>
                  <a:lnTo>
                    <a:pt x="202" y="2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86BD1DC7-7322-4237-8A8B-D9464A5C592D}"/>
                </a:ext>
              </a:extLst>
            </p:cNvPr>
            <p:cNvGrpSpPr/>
            <p:nvPr/>
          </p:nvGrpSpPr>
          <p:grpSpPr>
            <a:xfrm>
              <a:off x="9845606" y="1876873"/>
              <a:ext cx="443465" cy="415748"/>
              <a:chOff x="5588000" y="1149350"/>
              <a:chExt cx="406400" cy="381000"/>
            </a:xfrm>
            <a:grpFill/>
          </p:grpSpPr>
          <p:sp>
            <p:nvSpPr>
              <p:cNvPr id="161" name="Freeform 208">
                <a:extLst>
                  <a:ext uri="{FF2B5EF4-FFF2-40B4-BE49-F238E27FC236}">
                    <a16:creationId xmlns:a16="http://schemas.microsoft.com/office/drawing/2014/main" id="{E113D76C-C47E-4088-841B-9D719D6367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0" y="1149350"/>
                <a:ext cx="406400" cy="381000"/>
              </a:xfrm>
              <a:custGeom>
                <a:avLst/>
                <a:gdLst/>
                <a:ahLst/>
                <a:cxnLst>
                  <a:cxn ang="0">
                    <a:pos x="204" y="4"/>
                  </a:cxn>
                  <a:cxn ang="0">
                    <a:pos x="198" y="2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2" y="14"/>
                  </a:cxn>
                  <a:cxn ang="0">
                    <a:pos x="0" y="216"/>
                  </a:cxn>
                  <a:cxn ang="0">
                    <a:pos x="2" y="226"/>
                  </a:cxn>
                  <a:cxn ang="0">
                    <a:pos x="14" y="238"/>
                  </a:cxn>
                  <a:cxn ang="0">
                    <a:pos x="232" y="240"/>
                  </a:cxn>
                  <a:cxn ang="0">
                    <a:pos x="242" y="238"/>
                  </a:cxn>
                  <a:cxn ang="0">
                    <a:pos x="254" y="226"/>
                  </a:cxn>
                  <a:cxn ang="0">
                    <a:pos x="256" y="64"/>
                  </a:cxn>
                  <a:cxn ang="0">
                    <a:pos x="254" y="58"/>
                  </a:cxn>
                  <a:cxn ang="0">
                    <a:pos x="240" y="216"/>
                  </a:cxn>
                  <a:cxn ang="0">
                    <a:pos x="240" y="220"/>
                  </a:cxn>
                  <a:cxn ang="0">
                    <a:pos x="236" y="224"/>
                  </a:cxn>
                  <a:cxn ang="0">
                    <a:pos x="24" y="224"/>
                  </a:cxn>
                  <a:cxn ang="0">
                    <a:pos x="20" y="224"/>
                  </a:cxn>
                  <a:cxn ang="0">
                    <a:pos x="16" y="220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20" y="16"/>
                  </a:cxn>
                  <a:cxn ang="0">
                    <a:pos x="184" y="16"/>
                  </a:cxn>
                  <a:cxn ang="0">
                    <a:pos x="184" y="48"/>
                  </a:cxn>
                  <a:cxn ang="0">
                    <a:pos x="186" y="58"/>
                  </a:cxn>
                  <a:cxn ang="0">
                    <a:pos x="198" y="70"/>
                  </a:cxn>
                  <a:cxn ang="0">
                    <a:pos x="216" y="72"/>
                  </a:cxn>
                  <a:cxn ang="0">
                    <a:pos x="240" y="216"/>
                  </a:cxn>
                  <a:cxn ang="0">
                    <a:pos x="208" y="64"/>
                  </a:cxn>
                  <a:cxn ang="0">
                    <a:pos x="202" y="62"/>
                  </a:cxn>
                  <a:cxn ang="0">
                    <a:pos x="194" y="54"/>
                  </a:cxn>
                  <a:cxn ang="0">
                    <a:pos x="192" y="48"/>
                  </a:cxn>
                  <a:cxn ang="0">
                    <a:pos x="240" y="64"/>
                  </a:cxn>
                </a:cxnLst>
                <a:rect l="0" t="0" r="r" b="b"/>
                <a:pathLst>
                  <a:path w="256" h="240">
                    <a:moveTo>
                      <a:pt x="252" y="52"/>
                    </a:moveTo>
                    <a:lnTo>
                      <a:pt x="204" y="4"/>
                    </a:lnTo>
                    <a:lnTo>
                      <a:pt x="204" y="4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16"/>
                    </a:lnTo>
                    <a:lnTo>
                      <a:pt x="0" y="216"/>
                    </a:lnTo>
                    <a:lnTo>
                      <a:pt x="2" y="226"/>
                    </a:lnTo>
                    <a:lnTo>
                      <a:pt x="8" y="232"/>
                    </a:lnTo>
                    <a:lnTo>
                      <a:pt x="14" y="238"/>
                    </a:lnTo>
                    <a:lnTo>
                      <a:pt x="24" y="240"/>
                    </a:lnTo>
                    <a:lnTo>
                      <a:pt x="232" y="240"/>
                    </a:lnTo>
                    <a:lnTo>
                      <a:pt x="232" y="240"/>
                    </a:lnTo>
                    <a:lnTo>
                      <a:pt x="242" y="238"/>
                    </a:lnTo>
                    <a:lnTo>
                      <a:pt x="248" y="232"/>
                    </a:lnTo>
                    <a:lnTo>
                      <a:pt x="254" y="226"/>
                    </a:lnTo>
                    <a:lnTo>
                      <a:pt x="256" y="216"/>
                    </a:lnTo>
                    <a:lnTo>
                      <a:pt x="256" y="64"/>
                    </a:lnTo>
                    <a:lnTo>
                      <a:pt x="256" y="64"/>
                    </a:lnTo>
                    <a:lnTo>
                      <a:pt x="254" y="58"/>
                    </a:lnTo>
                    <a:lnTo>
                      <a:pt x="252" y="52"/>
                    </a:lnTo>
                    <a:close/>
                    <a:moveTo>
                      <a:pt x="240" y="216"/>
                    </a:moveTo>
                    <a:lnTo>
                      <a:pt x="240" y="216"/>
                    </a:lnTo>
                    <a:lnTo>
                      <a:pt x="240" y="220"/>
                    </a:lnTo>
                    <a:lnTo>
                      <a:pt x="238" y="222"/>
                    </a:lnTo>
                    <a:lnTo>
                      <a:pt x="236" y="224"/>
                    </a:lnTo>
                    <a:lnTo>
                      <a:pt x="232" y="224"/>
                    </a:lnTo>
                    <a:lnTo>
                      <a:pt x="24" y="224"/>
                    </a:lnTo>
                    <a:lnTo>
                      <a:pt x="24" y="224"/>
                    </a:lnTo>
                    <a:lnTo>
                      <a:pt x="20" y="224"/>
                    </a:lnTo>
                    <a:lnTo>
                      <a:pt x="18" y="222"/>
                    </a:lnTo>
                    <a:lnTo>
                      <a:pt x="16" y="220"/>
                    </a:lnTo>
                    <a:lnTo>
                      <a:pt x="16" y="2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184" y="16"/>
                    </a:lnTo>
                    <a:lnTo>
                      <a:pt x="184" y="48"/>
                    </a:lnTo>
                    <a:lnTo>
                      <a:pt x="184" y="48"/>
                    </a:lnTo>
                    <a:lnTo>
                      <a:pt x="184" y="48"/>
                    </a:lnTo>
                    <a:lnTo>
                      <a:pt x="186" y="58"/>
                    </a:lnTo>
                    <a:lnTo>
                      <a:pt x="192" y="64"/>
                    </a:lnTo>
                    <a:lnTo>
                      <a:pt x="198" y="70"/>
                    </a:lnTo>
                    <a:lnTo>
                      <a:pt x="208" y="72"/>
                    </a:lnTo>
                    <a:lnTo>
                      <a:pt x="216" y="72"/>
                    </a:lnTo>
                    <a:lnTo>
                      <a:pt x="240" y="72"/>
                    </a:lnTo>
                    <a:lnTo>
                      <a:pt x="240" y="216"/>
                    </a:lnTo>
                    <a:close/>
                    <a:moveTo>
                      <a:pt x="216" y="64"/>
                    </a:moveTo>
                    <a:lnTo>
                      <a:pt x="208" y="64"/>
                    </a:lnTo>
                    <a:lnTo>
                      <a:pt x="208" y="64"/>
                    </a:lnTo>
                    <a:lnTo>
                      <a:pt x="202" y="62"/>
                    </a:lnTo>
                    <a:lnTo>
                      <a:pt x="196" y="60"/>
                    </a:lnTo>
                    <a:lnTo>
                      <a:pt x="194" y="54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16"/>
                    </a:lnTo>
                    <a:lnTo>
                      <a:pt x="240" y="64"/>
                    </a:lnTo>
                    <a:lnTo>
                      <a:pt x="216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2" name="Freeform 212">
                <a:extLst>
                  <a:ext uri="{FF2B5EF4-FFF2-40B4-BE49-F238E27FC236}">
                    <a16:creationId xmlns:a16="http://schemas.microsoft.com/office/drawing/2014/main" id="{9D59FC89-33F5-472B-B322-5370857D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225550"/>
                <a:ext cx="762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48" h="8">
                    <a:moveTo>
                      <a:pt x="4" y="8"/>
                    </a:moveTo>
                    <a:lnTo>
                      <a:pt x="44" y="8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3" name="Freeform 213">
                <a:extLst>
                  <a:ext uri="{FF2B5EF4-FFF2-40B4-BE49-F238E27FC236}">
                    <a16:creationId xmlns:a16="http://schemas.microsoft.com/office/drawing/2014/main" id="{47F9237B-AC00-4FCD-89F6-02BCC8044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225550"/>
                <a:ext cx="762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48" h="8">
                    <a:moveTo>
                      <a:pt x="4" y="8"/>
                    </a:moveTo>
                    <a:lnTo>
                      <a:pt x="44" y="8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4" name="Freeform 214">
                <a:extLst>
                  <a:ext uri="{FF2B5EF4-FFF2-40B4-BE49-F238E27FC236}">
                    <a16:creationId xmlns:a16="http://schemas.microsoft.com/office/drawing/2014/main" id="{BBEAE5C1-60FB-4538-AA2F-DDDCAD4F4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263650"/>
                <a:ext cx="762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48" h="8">
                    <a:moveTo>
                      <a:pt x="4" y="8"/>
                    </a:moveTo>
                    <a:lnTo>
                      <a:pt x="44" y="8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5" name="Freeform 215">
                <a:extLst>
                  <a:ext uri="{FF2B5EF4-FFF2-40B4-BE49-F238E27FC236}">
                    <a16:creationId xmlns:a16="http://schemas.microsoft.com/office/drawing/2014/main" id="{603780BA-D600-488F-BB34-715777E20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263650"/>
                <a:ext cx="762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6" y="6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48" h="8">
                    <a:moveTo>
                      <a:pt x="4" y="8"/>
                    </a:moveTo>
                    <a:lnTo>
                      <a:pt x="44" y="8"/>
                    </a:lnTo>
                    <a:lnTo>
                      <a:pt x="44" y="8"/>
                    </a:lnTo>
                    <a:lnTo>
                      <a:pt x="46" y="6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6" name="Freeform 216">
                <a:extLst>
                  <a:ext uri="{FF2B5EF4-FFF2-40B4-BE49-F238E27FC236}">
                    <a16:creationId xmlns:a16="http://schemas.microsoft.com/office/drawing/2014/main" id="{333C7E4E-9FF3-48E8-88DC-410F372D4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301750"/>
                <a:ext cx="165100" cy="127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00" y="8"/>
                  </a:cxn>
                  <a:cxn ang="0">
                    <a:pos x="100" y="8"/>
                  </a:cxn>
                  <a:cxn ang="0">
                    <a:pos x="102" y="6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2" y="2"/>
                  </a:cxn>
                  <a:cxn ang="0">
                    <a:pos x="10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104" h="8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7" name="Freeform 217">
                <a:extLst>
                  <a:ext uri="{FF2B5EF4-FFF2-40B4-BE49-F238E27FC236}">
                    <a16:creationId xmlns:a16="http://schemas.microsoft.com/office/drawing/2014/main" id="{C2EDF478-B2A6-4FB7-8546-BDF60E92A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0" y="1301750"/>
                <a:ext cx="165100" cy="127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00" y="8"/>
                  </a:cxn>
                  <a:cxn ang="0">
                    <a:pos x="100" y="8"/>
                  </a:cxn>
                  <a:cxn ang="0">
                    <a:pos x="102" y="6"/>
                  </a:cxn>
                  <a:cxn ang="0">
                    <a:pos x="104" y="4"/>
                  </a:cxn>
                  <a:cxn ang="0">
                    <a:pos x="104" y="4"/>
                  </a:cxn>
                  <a:cxn ang="0">
                    <a:pos x="102" y="2"/>
                  </a:cxn>
                  <a:cxn ang="0">
                    <a:pos x="100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104" h="8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00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8" name="Freeform 218">
                <a:extLst>
                  <a:ext uri="{FF2B5EF4-FFF2-40B4-BE49-F238E27FC236}">
                    <a16:creationId xmlns:a16="http://schemas.microsoft.com/office/drawing/2014/main" id="{D972B100-A7D4-4E93-ACF1-4F96CA0A1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3779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9" name="Freeform 219">
                <a:extLst>
                  <a:ext uri="{FF2B5EF4-FFF2-40B4-BE49-F238E27FC236}">
                    <a16:creationId xmlns:a16="http://schemas.microsoft.com/office/drawing/2014/main" id="{121E3639-5A43-45F4-B6A8-CEB2F0598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3779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0" name="Freeform 220">
                <a:extLst>
                  <a:ext uri="{FF2B5EF4-FFF2-40B4-BE49-F238E27FC236}">
                    <a16:creationId xmlns:a16="http://schemas.microsoft.com/office/drawing/2014/main" id="{720E9417-7A5D-444A-A51D-7B8B4ADD9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4160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1" name="Freeform 221">
                <a:extLst>
                  <a:ext uri="{FF2B5EF4-FFF2-40B4-BE49-F238E27FC236}">
                    <a16:creationId xmlns:a16="http://schemas.microsoft.com/office/drawing/2014/main" id="{0009AFEF-7BC2-49A1-8C2C-63EC138CF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4160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2" name="Freeform 222">
                <a:extLst>
                  <a:ext uri="{FF2B5EF4-FFF2-40B4-BE49-F238E27FC236}">
                    <a16:creationId xmlns:a16="http://schemas.microsoft.com/office/drawing/2014/main" id="{950030B1-CE90-4E27-8EA5-85290C594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4541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3" name="Freeform 223">
                <a:extLst>
                  <a:ext uri="{FF2B5EF4-FFF2-40B4-BE49-F238E27FC236}">
                    <a16:creationId xmlns:a16="http://schemas.microsoft.com/office/drawing/2014/main" id="{83CFA6CA-2BDC-4E68-9E15-C3513450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4541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4" name="Freeform 224">
                <a:extLst>
                  <a:ext uri="{FF2B5EF4-FFF2-40B4-BE49-F238E27FC236}">
                    <a16:creationId xmlns:a16="http://schemas.microsoft.com/office/drawing/2014/main" id="{9C59B663-7079-4D01-BFF4-D21150CB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3398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5" name="Freeform 225">
                <a:extLst>
                  <a:ext uri="{FF2B5EF4-FFF2-40B4-BE49-F238E27FC236}">
                    <a16:creationId xmlns:a16="http://schemas.microsoft.com/office/drawing/2014/main" id="{F4E15DAE-94CD-4440-A61D-61A11F7B5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1339850"/>
                <a:ext cx="304800" cy="12700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88" y="8"/>
                  </a:cxn>
                  <a:cxn ang="0">
                    <a:pos x="188" y="8"/>
                  </a:cxn>
                  <a:cxn ang="0">
                    <a:pos x="190" y="6"/>
                  </a:cxn>
                  <a:cxn ang="0">
                    <a:pos x="192" y="4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</a:cxnLst>
                <a:rect l="0" t="0" r="r" b="b"/>
                <a:pathLst>
                  <a:path w="192" h="8">
                    <a:moveTo>
                      <a:pt x="18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88" y="8"/>
                    </a:lnTo>
                    <a:lnTo>
                      <a:pt x="188" y="8"/>
                    </a:lnTo>
                    <a:lnTo>
                      <a:pt x="190" y="6"/>
                    </a:lnTo>
                    <a:lnTo>
                      <a:pt x="192" y="4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76" name="Freeform 226">
                <a:extLst>
                  <a:ext uri="{FF2B5EF4-FFF2-40B4-BE49-F238E27FC236}">
                    <a16:creationId xmlns:a16="http://schemas.microsoft.com/office/drawing/2014/main" id="{8C805A56-7EBA-463B-BC94-0EDDD870E9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8800" y="1212850"/>
                <a:ext cx="114300" cy="101600"/>
              </a:xfrm>
              <a:custGeom>
                <a:avLst/>
                <a:gdLst/>
                <a:ahLst/>
                <a:cxnLst>
                  <a:cxn ang="0">
                    <a:pos x="8" y="64"/>
                  </a:cxn>
                  <a:cxn ang="0">
                    <a:pos x="64" y="64"/>
                  </a:cxn>
                  <a:cxn ang="0">
                    <a:pos x="64" y="64"/>
                  </a:cxn>
                  <a:cxn ang="0">
                    <a:pos x="68" y="64"/>
                  </a:cxn>
                  <a:cxn ang="0">
                    <a:pos x="70" y="62"/>
                  </a:cxn>
                  <a:cxn ang="0">
                    <a:pos x="72" y="60"/>
                  </a:cxn>
                  <a:cxn ang="0">
                    <a:pos x="72" y="5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2"/>
                  </a:cxn>
                  <a:cxn ang="0">
                    <a:pos x="4" y="64"/>
                  </a:cxn>
                  <a:cxn ang="0">
                    <a:pos x="8" y="64"/>
                  </a:cxn>
                  <a:cxn ang="0">
                    <a:pos x="16" y="16"/>
                  </a:cxn>
                  <a:cxn ang="0">
                    <a:pos x="56" y="16"/>
                  </a:cxn>
                  <a:cxn ang="0">
                    <a:pos x="56" y="48"/>
                  </a:cxn>
                  <a:cxn ang="0">
                    <a:pos x="16" y="48"/>
                  </a:cxn>
                  <a:cxn ang="0">
                    <a:pos x="16" y="16"/>
                  </a:cxn>
                </a:cxnLst>
                <a:rect l="0" t="0" r="r" b="b"/>
                <a:pathLst>
                  <a:path w="72" h="64">
                    <a:moveTo>
                      <a:pt x="8" y="64"/>
                    </a:moveTo>
                    <a:lnTo>
                      <a:pt x="64" y="64"/>
                    </a:lnTo>
                    <a:lnTo>
                      <a:pt x="64" y="64"/>
                    </a:lnTo>
                    <a:lnTo>
                      <a:pt x="68" y="64"/>
                    </a:lnTo>
                    <a:lnTo>
                      <a:pt x="70" y="62"/>
                    </a:lnTo>
                    <a:lnTo>
                      <a:pt x="72" y="60"/>
                    </a:lnTo>
                    <a:lnTo>
                      <a:pt x="72" y="5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8" y="64"/>
                    </a:lnTo>
                    <a:close/>
                    <a:moveTo>
                      <a:pt x="16" y="16"/>
                    </a:moveTo>
                    <a:lnTo>
                      <a:pt x="56" y="16"/>
                    </a:lnTo>
                    <a:lnTo>
                      <a:pt x="56" y="48"/>
                    </a:lnTo>
                    <a:lnTo>
                      <a:pt x="16" y="48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03053901-0C92-4214-97F1-88BBAE785A5F}"/>
                </a:ext>
              </a:extLst>
            </p:cNvPr>
            <p:cNvGrpSpPr/>
            <p:nvPr/>
          </p:nvGrpSpPr>
          <p:grpSpPr>
            <a:xfrm>
              <a:off x="8972534" y="1876873"/>
              <a:ext cx="415748" cy="443465"/>
              <a:chOff x="4787900" y="1149350"/>
              <a:chExt cx="381000" cy="406400"/>
            </a:xfrm>
            <a:grpFill/>
          </p:grpSpPr>
          <p:sp>
            <p:nvSpPr>
              <p:cNvPr id="158" name="Freeform 229">
                <a:extLst>
                  <a:ext uri="{FF2B5EF4-FFF2-40B4-BE49-F238E27FC236}">
                    <a16:creationId xmlns:a16="http://schemas.microsoft.com/office/drawing/2014/main" id="{4971B9F2-ABC8-4763-A1EB-5D87483F49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7900" y="1149350"/>
                <a:ext cx="381000" cy="406400"/>
              </a:xfrm>
              <a:custGeom>
                <a:avLst/>
                <a:gdLst/>
                <a:ahLst/>
                <a:cxnLst>
                  <a:cxn ang="0">
                    <a:pos x="208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224"/>
                  </a:cxn>
                  <a:cxn ang="0">
                    <a:pos x="0" y="224"/>
                  </a:cxn>
                  <a:cxn ang="0">
                    <a:pos x="0" y="230"/>
                  </a:cxn>
                  <a:cxn ang="0">
                    <a:pos x="2" y="236"/>
                  </a:cxn>
                  <a:cxn ang="0">
                    <a:pos x="10" y="246"/>
                  </a:cxn>
                  <a:cxn ang="0">
                    <a:pos x="20" y="254"/>
                  </a:cxn>
                  <a:cxn ang="0">
                    <a:pos x="26" y="256"/>
                  </a:cxn>
                  <a:cxn ang="0">
                    <a:pos x="32" y="256"/>
                  </a:cxn>
                  <a:cxn ang="0">
                    <a:pos x="208" y="256"/>
                  </a:cxn>
                  <a:cxn ang="0">
                    <a:pos x="208" y="256"/>
                  </a:cxn>
                  <a:cxn ang="0">
                    <a:pos x="214" y="256"/>
                  </a:cxn>
                  <a:cxn ang="0">
                    <a:pos x="220" y="254"/>
                  </a:cxn>
                  <a:cxn ang="0">
                    <a:pos x="230" y="246"/>
                  </a:cxn>
                  <a:cxn ang="0">
                    <a:pos x="238" y="236"/>
                  </a:cxn>
                  <a:cxn ang="0">
                    <a:pos x="240" y="230"/>
                  </a:cxn>
                  <a:cxn ang="0">
                    <a:pos x="240" y="224"/>
                  </a:cxn>
                  <a:cxn ang="0">
                    <a:pos x="240" y="32"/>
                  </a:cxn>
                  <a:cxn ang="0">
                    <a:pos x="240" y="32"/>
                  </a:cxn>
                  <a:cxn ang="0">
                    <a:pos x="240" y="26"/>
                  </a:cxn>
                  <a:cxn ang="0">
                    <a:pos x="238" y="20"/>
                  </a:cxn>
                  <a:cxn ang="0">
                    <a:pos x="230" y="10"/>
                  </a:cxn>
                  <a:cxn ang="0">
                    <a:pos x="220" y="2"/>
                  </a:cxn>
                  <a:cxn ang="0">
                    <a:pos x="214" y="0"/>
                  </a:cxn>
                  <a:cxn ang="0">
                    <a:pos x="208" y="0"/>
                  </a:cxn>
                  <a:cxn ang="0">
                    <a:pos x="224" y="224"/>
                  </a:cxn>
                  <a:cxn ang="0">
                    <a:pos x="224" y="224"/>
                  </a:cxn>
                  <a:cxn ang="0">
                    <a:pos x="222" y="230"/>
                  </a:cxn>
                  <a:cxn ang="0">
                    <a:pos x="220" y="236"/>
                  </a:cxn>
                  <a:cxn ang="0">
                    <a:pos x="214" y="238"/>
                  </a:cxn>
                  <a:cxn ang="0">
                    <a:pos x="208" y="240"/>
                  </a:cxn>
                  <a:cxn ang="0">
                    <a:pos x="32" y="240"/>
                  </a:cxn>
                  <a:cxn ang="0">
                    <a:pos x="32" y="240"/>
                  </a:cxn>
                  <a:cxn ang="0">
                    <a:pos x="26" y="238"/>
                  </a:cxn>
                  <a:cxn ang="0">
                    <a:pos x="20" y="236"/>
                  </a:cxn>
                  <a:cxn ang="0">
                    <a:pos x="18" y="230"/>
                  </a:cxn>
                  <a:cxn ang="0">
                    <a:pos x="16" y="2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8" y="26"/>
                  </a:cxn>
                  <a:cxn ang="0">
                    <a:pos x="20" y="20"/>
                  </a:cxn>
                  <a:cxn ang="0">
                    <a:pos x="26" y="18"/>
                  </a:cxn>
                  <a:cxn ang="0">
                    <a:pos x="32" y="16"/>
                  </a:cxn>
                  <a:cxn ang="0">
                    <a:pos x="208" y="16"/>
                  </a:cxn>
                  <a:cxn ang="0">
                    <a:pos x="208" y="16"/>
                  </a:cxn>
                  <a:cxn ang="0">
                    <a:pos x="214" y="18"/>
                  </a:cxn>
                  <a:cxn ang="0">
                    <a:pos x="220" y="20"/>
                  </a:cxn>
                  <a:cxn ang="0">
                    <a:pos x="222" y="26"/>
                  </a:cxn>
                  <a:cxn ang="0">
                    <a:pos x="224" y="32"/>
                  </a:cxn>
                  <a:cxn ang="0">
                    <a:pos x="224" y="224"/>
                  </a:cxn>
                </a:cxnLst>
                <a:rect l="0" t="0" r="r" b="b"/>
                <a:pathLst>
                  <a:path w="240" h="256">
                    <a:moveTo>
                      <a:pt x="208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0" y="230"/>
                    </a:lnTo>
                    <a:lnTo>
                      <a:pt x="2" y="236"/>
                    </a:lnTo>
                    <a:lnTo>
                      <a:pt x="10" y="246"/>
                    </a:lnTo>
                    <a:lnTo>
                      <a:pt x="20" y="254"/>
                    </a:lnTo>
                    <a:lnTo>
                      <a:pt x="26" y="256"/>
                    </a:lnTo>
                    <a:lnTo>
                      <a:pt x="32" y="256"/>
                    </a:lnTo>
                    <a:lnTo>
                      <a:pt x="208" y="256"/>
                    </a:lnTo>
                    <a:lnTo>
                      <a:pt x="208" y="256"/>
                    </a:lnTo>
                    <a:lnTo>
                      <a:pt x="214" y="256"/>
                    </a:lnTo>
                    <a:lnTo>
                      <a:pt x="220" y="254"/>
                    </a:lnTo>
                    <a:lnTo>
                      <a:pt x="230" y="246"/>
                    </a:lnTo>
                    <a:lnTo>
                      <a:pt x="238" y="236"/>
                    </a:lnTo>
                    <a:lnTo>
                      <a:pt x="240" y="230"/>
                    </a:lnTo>
                    <a:lnTo>
                      <a:pt x="240" y="224"/>
                    </a:lnTo>
                    <a:lnTo>
                      <a:pt x="240" y="32"/>
                    </a:lnTo>
                    <a:lnTo>
                      <a:pt x="240" y="32"/>
                    </a:lnTo>
                    <a:lnTo>
                      <a:pt x="240" y="26"/>
                    </a:lnTo>
                    <a:lnTo>
                      <a:pt x="238" y="20"/>
                    </a:lnTo>
                    <a:lnTo>
                      <a:pt x="230" y="10"/>
                    </a:lnTo>
                    <a:lnTo>
                      <a:pt x="220" y="2"/>
                    </a:lnTo>
                    <a:lnTo>
                      <a:pt x="214" y="0"/>
                    </a:lnTo>
                    <a:lnTo>
                      <a:pt x="208" y="0"/>
                    </a:lnTo>
                    <a:close/>
                    <a:moveTo>
                      <a:pt x="224" y="224"/>
                    </a:moveTo>
                    <a:lnTo>
                      <a:pt x="224" y="224"/>
                    </a:lnTo>
                    <a:lnTo>
                      <a:pt x="222" y="230"/>
                    </a:lnTo>
                    <a:lnTo>
                      <a:pt x="220" y="236"/>
                    </a:lnTo>
                    <a:lnTo>
                      <a:pt x="214" y="238"/>
                    </a:lnTo>
                    <a:lnTo>
                      <a:pt x="208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26" y="238"/>
                    </a:lnTo>
                    <a:lnTo>
                      <a:pt x="20" y="236"/>
                    </a:lnTo>
                    <a:lnTo>
                      <a:pt x="18" y="230"/>
                    </a:lnTo>
                    <a:lnTo>
                      <a:pt x="16" y="2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26"/>
                    </a:lnTo>
                    <a:lnTo>
                      <a:pt x="20" y="20"/>
                    </a:lnTo>
                    <a:lnTo>
                      <a:pt x="26" y="18"/>
                    </a:lnTo>
                    <a:lnTo>
                      <a:pt x="32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14" y="18"/>
                    </a:lnTo>
                    <a:lnTo>
                      <a:pt x="220" y="20"/>
                    </a:lnTo>
                    <a:lnTo>
                      <a:pt x="222" y="26"/>
                    </a:lnTo>
                    <a:lnTo>
                      <a:pt x="224" y="32"/>
                    </a:lnTo>
                    <a:lnTo>
                      <a:pt x="224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9" name="Freeform 232">
                <a:extLst>
                  <a:ext uri="{FF2B5EF4-FFF2-40B4-BE49-F238E27FC236}">
                    <a16:creationId xmlns:a16="http://schemas.microsoft.com/office/drawing/2014/main" id="{5DBDC743-FF59-4B40-BEF0-8B661C8B83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8700" y="1200150"/>
                <a:ext cx="279400" cy="254000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6"/>
                  </a:cxn>
                  <a:cxn ang="0">
                    <a:pos x="2" y="158"/>
                  </a:cxn>
                  <a:cxn ang="0">
                    <a:pos x="4" y="160"/>
                  </a:cxn>
                  <a:cxn ang="0">
                    <a:pos x="8" y="160"/>
                  </a:cxn>
                  <a:cxn ang="0">
                    <a:pos x="168" y="160"/>
                  </a:cxn>
                  <a:cxn ang="0">
                    <a:pos x="168" y="160"/>
                  </a:cxn>
                  <a:cxn ang="0">
                    <a:pos x="172" y="160"/>
                  </a:cxn>
                  <a:cxn ang="0">
                    <a:pos x="174" y="158"/>
                  </a:cxn>
                  <a:cxn ang="0">
                    <a:pos x="176" y="156"/>
                  </a:cxn>
                  <a:cxn ang="0">
                    <a:pos x="176" y="152"/>
                  </a:cxn>
                  <a:cxn ang="0">
                    <a:pos x="176" y="8"/>
                  </a:cxn>
                  <a:cxn ang="0">
                    <a:pos x="176" y="8"/>
                  </a:cxn>
                  <a:cxn ang="0">
                    <a:pos x="176" y="4"/>
                  </a:cxn>
                  <a:cxn ang="0">
                    <a:pos x="174" y="2"/>
                  </a:cxn>
                  <a:cxn ang="0">
                    <a:pos x="172" y="0"/>
                  </a:cxn>
                  <a:cxn ang="0">
                    <a:pos x="168" y="0"/>
                  </a:cxn>
                  <a:cxn ang="0">
                    <a:pos x="168" y="8"/>
                  </a:cxn>
                  <a:cxn ang="0">
                    <a:pos x="168" y="118"/>
                  </a:cxn>
                  <a:cxn ang="0">
                    <a:pos x="142" y="90"/>
                  </a:cxn>
                  <a:cxn ang="0">
                    <a:pos x="142" y="90"/>
                  </a:cxn>
                  <a:cxn ang="0">
                    <a:pos x="140" y="88"/>
                  </a:cxn>
                  <a:cxn ang="0">
                    <a:pos x="136" y="88"/>
                  </a:cxn>
                  <a:cxn ang="0">
                    <a:pos x="136" y="88"/>
                  </a:cxn>
                  <a:cxn ang="0">
                    <a:pos x="132" y="88"/>
                  </a:cxn>
                  <a:cxn ang="0">
                    <a:pos x="130" y="90"/>
                  </a:cxn>
                  <a:cxn ang="0">
                    <a:pos x="110" y="114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44" y="40"/>
                  </a:cxn>
                  <a:cxn ang="0">
                    <a:pos x="40" y="40"/>
                  </a:cxn>
                  <a:cxn ang="0">
                    <a:pos x="40" y="40"/>
                  </a:cxn>
                  <a:cxn ang="0">
                    <a:pos x="36" y="40"/>
                  </a:cxn>
                  <a:cxn ang="0">
                    <a:pos x="34" y="42"/>
                  </a:cxn>
                  <a:cxn ang="0">
                    <a:pos x="8" y="72"/>
                  </a:cxn>
                  <a:cxn ang="0">
                    <a:pos x="8" y="8"/>
                  </a:cxn>
                  <a:cxn ang="0">
                    <a:pos x="168" y="8"/>
                  </a:cxn>
                  <a:cxn ang="0">
                    <a:pos x="8" y="84"/>
                  </a:cxn>
                  <a:cxn ang="0">
                    <a:pos x="40" y="48"/>
                  </a:cxn>
                  <a:cxn ang="0">
                    <a:pos x="104" y="122"/>
                  </a:cxn>
                  <a:cxn ang="0">
                    <a:pos x="110" y="126"/>
                  </a:cxn>
                  <a:cxn ang="0">
                    <a:pos x="132" y="152"/>
                  </a:cxn>
                  <a:cxn ang="0">
                    <a:pos x="8" y="152"/>
                  </a:cxn>
                  <a:cxn ang="0">
                    <a:pos x="8" y="84"/>
                  </a:cxn>
                  <a:cxn ang="0">
                    <a:pos x="142" y="152"/>
                  </a:cxn>
                  <a:cxn ang="0">
                    <a:pos x="114" y="120"/>
                  </a:cxn>
                  <a:cxn ang="0">
                    <a:pos x="136" y="96"/>
                  </a:cxn>
                  <a:cxn ang="0">
                    <a:pos x="168" y="132"/>
                  </a:cxn>
                  <a:cxn ang="0">
                    <a:pos x="168" y="152"/>
                  </a:cxn>
                  <a:cxn ang="0">
                    <a:pos x="142" y="152"/>
                  </a:cxn>
                </a:cxnLst>
                <a:rect l="0" t="0" r="r" b="b"/>
                <a:pathLst>
                  <a:path w="176" h="160">
                    <a:moveTo>
                      <a:pt x="16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2" y="158"/>
                    </a:lnTo>
                    <a:lnTo>
                      <a:pt x="4" y="160"/>
                    </a:lnTo>
                    <a:lnTo>
                      <a:pt x="8" y="160"/>
                    </a:lnTo>
                    <a:lnTo>
                      <a:pt x="168" y="160"/>
                    </a:lnTo>
                    <a:lnTo>
                      <a:pt x="168" y="160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2"/>
                    </a:lnTo>
                    <a:lnTo>
                      <a:pt x="176" y="8"/>
                    </a:lnTo>
                    <a:lnTo>
                      <a:pt x="176" y="8"/>
                    </a:lnTo>
                    <a:lnTo>
                      <a:pt x="176" y="4"/>
                    </a:lnTo>
                    <a:lnTo>
                      <a:pt x="174" y="2"/>
                    </a:lnTo>
                    <a:lnTo>
                      <a:pt x="172" y="0"/>
                    </a:lnTo>
                    <a:lnTo>
                      <a:pt x="168" y="0"/>
                    </a:lnTo>
                    <a:close/>
                    <a:moveTo>
                      <a:pt x="168" y="8"/>
                    </a:moveTo>
                    <a:lnTo>
                      <a:pt x="168" y="118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0" y="88"/>
                    </a:lnTo>
                    <a:lnTo>
                      <a:pt x="136" y="88"/>
                    </a:lnTo>
                    <a:lnTo>
                      <a:pt x="136" y="88"/>
                    </a:lnTo>
                    <a:lnTo>
                      <a:pt x="132" y="88"/>
                    </a:lnTo>
                    <a:lnTo>
                      <a:pt x="130" y="90"/>
                    </a:lnTo>
                    <a:lnTo>
                      <a:pt x="110" y="114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6" y="40"/>
                    </a:lnTo>
                    <a:lnTo>
                      <a:pt x="34" y="42"/>
                    </a:lnTo>
                    <a:lnTo>
                      <a:pt x="8" y="72"/>
                    </a:lnTo>
                    <a:lnTo>
                      <a:pt x="8" y="8"/>
                    </a:lnTo>
                    <a:lnTo>
                      <a:pt x="168" y="8"/>
                    </a:lnTo>
                    <a:close/>
                    <a:moveTo>
                      <a:pt x="8" y="84"/>
                    </a:moveTo>
                    <a:lnTo>
                      <a:pt x="40" y="48"/>
                    </a:lnTo>
                    <a:lnTo>
                      <a:pt x="104" y="122"/>
                    </a:lnTo>
                    <a:lnTo>
                      <a:pt x="110" y="126"/>
                    </a:lnTo>
                    <a:lnTo>
                      <a:pt x="132" y="152"/>
                    </a:lnTo>
                    <a:lnTo>
                      <a:pt x="8" y="152"/>
                    </a:lnTo>
                    <a:lnTo>
                      <a:pt x="8" y="84"/>
                    </a:lnTo>
                    <a:close/>
                    <a:moveTo>
                      <a:pt x="142" y="152"/>
                    </a:moveTo>
                    <a:lnTo>
                      <a:pt x="114" y="120"/>
                    </a:lnTo>
                    <a:lnTo>
                      <a:pt x="136" y="96"/>
                    </a:lnTo>
                    <a:lnTo>
                      <a:pt x="168" y="132"/>
                    </a:lnTo>
                    <a:lnTo>
                      <a:pt x="168" y="152"/>
                    </a:lnTo>
                    <a:lnTo>
                      <a:pt x="142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60" name="Freeform 237">
                <a:extLst>
                  <a:ext uri="{FF2B5EF4-FFF2-40B4-BE49-F238E27FC236}">
                    <a16:creationId xmlns:a16="http://schemas.microsoft.com/office/drawing/2014/main" id="{4A6CBED1-6442-45A0-9017-AF47B0FD28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1100" y="1238250"/>
                <a:ext cx="76200" cy="76200"/>
              </a:xfrm>
              <a:custGeom>
                <a:avLst/>
                <a:gdLst/>
                <a:ahLst/>
                <a:cxnLst>
                  <a:cxn ang="0">
                    <a:pos x="24" y="48"/>
                  </a:cxn>
                  <a:cxn ang="0">
                    <a:pos x="24" y="48"/>
                  </a:cxn>
                  <a:cxn ang="0">
                    <a:pos x="34" y="46"/>
                  </a:cxn>
                  <a:cxn ang="0">
                    <a:pos x="40" y="40"/>
                  </a:cxn>
                  <a:cxn ang="0">
                    <a:pos x="46" y="3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14"/>
                  </a:cxn>
                  <a:cxn ang="0">
                    <a:pos x="40" y="8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8" y="40"/>
                  </a:cxn>
                  <a:cxn ang="0">
                    <a:pos x="14" y="46"/>
                  </a:cxn>
                  <a:cxn ang="0">
                    <a:pos x="24" y="48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10"/>
                  </a:cxn>
                  <a:cxn ang="0">
                    <a:pos x="36" y="12"/>
                  </a:cxn>
                  <a:cxn ang="0">
                    <a:pos x="38" y="18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38" y="30"/>
                  </a:cxn>
                  <a:cxn ang="0">
                    <a:pos x="36" y="36"/>
                  </a:cxn>
                  <a:cxn ang="0">
                    <a:pos x="30" y="38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18" y="38"/>
                  </a:cxn>
                  <a:cxn ang="0">
                    <a:pos x="12" y="36"/>
                  </a:cxn>
                  <a:cxn ang="0">
                    <a:pos x="10" y="3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2" y="12"/>
                  </a:cxn>
                  <a:cxn ang="0">
                    <a:pos x="18" y="10"/>
                  </a:cxn>
                  <a:cxn ang="0">
                    <a:pos x="24" y="8"/>
                  </a:cxn>
                </a:cxnLst>
                <a:rect l="0" t="0" r="r" b="b"/>
                <a:pathLst>
                  <a:path w="48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close/>
                    <a:moveTo>
                      <a:pt x="24" y="8"/>
                    </a:moveTo>
                    <a:lnTo>
                      <a:pt x="24" y="8"/>
                    </a:lnTo>
                    <a:lnTo>
                      <a:pt x="30" y="10"/>
                    </a:lnTo>
                    <a:lnTo>
                      <a:pt x="36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6" y="36"/>
                    </a:lnTo>
                    <a:lnTo>
                      <a:pt x="30" y="38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10" y="3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8" y="10"/>
                    </a:lnTo>
                    <a:lnTo>
                      <a:pt x="2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9B1A4080-CF75-459E-BD9F-3893A4355E01}"/>
                </a:ext>
              </a:extLst>
            </p:cNvPr>
            <p:cNvGrpSpPr/>
            <p:nvPr/>
          </p:nvGrpSpPr>
          <p:grpSpPr>
            <a:xfrm>
              <a:off x="8071746" y="1876873"/>
              <a:ext cx="443465" cy="443465"/>
              <a:chOff x="3962400" y="1149350"/>
              <a:chExt cx="406400" cy="406400"/>
            </a:xfrm>
            <a:grpFill/>
          </p:grpSpPr>
          <p:sp>
            <p:nvSpPr>
              <p:cNvPr id="154" name="Freeform 240">
                <a:extLst>
                  <a:ext uri="{FF2B5EF4-FFF2-40B4-BE49-F238E27FC236}">
                    <a16:creationId xmlns:a16="http://schemas.microsoft.com/office/drawing/2014/main" id="{F3AF7482-0A98-4319-A7BF-8CA7CC91F2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1149350"/>
                <a:ext cx="406400" cy="406400"/>
              </a:xfrm>
              <a:custGeom>
                <a:avLst/>
                <a:gdLst/>
                <a:ahLst/>
                <a:cxnLst>
                  <a:cxn ang="0">
                    <a:pos x="208" y="82"/>
                  </a:cxn>
                  <a:cxn ang="0">
                    <a:pos x="168" y="54"/>
                  </a:cxn>
                  <a:cxn ang="0">
                    <a:pos x="160" y="24"/>
                  </a:cxn>
                  <a:cxn ang="0">
                    <a:pos x="136" y="2"/>
                  </a:cxn>
                  <a:cxn ang="0">
                    <a:pos x="112" y="6"/>
                  </a:cxn>
                  <a:cxn ang="0">
                    <a:pos x="102" y="38"/>
                  </a:cxn>
                  <a:cxn ang="0">
                    <a:pos x="82" y="76"/>
                  </a:cxn>
                  <a:cxn ang="0">
                    <a:pos x="64" y="86"/>
                  </a:cxn>
                  <a:cxn ang="0">
                    <a:pos x="24" y="80"/>
                  </a:cxn>
                  <a:cxn ang="0">
                    <a:pos x="2" y="94"/>
                  </a:cxn>
                  <a:cxn ang="0">
                    <a:pos x="2" y="242"/>
                  </a:cxn>
                  <a:cxn ang="0">
                    <a:pos x="48" y="256"/>
                  </a:cxn>
                  <a:cxn ang="0">
                    <a:pos x="66" y="248"/>
                  </a:cxn>
                  <a:cxn ang="0">
                    <a:pos x="70" y="242"/>
                  </a:cxn>
                  <a:cxn ang="0">
                    <a:pos x="72" y="242"/>
                  </a:cxn>
                  <a:cxn ang="0">
                    <a:pos x="136" y="256"/>
                  </a:cxn>
                  <a:cxn ang="0">
                    <a:pos x="206" y="256"/>
                  </a:cxn>
                  <a:cxn ang="0">
                    <a:pos x="224" y="240"/>
                  </a:cxn>
                  <a:cxn ang="0">
                    <a:pos x="228" y="218"/>
                  </a:cxn>
                  <a:cxn ang="0">
                    <a:pos x="242" y="198"/>
                  </a:cxn>
                  <a:cxn ang="0">
                    <a:pos x="242" y="176"/>
                  </a:cxn>
                  <a:cxn ang="0">
                    <a:pos x="252" y="144"/>
                  </a:cxn>
                  <a:cxn ang="0">
                    <a:pos x="256" y="116"/>
                  </a:cxn>
                  <a:cxn ang="0">
                    <a:pos x="256" y="112"/>
                  </a:cxn>
                  <a:cxn ang="0">
                    <a:pos x="234" y="84"/>
                  </a:cxn>
                  <a:cxn ang="0">
                    <a:pos x="54" y="238"/>
                  </a:cxn>
                  <a:cxn ang="0">
                    <a:pos x="24" y="240"/>
                  </a:cxn>
                  <a:cxn ang="0">
                    <a:pos x="16" y="232"/>
                  </a:cxn>
                  <a:cxn ang="0">
                    <a:pos x="18" y="98"/>
                  </a:cxn>
                  <a:cxn ang="0">
                    <a:pos x="48" y="96"/>
                  </a:cxn>
                  <a:cxn ang="0">
                    <a:pos x="56" y="104"/>
                  </a:cxn>
                  <a:cxn ang="0">
                    <a:pos x="240" y="120"/>
                  </a:cxn>
                  <a:cxn ang="0">
                    <a:pos x="208" y="128"/>
                  </a:cxn>
                  <a:cxn ang="0">
                    <a:pos x="204" y="132"/>
                  </a:cxn>
                  <a:cxn ang="0">
                    <a:pos x="224" y="136"/>
                  </a:cxn>
                  <a:cxn ang="0">
                    <a:pos x="236" y="150"/>
                  </a:cxn>
                  <a:cxn ang="0">
                    <a:pos x="228" y="166"/>
                  </a:cxn>
                  <a:cxn ang="0">
                    <a:pos x="198" y="170"/>
                  </a:cxn>
                  <a:cxn ang="0">
                    <a:pos x="200" y="176"/>
                  </a:cxn>
                  <a:cxn ang="0">
                    <a:pos x="226" y="182"/>
                  </a:cxn>
                  <a:cxn ang="0">
                    <a:pos x="224" y="198"/>
                  </a:cxn>
                  <a:cxn ang="0">
                    <a:pos x="192" y="208"/>
                  </a:cxn>
                  <a:cxn ang="0">
                    <a:pos x="188" y="212"/>
                  </a:cxn>
                  <a:cxn ang="0">
                    <a:pos x="204" y="216"/>
                  </a:cxn>
                  <a:cxn ang="0">
                    <a:pos x="212" y="228"/>
                  </a:cxn>
                  <a:cxn ang="0">
                    <a:pos x="206" y="238"/>
                  </a:cxn>
                  <a:cxn ang="0">
                    <a:pos x="136" y="240"/>
                  </a:cxn>
                  <a:cxn ang="0">
                    <a:pos x="70" y="226"/>
                  </a:cxn>
                  <a:cxn ang="0">
                    <a:pos x="64" y="218"/>
                  </a:cxn>
                  <a:cxn ang="0">
                    <a:pos x="70" y="100"/>
                  </a:cxn>
                  <a:cxn ang="0">
                    <a:pos x="84" y="94"/>
                  </a:cxn>
                  <a:cxn ang="0">
                    <a:pos x="114" y="56"/>
                  </a:cxn>
                  <a:cxn ang="0">
                    <a:pos x="120" y="24"/>
                  </a:cxn>
                  <a:cxn ang="0">
                    <a:pos x="128" y="16"/>
                  </a:cxn>
                  <a:cxn ang="0">
                    <a:pos x="148" y="40"/>
                  </a:cxn>
                  <a:cxn ang="0">
                    <a:pos x="150" y="74"/>
                  </a:cxn>
                  <a:cxn ang="0">
                    <a:pos x="226" y="98"/>
                  </a:cxn>
                  <a:cxn ang="0">
                    <a:pos x="238" y="106"/>
                  </a:cxn>
                </a:cxnLst>
                <a:rect l="0" t="0" r="r" b="b"/>
                <a:pathLst>
                  <a:path w="256" h="256">
                    <a:moveTo>
                      <a:pt x="234" y="84"/>
                    </a:moveTo>
                    <a:lnTo>
                      <a:pt x="234" y="84"/>
                    </a:lnTo>
                    <a:lnTo>
                      <a:pt x="224" y="82"/>
                    </a:lnTo>
                    <a:lnTo>
                      <a:pt x="208" y="82"/>
                    </a:lnTo>
                    <a:lnTo>
                      <a:pt x="166" y="80"/>
                    </a:lnTo>
                    <a:lnTo>
                      <a:pt x="166" y="80"/>
                    </a:lnTo>
                    <a:lnTo>
                      <a:pt x="168" y="68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66" y="44"/>
                    </a:lnTo>
                    <a:lnTo>
                      <a:pt x="164" y="34"/>
                    </a:lnTo>
                    <a:lnTo>
                      <a:pt x="160" y="24"/>
                    </a:lnTo>
                    <a:lnTo>
                      <a:pt x="154" y="16"/>
                    </a:lnTo>
                    <a:lnTo>
                      <a:pt x="148" y="10"/>
                    </a:lnTo>
                    <a:lnTo>
                      <a:pt x="142" y="4"/>
                    </a:lnTo>
                    <a:lnTo>
                      <a:pt x="136" y="2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8" y="2"/>
                    </a:lnTo>
                    <a:lnTo>
                      <a:pt x="112" y="6"/>
                    </a:lnTo>
                    <a:lnTo>
                      <a:pt x="106" y="1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2" y="38"/>
                    </a:lnTo>
                    <a:lnTo>
                      <a:pt x="98" y="54"/>
                    </a:lnTo>
                    <a:lnTo>
                      <a:pt x="94" y="62"/>
                    </a:lnTo>
                    <a:lnTo>
                      <a:pt x="88" y="70"/>
                    </a:lnTo>
                    <a:lnTo>
                      <a:pt x="82" y="76"/>
                    </a:lnTo>
                    <a:lnTo>
                      <a:pt x="72" y="82"/>
                    </a:lnTo>
                    <a:lnTo>
                      <a:pt x="72" y="82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56" y="82"/>
                    </a:lnTo>
                    <a:lnTo>
                      <a:pt x="48" y="80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14" y="82"/>
                    </a:lnTo>
                    <a:lnTo>
                      <a:pt x="8" y="88"/>
                    </a:lnTo>
                    <a:lnTo>
                      <a:pt x="2" y="94"/>
                    </a:lnTo>
                    <a:lnTo>
                      <a:pt x="0" y="10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42"/>
                    </a:lnTo>
                    <a:lnTo>
                      <a:pt x="8" y="248"/>
                    </a:lnTo>
                    <a:lnTo>
                      <a:pt x="14" y="254"/>
                    </a:lnTo>
                    <a:lnTo>
                      <a:pt x="24" y="256"/>
                    </a:lnTo>
                    <a:lnTo>
                      <a:pt x="48" y="256"/>
                    </a:lnTo>
                    <a:lnTo>
                      <a:pt x="48" y="256"/>
                    </a:lnTo>
                    <a:lnTo>
                      <a:pt x="54" y="254"/>
                    </a:lnTo>
                    <a:lnTo>
                      <a:pt x="60" y="252"/>
                    </a:lnTo>
                    <a:lnTo>
                      <a:pt x="66" y="248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0" y="242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72" y="242"/>
                    </a:lnTo>
                    <a:lnTo>
                      <a:pt x="104" y="250"/>
                    </a:lnTo>
                    <a:lnTo>
                      <a:pt x="104" y="250"/>
                    </a:lnTo>
                    <a:lnTo>
                      <a:pt x="122" y="254"/>
                    </a:lnTo>
                    <a:lnTo>
                      <a:pt x="136" y="256"/>
                    </a:lnTo>
                    <a:lnTo>
                      <a:pt x="152" y="256"/>
                    </a:lnTo>
                    <a:lnTo>
                      <a:pt x="196" y="256"/>
                    </a:lnTo>
                    <a:lnTo>
                      <a:pt x="196" y="256"/>
                    </a:lnTo>
                    <a:lnTo>
                      <a:pt x="206" y="256"/>
                    </a:lnTo>
                    <a:lnTo>
                      <a:pt x="214" y="252"/>
                    </a:lnTo>
                    <a:lnTo>
                      <a:pt x="220" y="248"/>
                    </a:lnTo>
                    <a:lnTo>
                      <a:pt x="224" y="240"/>
                    </a:lnTo>
                    <a:lnTo>
                      <a:pt x="224" y="240"/>
                    </a:lnTo>
                    <a:lnTo>
                      <a:pt x="228" y="232"/>
                    </a:lnTo>
                    <a:lnTo>
                      <a:pt x="228" y="232"/>
                    </a:lnTo>
                    <a:lnTo>
                      <a:pt x="230" y="226"/>
                    </a:lnTo>
                    <a:lnTo>
                      <a:pt x="228" y="218"/>
                    </a:lnTo>
                    <a:lnTo>
                      <a:pt x="228" y="218"/>
                    </a:lnTo>
                    <a:lnTo>
                      <a:pt x="234" y="212"/>
                    </a:lnTo>
                    <a:lnTo>
                      <a:pt x="238" y="208"/>
                    </a:lnTo>
                    <a:lnTo>
                      <a:pt x="242" y="198"/>
                    </a:lnTo>
                    <a:lnTo>
                      <a:pt x="242" y="198"/>
                    </a:lnTo>
                    <a:lnTo>
                      <a:pt x="244" y="184"/>
                    </a:lnTo>
                    <a:lnTo>
                      <a:pt x="242" y="176"/>
                    </a:lnTo>
                    <a:lnTo>
                      <a:pt x="242" y="176"/>
                    </a:lnTo>
                    <a:lnTo>
                      <a:pt x="248" y="166"/>
                    </a:lnTo>
                    <a:lnTo>
                      <a:pt x="252" y="154"/>
                    </a:lnTo>
                    <a:lnTo>
                      <a:pt x="252" y="154"/>
                    </a:lnTo>
                    <a:lnTo>
                      <a:pt x="252" y="144"/>
                    </a:lnTo>
                    <a:lnTo>
                      <a:pt x="248" y="134"/>
                    </a:lnTo>
                    <a:lnTo>
                      <a:pt x="248" y="134"/>
                    </a:lnTo>
                    <a:lnTo>
                      <a:pt x="254" y="126"/>
                    </a:lnTo>
                    <a:lnTo>
                      <a:pt x="256" y="116"/>
                    </a:lnTo>
                    <a:lnTo>
                      <a:pt x="256" y="116"/>
                    </a:lnTo>
                    <a:lnTo>
                      <a:pt x="256" y="116"/>
                    </a:lnTo>
                    <a:lnTo>
                      <a:pt x="256" y="112"/>
                    </a:lnTo>
                    <a:lnTo>
                      <a:pt x="256" y="112"/>
                    </a:lnTo>
                    <a:lnTo>
                      <a:pt x="254" y="104"/>
                    </a:lnTo>
                    <a:lnTo>
                      <a:pt x="250" y="96"/>
                    </a:lnTo>
                    <a:lnTo>
                      <a:pt x="244" y="88"/>
                    </a:lnTo>
                    <a:lnTo>
                      <a:pt x="234" y="84"/>
                    </a:lnTo>
                    <a:close/>
                    <a:moveTo>
                      <a:pt x="56" y="232"/>
                    </a:moveTo>
                    <a:lnTo>
                      <a:pt x="56" y="232"/>
                    </a:lnTo>
                    <a:lnTo>
                      <a:pt x="56" y="236"/>
                    </a:lnTo>
                    <a:lnTo>
                      <a:pt x="54" y="238"/>
                    </a:lnTo>
                    <a:lnTo>
                      <a:pt x="52" y="240"/>
                    </a:lnTo>
                    <a:lnTo>
                      <a:pt x="48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0" y="240"/>
                    </a:lnTo>
                    <a:lnTo>
                      <a:pt x="18" y="238"/>
                    </a:lnTo>
                    <a:lnTo>
                      <a:pt x="16" y="236"/>
                    </a:lnTo>
                    <a:lnTo>
                      <a:pt x="16" y="232"/>
                    </a:lnTo>
                    <a:lnTo>
                      <a:pt x="16" y="104"/>
                    </a:lnTo>
                    <a:lnTo>
                      <a:pt x="16" y="104"/>
                    </a:lnTo>
                    <a:lnTo>
                      <a:pt x="16" y="100"/>
                    </a:lnTo>
                    <a:lnTo>
                      <a:pt x="18" y="98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52" y="96"/>
                    </a:lnTo>
                    <a:lnTo>
                      <a:pt x="54" y="98"/>
                    </a:lnTo>
                    <a:lnTo>
                      <a:pt x="56" y="100"/>
                    </a:lnTo>
                    <a:lnTo>
                      <a:pt x="56" y="104"/>
                    </a:lnTo>
                    <a:lnTo>
                      <a:pt x="56" y="232"/>
                    </a:lnTo>
                    <a:close/>
                    <a:moveTo>
                      <a:pt x="240" y="116"/>
                    </a:moveTo>
                    <a:lnTo>
                      <a:pt x="240" y="116"/>
                    </a:lnTo>
                    <a:lnTo>
                      <a:pt x="240" y="120"/>
                    </a:lnTo>
                    <a:lnTo>
                      <a:pt x="238" y="124"/>
                    </a:lnTo>
                    <a:lnTo>
                      <a:pt x="232" y="126"/>
                    </a:lnTo>
                    <a:lnTo>
                      <a:pt x="224" y="128"/>
                    </a:lnTo>
                    <a:lnTo>
                      <a:pt x="208" y="128"/>
                    </a:lnTo>
                    <a:lnTo>
                      <a:pt x="208" y="128"/>
                    </a:lnTo>
                    <a:lnTo>
                      <a:pt x="206" y="130"/>
                    </a:lnTo>
                    <a:lnTo>
                      <a:pt x="204" y="132"/>
                    </a:lnTo>
                    <a:lnTo>
                      <a:pt x="204" y="132"/>
                    </a:lnTo>
                    <a:lnTo>
                      <a:pt x="206" y="134"/>
                    </a:lnTo>
                    <a:lnTo>
                      <a:pt x="208" y="136"/>
                    </a:lnTo>
                    <a:lnTo>
                      <a:pt x="224" y="136"/>
                    </a:lnTo>
                    <a:lnTo>
                      <a:pt x="224" y="136"/>
                    </a:lnTo>
                    <a:lnTo>
                      <a:pt x="230" y="138"/>
                    </a:lnTo>
                    <a:lnTo>
                      <a:pt x="234" y="142"/>
                    </a:lnTo>
                    <a:lnTo>
                      <a:pt x="236" y="146"/>
                    </a:lnTo>
                    <a:lnTo>
                      <a:pt x="236" y="150"/>
                    </a:lnTo>
                    <a:lnTo>
                      <a:pt x="236" y="150"/>
                    </a:lnTo>
                    <a:lnTo>
                      <a:pt x="236" y="156"/>
                    </a:lnTo>
                    <a:lnTo>
                      <a:pt x="232" y="162"/>
                    </a:lnTo>
                    <a:lnTo>
                      <a:pt x="228" y="166"/>
                    </a:lnTo>
                    <a:lnTo>
                      <a:pt x="220" y="168"/>
                    </a:lnTo>
                    <a:lnTo>
                      <a:pt x="200" y="168"/>
                    </a:lnTo>
                    <a:lnTo>
                      <a:pt x="200" y="168"/>
                    </a:lnTo>
                    <a:lnTo>
                      <a:pt x="198" y="170"/>
                    </a:lnTo>
                    <a:lnTo>
                      <a:pt x="196" y="172"/>
                    </a:lnTo>
                    <a:lnTo>
                      <a:pt x="196" y="172"/>
                    </a:lnTo>
                    <a:lnTo>
                      <a:pt x="198" y="174"/>
                    </a:lnTo>
                    <a:lnTo>
                      <a:pt x="200" y="176"/>
                    </a:lnTo>
                    <a:lnTo>
                      <a:pt x="216" y="176"/>
                    </a:lnTo>
                    <a:lnTo>
                      <a:pt x="216" y="176"/>
                    </a:lnTo>
                    <a:lnTo>
                      <a:pt x="224" y="178"/>
                    </a:lnTo>
                    <a:lnTo>
                      <a:pt x="226" y="182"/>
                    </a:lnTo>
                    <a:lnTo>
                      <a:pt x="228" y="188"/>
                    </a:lnTo>
                    <a:lnTo>
                      <a:pt x="226" y="192"/>
                    </a:lnTo>
                    <a:lnTo>
                      <a:pt x="226" y="192"/>
                    </a:lnTo>
                    <a:lnTo>
                      <a:pt x="224" y="198"/>
                    </a:lnTo>
                    <a:lnTo>
                      <a:pt x="220" y="204"/>
                    </a:lnTo>
                    <a:lnTo>
                      <a:pt x="216" y="206"/>
                    </a:lnTo>
                    <a:lnTo>
                      <a:pt x="206" y="208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190" y="210"/>
                    </a:lnTo>
                    <a:lnTo>
                      <a:pt x="188" y="212"/>
                    </a:lnTo>
                    <a:lnTo>
                      <a:pt x="188" y="212"/>
                    </a:lnTo>
                    <a:lnTo>
                      <a:pt x="190" y="214"/>
                    </a:lnTo>
                    <a:lnTo>
                      <a:pt x="192" y="216"/>
                    </a:lnTo>
                    <a:lnTo>
                      <a:pt x="204" y="216"/>
                    </a:lnTo>
                    <a:lnTo>
                      <a:pt x="204" y="216"/>
                    </a:lnTo>
                    <a:lnTo>
                      <a:pt x="210" y="218"/>
                    </a:lnTo>
                    <a:lnTo>
                      <a:pt x="212" y="220"/>
                    </a:lnTo>
                    <a:lnTo>
                      <a:pt x="214" y="224"/>
                    </a:lnTo>
                    <a:lnTo>
                      <a:pt x="212" y="228"/>
                    </a:lnTo>
                    <a:lnTo>
                      <a:pt x="212" y="228"/>
                    </a:lnTo>
                    <a:lnTo>
                      <a:pt x="210" y="234"/>
                    </a:lnTo>
                    <a:lnTo>
                      <a:pt x="210" y="234"/>
                    </a:lnTo>
                    <a:lnTo>
                      <a:pt x="206" y="238"/>
                    </a:lnTo>
                    <a:lnTo>
                      <a:pt x="196" y="240"/>
                    </a:lnTo>
                    <a:lnTo>
                      <a:pt x="152" y="240"/>
                    </a:lnTo>
                    <a:lnTo>
                      <a:pt x="152" y="240"/>
                    </a:lnTo>
                    <a:lnTo>
                      <a:pt x="136" y="240"/>
                    </a:lnTo>
                    <a:lnTo>
                      <a:pt x="122" y="238"/>
                    </a:lnTo>
                    <a:lnTo>
                      <a:pt x="108" y="234"/>
                    </a:lnTo>
                    <a:lnTo>
                      <a:pt x="108" y="234"/>
                    </a:lnTo>
                    <a:lnTo>
                      <a:pt x="70" y="226"/>
                    </a:lnTo>
                    <a:lnTo>
                      <a:pt x="70" y="226"/>
                    </a:lnTo>
                    <a:lnTo>
                      <a:pt x="68" y="224"/>
                    </a:lnTo>
                    <a:lnTo>
                      <a:pt x="66" y="222"/>
                    </a:lnTo>
                    <a:lnTo>
                      <a:pt x="64" y="218"/>
                    </a:lnTo>
                    <a:lnTo>
                      <a:pt x="64" y="108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70" y="100"/>
                    </a:lnTo>
                    <a:lnTo>
                      <a:pt x="72" y="100"/>
                    </a:lnTo>
                    <a:lnTo>
                      <a:pt x="72" y="100"/>
                    </a:lnTo>
                    <a:lnTo>
                      <a:pt x="84" y="94"/>
                    </a:lnTo>
                    <a:lnTo>
                      <a:pt x="94" y="86"/>
                    </a:lnTo>
                    <a:lnTo>
                      <a:pt x="104" y="76"/>
                    </a:lnTo>
                    <a:lnTo>
                      <a:pt x="110" y="66"/>
                    </a:lnTo>
                    <a:lnTo>
                      <a:pt x="114" y="56"/>
                    </a:lnTo>
                    <a:lnTo>
                      <a:pt x="118" y="46"/>
                    </a:lnTo>
                    <a:lnTo>
                      <a:pt x="120" y="34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2" y="18"/>
                    </a:lnTo>
                    <a:lnTo>
                      <a:pt x="124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36" y="18"/>
                    </a:lnTo>
                    <a:lnTo>
                      <a:pt x="142" y="28"/>
                    </a:lnTo>
                    <a:lnTo>
                      <a:pt x="148" y="40"/>
                    </a:lnTo>
                    <a:lnTo>
                      <a:pt x="150" y="46"/>
                    </a:lnTo>
                    <a:lnTo>
                      <a:pt x="152" y="54"/>
                    </a:lnTo>
                    <a:lnTo>
                      <a:pt x="152" y="54"/>
                    </a:lnTo>
                    <a:lnTo>
                      <a:pt x="150" y="74"/>
                    </a:lnTo>
                    <a:lnTo>
                      <a:pt x="144" y="96"/>
                    </a:lnTo>
                    <a:lnTo>
                      <a:pt x="144" y="96"/>
                    </a:lnTo>
                    <a:lnTo>
                      <a:pt x="214" y="96"/>
                    </a:lnTo>
                    <a:lnTo>
                      <a:pt x="226" y="98"/>
                    </a:lnTo>
                    <a:lnTo>
                      <a:pt x="230" y="98"/>
                    </a:lnTo>
                    <a:lnTo>
                      <a:pt x="230" y="98"/>
                    </a:lnTo>
                    <a:lnTo>
                      <a:pt x="236" y="102"/>
                    </a:lnTo>
                    <a:lnTo>
                      <a:pt x="238" y="106"/>
                    </a:lnTo>
                    <a:lnTo>
                      <a:pt x="240" y="112"/>
                    </a:lnTo>
                    <a:lnTo>
                      <a:pt x="240" y="112"/>
                    </a:lnTo>
                    <a:lnTo>
                      <a:pt x="240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5" name="Freeform 244">
                <a:extLst>
                  <a:ext uri="{FF2B5EF4-FFF2-40B4-BE49-F238E27FC236}">
                    <a16:creationId xmlns:a16="http://schemas.microsoft.com/office/drawing/2014/main" id="{9313B5D0-A8DE-4EB3-A9FF-B9569BCC7D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0500" y="1479550"/>
                <a:ext cx="38100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0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4" y="14"/>
                  </a:cxn>
                  <a:cxn ang="0">
                    <a:pos x="12" y="16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2" y="0"/>
                    </a:lnTo>
                    <a:close/>
                    <a:moveTo>
                      <a:pt x="12" y="16"/>
                    </a:moveTo>
                    <a:lnTo>
                      <a:pt x="12" y="16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6" name="Freeform 245">
                <a:extLst>
                  <a:ext uri="{FF2B5EF4-FFF2-40B4-BE49-F238E27FC236}">
                    <a16:creationId xmlns:a16="http://schemas.microsoft.com/office/drawing/2014/main" id="{01C737B5-A58F-4488-9676-26CB7750C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500" y="1479550"/>
                <a:ext cx="38100" cy="3810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12" y="0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2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7" name="Freeform 246">
                <a:extLst>
                  <a:ext uri="{FF2B5EF4-FFF2-40B4-BE49-F238E27FC236}">
                    <a16:creationId xmlns:a16="http://schemas.microsoft.com/office/drawing/2014/main" id="{E3EF76B3-40BA-4799-8BC7-D2661C9A8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3200" y="1492250"/>
                <a:ext cx="127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8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9F4C010C-3F7B-4422-AA8E-72795917B8CD}"/>
                </a:ext>
              </a:extLst>
            </p:cNvPr>
            <p:cNvGrpSpPr/>
            <p:nvPr/>
          </p:nvGrpSpPr>
          <p:grpSpPr>
            <a:xfrm>
              <a:off x="8986393" y="2763802"/>
              <a:ext cx="388032" cy="443465"/>
              <a:chOff x="4800600" y="1962150"/>
              <a:chExt cx="355600" cy="406400"/>
            </a:xfrm>
            <a:grpFill/>
          </p:grpSpPr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A0E4D71A-819D-4065-A15A-AE134CC78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8" name="Freeform 148">
                <a:extLst>
                  <a:ext uri="{FF2B5EF4-FFF2-40B4-BE49-F238E27FC236}">
                    <a16:creationId xmlns:a16="http://schemas.microsoft.com/office/drawing/2014/main" id="{1FB2AE96-ED4D-4EED-9DB5-E363DC1C1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97BA5E92-DC9C-4D08-A6B8-2C211FF8A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93A9FF17-F1AB-4360-9E29-AD78F59A2C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1" name="Freeform 151">
                <a:extLst>
                  <a:ext uri="{FF2B5EF4-FFF2-40B4-BE49-F238E27FC236}">
                    <a16:creationId xmlns:a16="http://schemas.microsoft.com/office/drawing/2014/main" id="{B0FE86E2-B77D-40A4-AE13-B596692D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2" name="Freeform 152">
                <a:extLst>
                  <a:ext uri="{FF2B5EF4-FFF2-40B4-BE49-F238E27FC236}">
                    <a16:creationId xmlns:a16="http://schemas.microsoft.com/office/drawing/2014/main" id="{6083C034-D5D1-4F3F-8193-EE5400069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53" name="Freeform 143">
                <a:extLst>
                  <a:ext uri="{FF2B5EF4-FFF2-40B4-BE49-F238E27FC236}">
                    <a16:creationId xmlns:a16="http://schemas.microsoft.com/office/drawing/2014/main" id="{B69FE362-C9B4-4280-A333-B8A0F66B94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0600" y="1962150"/>
                <a:ext cx="355600" cy="406400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10" y="28"/>
                  </a:cxn>
                  <a:cxn ang="0">
                    <a:pos x="0" y="204"/>
                  </a:cxn>
                  <a:cxn ang="0">
                    <a:pos x="10" y="228"/>
                  </a:cxn>
                  <a:cxn ang="0">
                    <a:pos x="72" y="252"/>
                  </a:cxn>
                  <a:cxn ang="0">
                    <a:pos x="132" y="256"/>
                  </a:cxn>
                  <a:cxn ang="0">
                    <a:pos x="202" y="236"/>
                  </a:cxn>
                  <a:cxn ang="0">
                    <a:pos x="224" y="204"/>
                  </a:cxn>
                  <a:cxn ang="0">
                    <a:pos x="222" y="40"/>
                  </a:cxn>
                  <a:cxn ang="0">
                    <a:pos x="172" y="8"/>
                  </a:cxn>
                  <a:cxn ang="0">
                    <a:pos x="208" y="204"/>
                  </a:cxn>
                  <a:cxn ang="0">
                    <a:pos x="192" y="224"/>
                  </a:cxn>
                  <a:cxn ang="0">
                    <a:pos x="132" y="240"/>
                  </a:cxn>
                  <a:cxn ang="0">
                    <a:pos x="74" y="238"/>
                  </a:cxn>
                  <a:cxn ang="0">
                    <a:pos x="24" y="218"/>
                  </a:cxn>
                  <a:cxn ang="0">
                    <a:pos x="16" y="174"/>
                  </a:cxn>
                  <a:cxn ang="0">
                    <a:pos x="56" y="194"/>
                  </a:cxn>
                  <a:cxn ang="0">
                    <a:pos x="142" y="198"/>
                  </a:cxn>
                  <a:cxn ang="0">
                    <a:pos x="200" y="180"/>
                  </a:cxn>
                  <a:cxn ang="0">
                    <a:pos x="208" y="156"/>
                  </a:cxn>
                  <a:cxn ang="0">
                    <a:pos x="206" y="164"/>
                  </a:cxn>
                  <a:cxn ang="0">
                    <a:pos x="166" y="186"/>
                  </a:cxn>
                  <a:cxn ang="0">
                    <a:pos x="112" y="192"/>
                  </a:cxn>
                  <a:cxn ang="0">
                    <a:pos x="44" y="182"/>
                  </a:cxn>
                  <a:cxn ang="0">
                    <a:pos x="16" y="156"/>
                  </a:cxn>
                  <a:cxn ang="0">
                    <a:pos x="16" y="126"/>
                  </a:cxn>
                  <a:cxn ang="0">
                    <a:pos x="44" y="142"/>
                  </a:cxn>
                  <a:cxn ang="0">
                    <a:pos x="112" y="152"/>
                  </a:cxn>
                  <a:cxn ang="0">
                    <a:pos x="192" y="138"/>
                  </a:cxn>
                  <a:cxn ang="0">
                    <a:pos x="208" y="108"/>
                  </a:cxn>
                  <a:cxn ang="0">
                    <a:pos x="208" y="108"/>
                  </a:cxn>
                  <a:cxn ang="0">
                    <a:pos x="180" y="134"/>
                  </a:cxn>
                  <a:cxn ang="0">
                    <a:pos x="112" y="144"/>
                  </a:cxn>
                  <a:cxn ang="0">
                    <a:pos x="58" y="138"/>
                  </a:cxn>
                  <a:cxn ang="0">
                    <a:pos x="18" y="116"/>
                  </a:cxn>
                  <a:cxn ang="0">
                    <a:pos x="16" y="108"/>
                  </a:cxn>
                  <a:cxn ang="0">
                    <a:pos x="34" y="90"/>
                  </a:cxn>
                  <a:cxn ang="0">
                    <a:pos x="112" y="104"/>
                  </a:cxn>
                  <a:cxn ang="0">
                    <a:pos x="200" y="86"/>
                  </a:cxn>
                  <a:cxn ang="0">
                    <a:pos x="112" y="88"/>
                  </a:cxn>
                  <a:cxn ang="0">
                    <a:pos x="44" y="78"/>
                  </a:cxn>
                  <a:cxn ang="0">
                    <a:pos x="16" y="52"/>
                  </a:cxn>
                  <a:cxn ang="0">
                    <a:pos x="32" y="32"/>
                  </a:cxn>
                  <a:cxn ang="0">
                    <a:pos x="92" y="16"/>
                  </a:cxn>
                  <a:cxn ang="0">
                    <a:pos x="150" y="18"/>
                  </a:cxn>
                  <a:cxn ang="0">
                    <a:pos x="200" y="38"/>
                  </a:cxn>
                  <a:cxn ang="0">
                    <a:pos x="206" y="60"/>
                  </a:cxn>
                  <a:cxn ang="0">
                    <a:pos x="166" y="82"/>
                  </a:cxn>
                </a:cxnLst>
                <a:rect l="0" t="0" r="r" b="b"/>
                <a:pathLst>
                  <a:path w="224" h="256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2" y="4"/>
                    </a:lnTo>
                    <a:lnTo>
                      <a:pt x="52" y="8"/>
                    </a:lnTo>
                    <a:lnTo>
                      <a:pt x="36" y="12"/>
                    </a:lnTo>
                    <a:lnTo>
                      <a:pt x="22" y="20"/>
                    </a:lnTo>
                    <a:lnTo>
                      <a:pt x="10" y="2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2" y="216"/>
                    </a:lnTo>
                    <a:lnTo>
                      <a:pt x="10" y="228"/>
                    </a:lnTo>
                    <a:lnTo>
                      <a:pt x="22" y="236"/>
                    </a:lnTo>
                    <a:lnTo>
                      <a:pt x="36" y="244"/>
                    </a:lnTo>
                    <a:lnTo>
                      <a:pt x="52" y="248"/>
                    </a:lnTo>
                    <a:lnTo>
                      <a:pt x="72" y="252"/>
                    </a:lnTo>
                    <a:lnTo>
                      <a:pt x="9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32" y="256"/>
                    </a:lnTo>
                    <a:lnTo>
                      <a:pt x="152" y="252"/>
                    </a:lnTo>
                    <a:lnTo>
                      <a:pt x="172" y="248"/>
                    </a:lnTo>
                    <a:lnTo>
                      <a:pt x="188" y="244"/>
                    </a:lnTo>
                    <a:lnTo>
                      <a:pt x="202" y="236"/>
                    </a:lnTo>
                    <a:lnTo>
                      <a:pt x="214" y="228"/>
                    </a:lnTo>
                    <a:lnTo>
                      <a:pt x="222" y="216"/>
                    </a:lnTo>
                    <a:lnTo>
                      <a:pt x="224" y="210"/>
                    </a:lnTo>
                    <a:lnTo>
                      <a:pt x="224" y="204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4" y="46"/>
                    </a:lnTo>
                    <a:lnTo>
                      <a:pt x="222" y="40"/>
                    </a:lnTo>
                    <a:lnTo>
                      <a:pt x="214" y="28"/>
                    </a:lnTo>
                    <a:lnTo>
                      <a:pt x="202" y="20"/>
                    </a:lnTo>
                    <a:lnTo>
                      <a:pt x="188" y="12"/>
                    </a:lnTo>
                    <a:lnTo>
                      <a:pt x="172" y="8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2" y="0"/>
                    </a:lnTo>
                    <a:close/>
                    <a:moveTo>
                      <a:pt x="208" y="204"/>
                    </a:moveTo>
                    <a:lnTo>
                      <a:pt x="208" y="204"/>
                    </a:lnTo>
                    <a:lnTo>
                      <a:pt x="206" y="212"/>
                    </a:lnTo>
                    <a:lnTo>
                      <a:pt x="200" y="218"/>
                    </a:lnTo>
                    <a:lnTo>
                      <a:pt x="192" y="224"/>
                    </a:lnTo>
                    <a:lnTo>
                      <a:pt x="180" y="230"/>
                    </a:lnTo>
                    <a:lnTo>
                      <a:pt x="166" y="234"/>
                    </a:lnTo>
                    <a:lnTo>
                      <a:pt x="150" y="238"/>
                    </a:lnTo>
                    <a:lnTo>
                      <a:pt x="132" y="240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92" y="240"/>
                    </a:lnTo>
                    <a:lnTo>
                      <a:pt x="74" y="238"/>
                    </a:lnTo>
                    <a:lnTo>
                      <a:pt x="58" y="234"/>
                    </a:lnTo>
                    <a:lnTo>
                      <a:pt x="44" y="230"/>
                    </a:lnTo>
                    <a:lnTo>
                      <a:pt x="32" y="224"/>
                    </a:lnTo>
                    <a:lnTo>
                      <a:pt x="24" y="218"/>
                    </a:lnTo>
                    <a:lnTo>
                      <a:pt x="18" y="212"/>
                    </a:lnTo>
                    <a:lnTo>
                      <a:pt x="16" y="20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24" y="180"/>
                    </a:lnTo>
                    <a:lnTo>
                      <a:pt x="32" y="186"/>
                    </a:lnTo>
                    <a:lnTo>
                      <a:pt x="44" y="190"/>
                    </a:lnTo>
                    <a:lnTo>
                      <a:pt x="56" y="194"/>
                    </a:lnTo>
                    <a:lnTo>
                      <a:pt x="82" y="19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42" y="198"/>
                    </a:lnTo>
                    <a:lnTo>
                      <a:pt x="168" y="194"/>
                    </a:lnTo>
                    <a:lnTo>
                      <a:pt x="180" y="190"/>
                    </a:lnTo>
                    <a:lnTo>
                      <a:pt x="192" y="186"/>
                    </a:lnTo>
                    <a:lnTo>
                      <a:pt x="200" y="180"/>
                    </a:lnTo>
                    <a:lnTo>
                      <a:pt x="208" y="174"/>
                    </a:lnTo>
                    <a:lnTo>
                      <a:pt x="208" y="204"/>
                    </a:lnTo>
                    <a:close/>
                    <a:moveTo>
                      <a:pt x="208" y="156"/>
                    </a:move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6" y="164"/>
                    </a:lnTo>
                    <a:lnTo>
                      <a:pt x="200" y="170"/>
                    </a:lnTo>
                    <a:lnTo>
                      <a:pt x="192" y="176"/>
                    </a:lnTo>
                    <a:lnTo>
                      <a:pt x="180" y="182"/>
                    </a:lnTo>
                    <a:lnTo>
                      <a:pt x="166" y="186"/>
                    </a:lnTo>
                    <a:lnTo>
                      <a:pt x="150" y="190"/>
                    </a:lnTo>
                    <a:lnTo>
                      <a:pt x="13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2" y="192"/>
                    </a:lnTo>
                    <a:lnTo>
                      <a:pt x="74" y="190"/>
                    </a:lnTo>
                    <a:lnTo>
                      <a:pt x="58" y="186"/>
                    </a:lnTo>
                    <a:lnTo>
                      <a:pt x="44" y="182"/>
                    </a:lnTo>
                    <a:lnTo>
                      <a:pt x="32" y="176"/>
                    </a:lnTo>
                    <a:lnTo>
                      <a:pt x="24" y="170"/>
                    </a:lnTo>
                    <a:lnTo>
                      <a:pt x="18" y="16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24" y="132"/>
                    </a:lnTo>
                    <a:lnTo>
                      <a:pt x="32" y="138"/>
                    </a:lnTo>
                    <a:lnTo>
                      <a:pt x="44" y="142"/>
                    </a:lnTo>
                    <a:lnTo>
                      <a:pt x="56" y="146"/>
                    </a:lnTo>
                    <a:lnTo>
                      <a:pt x="82" y="150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42" y="150"/>
                    </a:lnTo>
                    <a:lnTo>
                      <a:pt x="168" y="146"/>
                    </a:lnTo>
                    <a:lnTo>
                      <a:pt x="180" y="142"/>
                    </a:lnTo>
                    <a:lnTo>
                      <a:pt x="192" y="138"/>
                    </a:lnTo>
                    <a:lnTo>
                      <a:pt x="200" y="132"/>
                    </a:lnTo>
                    <a:lnTo>
                      <a:pt x="208" y="126"/>
                    </a:lnTo>
                    <a:lnTo>
                      <a:pt x="208" y="156"/>
                    </a:lnTo>
                    <a:close/>
                    <a:moveTo>
                      <a:pt x="208" y="108"/>
                    </a:move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6" y="116"/>
                    </a:lnTo>
                    <a:lnTo>
                      <a:pt x="200" y="122"/>
                    </a:lnTo>
                    <a:lnTo>
                      <a:pt x="192" y="128"/>
                    </a:lnTo>
                    <a:lnTo>
                      <a:pt x="180" y="134"/>
                    </a:lnTo>
                    <a:lnTo>
                      <a:pt x="166" y="138"/>
                    </a:lnTo>
                    <a:lnTo>
                      <a:pt x="150" y="142"/>
                    </a:lnTo>
                    <a:lnTo>
                      <a:pt x="132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92" y="144"/>
                    </a:lnTo>
                    <a:lnTo>
                      <a:pt x="74" y="142"/>
                    </a:lnTo>
                    <a:lnTo>
                      <a:pt x="58" y="138"/>
                    </a:lnTo>
                    <a:lnTo>
                      <a:pt x="44" y="134"/>
                    </a:lnTo>
                    <a:lnTo>
                      <a:pt x="32" y="128"/>
                    </a:lnTo>
                    <a:lnTo>
                      <a:pt x="24" y="122"/>
                    </a:lnTo>
                    <a:lnTo>
                      <a:pt x="18" y="11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4" y="90"/>
                    </a:lnTo>
                    <a:lnTo>
                      <a:pt x="58" y="98"/>
                    </a:lnTo>
                    <a:lnTo>
                      <a:pt x="8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40" y="102"/>
                    </a:lnTo>
                    <a:lnTo>
                      <a:pt x="166" y="98"/>
                    </a:lnTo>
                    <a:lnTo>
                      <a:pt x="190" y="90"/>
                    </a:lnTo>
                    <a:lnTo>
                      <a:pt x="200" y="86"/>
                    </a:lnTo>
                    <a:lnTo>
                      <a:pt x="208" y="80"/>
                    </a:lnTo>
                    <a:lnTo>
                      <a:pt x="208" y="108"/>
                    </a:lnTo>
                    <a:close/>
                    <a:moveTo>
                      <a:pt x="112" y="88"/>
                    </a:moveTo>
                    <a:lnTo>
                      <a:pt x="112" y="88"/>
                    </a:lnTo>
                    <a:lnTo>
                      <a:pt x="92" y="88"/>
                    </a:lnTo>
                    <a:lnTo>
                      <a:pt x="74" y="86"/>
                    </a:lnTo>
                    <a:lnTo>
                      <a:pt x="58" y="82"/>
                    </a:lnTo>
                    <a:lnTo>
                      <a:pt x="44" y="78"/>
                    </a:lnTo>
                    <a:lnTo>
                      <a:pt x="32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44"/>
                    </a:lnTo>
                    <a:lnTo>
                      <a:pt x="24" y="38"/>
                    </a:lnTo>
                    <a:lnTo>
                      <a:pt x="32" y="32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74" y="18"/>
                    </a:lnTo>
                    <a:lnTo>
                      <a:pt x="92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32" y="16"/>
                    </a:lnTo>
                    <a:lnTo>
                      <a:pt x="150" y="18"/>
                    </a:lnTo>
                    <a:lnTo>
                      <a:pt x="166" y="22"/>
                    </a:lnTo>
                    <a:lnTo>
                      <a:pt x="180" y="26"/>
                    </a:lnTo>
                    <a:lnTo>
                      <a:pt x="192" y="32"/>
                    </a:lnTo>
                    <a:lnTo>
                      <a:pt x="200" y="38"/>
                    </a:lnTo>
                    <a:lnTo>
                      <a:pt x="206" y="44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6" y="60"/>
                    </a:lnTo>
                    <a:lnTo>
                      <a:pt x="200" y="66"/>
                    </a:lnTo>
                    <a:lnTo>
                      <a:pt x="192" y="72"/>
                    </a:lnTo>
                    <a:lnTo>
                      <a:pt x="180" y="78"/>
                    </a:lnTo>
                    <a:lnTo>
                      <a:pt x="166" y="82"/>
                    </a:lnTo>
                    <a:lnTo>
                      <a:pt x="150" y="86"/>
                    </a:lnTo>
                    <a:lnTo>
                      <a:pt x="132" y="88"/>
                    </a:lnTo>
                    <a:lnTo>
                      <a:pt x="112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BE18A9E3-1002-4ED3-A5D5-ABCD2EE57F7E}"/>
                </a:ext>
              </a:extLst>
            </p:cNvPr>
            <p:cNvGrpSpPr/>
            <p:nvPr/>
          </p:nvGrpSpPr>
          <p:grpSpPr>
            <a:xfrm>
              <a:off x="7184816" y="3650733"/>
              <a:ext cx="443465" cy="443465"/>
              <a:chOff x="3149600" y="2774950"/>
              <a:chExt cx="406400" cy="406400"/>
            </a:xfrm>
            <a:grpFill/>
          </p:grpSpPr>
          <p:sp>
            <p:nvSpPr>
              <p:cNvPr id="141" name="Freeform 110">
                <a:extLst>
                  <a:ext uri="{FF2B5EF4-FFF2-40B4-BE49-F238E27FC236}">
                    <a16:creationId xmlns:a16="http://schemas.microsoft.com/office/drawing/2014/main" id="{7DF91A77-04F4-49AE-BCBF-332DE200C4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27400" y="29781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2" name="Freeform 113">
                <a:extLst>
                  <a:ext uri="{FF2B5EF4-FFF2-40B4-BE49-F238E27FC236}">
                    <a16:creationId xmlns:a16="http://schemas.microsoft.com/office/drawing/2014/main" id="{4E4C6274-8E03-4BEE-8241-2704E251EE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92500" y="27749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3" name="Freeform 116">
                <a:extLst>
                  <a:ext uri="{FF2B5EF4-FFF2-40B4-BE49-F238E27FC236}">
                    <a16:creationId xmlns:a16="http://schemas.microsoft.com/office/drawing/2014/main" id="{9EBAE817-404D-41BF-8F0A-01940028B5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51200" y="2965450"/>
                <a:ext cx="50800" cy="508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4" name="Freeform 119">
                <a:extLst>
                  <a:ext uri="{FF2B5EF4-FFF2-40B4-BE49-F238E27FC236}">
                    <a16:creationId xmlns:a16="http://schemas.microsoft.com/office/drawing/2014/main" id="{21753D46-84E4-49AC-8A6A-C0B76C250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0" y="30543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5" name="Freeform 121">
                <a:extLst>
                  <a:ext uri="{FF2B5EF4-FFF2-40B4-BE49-F238E27FC236}">
                    <a16:creationId xmlns:a16="http://schemas.microsoft.com/office/drawing/2014/main" id="{6E003492-6EEF-44F0-BD99-2F08897C0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200" y="2863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6" name="Freeform 106">
                <a:extLst>
                  <a:ext uri="{FF2B5EF4-FFF2-40B4-BE49-F238E27FC236}">
                    <a16:creationId xmlns:a16="http://schemas.microsoft.com/office/drawing/2014/main" id="{441B4DD2-C9C5-4372-ACB9-5C46E0AB7A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2813050"/>
                <a:ext cx="371475" cy="368300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l="0" t="0" r="r" b="b"/>
                <a:pathLst>
                  <a:path w="234" h="232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E0CBDD1-A3DF-4313-A6CC-46CCA66D59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6394" y="4551521"/>
              <a:ext cx="429607" cy="429607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36" y="36"/>
                </a:cxn>
                <a:cxn ang="0">
                  <a:pos x="2" y="100"/>
                </a:cxn>
                <a:cxn ang="0">
                  <a:pos x="0" y="136"/>
                </a:cxn>
                <a:cxn ang="0">
                  <a:pos x="22" y="194"/>
                </a:cxn>
                <a:cxn ang="0">
                  <a:pos x="88" y="242"/>
                </a:cxn>
                <a:cxn ang="0">
                  <a:pos x="124" y="248"/>
                </a:cxn>
                <a:cxn ang="0">
                  <a:pos x="172" y="238"/>
                </a:cxn>
                <a:cxn ang="0">
                  <a:pos x="238" y="172"/>
                </a:cxn>
                <a:cxn ang="0">
                  <a:pos x="248" y="124"/>
                </a:cxn>
                <a:cxn ang="0">
                  <a:pos x="242" y="88"/>
                </a:cxn>
                <a:cxn ang="0">
                  <a:pos x="194" y="22"/>
                </a:cxn>
                <a:cxn ang="0">
                  <a:pos x="136" y="0"/>
                </a:cxn>
                <a:cxn ang="0">
                  <a:pos x="184" y="120"/>
                </a:cxn>
                <a:cxn ang="0">
                  <a:pos x="190" y="62"/>
                </a:cxn>
                <a:cxn ang="0">
                  <a:pos x="224" y="84"/>
                </a:cxn>
                <a:cxn ang="0">
                  <a:pos x="120" y="232"/>
                </a:cxn>
                <a:cxn ang="0">
                  <a:pos x="86" y="190"/>
                </a:cxn>
                <a:cxn ang="0">
                  <a:pos x="120" y="232"/>
                </a:cxn>
                <a:cxn ang="0">
                  <a:pos x="140" y="26"/>
                </a:cxn>
                <a:cxn ang="0">
                  <a:pos x="164" y="66"/>
                </a:cxn>
                <a:cxn ang="0">
                  <a:pos x="128" y="16"/>
                </a:cxn>
                <a:cxn ang="0">
                  <a:pos x="158" y="22"/>
                </a:cxn>
                <a:cxn ang="0">
                  <a:pos x="200" y="46"/>
                </a:cxn>
                <a:cxn ang="0">
                  <a:pos x="166" y="50"/>
                </a:cxn>
                <a:cxn ang="0">
                  <a:pos x="120" y="16"/>
                </a:cxn>
                <a:cxn ang="0">
                  <a:pos x="84" y="66"/>
                </a:cxn>
                <a:cxn ang="0">
                  <a:pos x="108" y="26"/>
                </a:cxn>
                <a:cxn ang="0">
                  <a:pos x="76" y="62"/>
                </a:cxn>
                <a:cxn ang="0">
                  <a:pos x="48" y="46"/>
                </a:cxn>
                <a:cxn ang="0">
                  <a:pos x="106" y="18"/>
                </a:cxn>
                <a:cxn ang="0">
                  <a:pos x="82" y="50"/>
                </a:cxn>
                <a:cxn ang="0">
                  <a:pos x="100" y="78"/>
                </a:cxn>
                <a:cxn ang="0">
                  <a:pos x="72" y="120"/>
                </a:cxn>
                <a:cxn ang="0">
                  <a:pos x="120" y="176"/>
                </a:cxn>
                <a:cxn ang="0">
                  <a:pos x="84" y="182"/>
                </a:cxn>
                <a:cxn ang="0">
                  <a:pos x="72" y="128"/>
                </a:cxn>
                <a:cxn ang="0">
                  <a:pos x="92" y="226"/>
                </a:cxn>
                <a:cxn ang="0">
                  <a:pos x="54" y="206"/>
                </a:cxn>
                <a:cxn ang="0">
                  <a:pos x="92" y="212"/>
                </a:cxn>
                <a:cxn ang="0">
                  <a:pos x="128" y="184"/>
                </a:cxn>
                <a:cxn ang="0">
                  <a:pos x="154" y="202"/>
                </a:cxn>
                <a:cxn ang="0">
                  <a:pos x="128" y="232"/>
                </a:cxn>
                <a:cxn ang="0">
                  <a:pos x="194" y="206"/>
                </a:cxn>
                <a:cxn ang="0">
                  <a:pos x="156" y="226"/>
                </a:cxn>
                <a:cxn ang="0">
                  <a:pos x="168" y="192"/>
                </a:cxn>
                <a:cxn ang="0">
                  <a:pos x="128" y="176"/>
                </a:cxn>
                <a:cxn ang="0">
                  <a:pos x="174" y="142"/>
                </a:cxn>
                <a:cxn ang="0">
                  <a:pos x="128" y="120"/>
                </a:cxn>
                <a:cxn ang="0">
                  <a:pos x="168" y="72"/>
                </a:cxn>
                <a:cxn ang="0">
                  <a:pos x="128" y="120"/>
                </a:cxn>
                <a:cxn ang="0">
                  <a:pos x="74" y="70"/>
                </a:cxn>
                <a:cxn ang="0">
                  <a:pos x="16" y="120"/>
                </a:cxn>
                <a:cxn ang="0">
                  <a:pos x="32" y="66"/>
                </a:cxn>
                <a:cxn ang="0">
                  <a:pos x="64" y="128"/>
                </a:cxn>
                <a:cxn ang="0">
                  <a:pos x="76" y="186"/>
                </a:cxn>
                <a:cxn ang="0">
                  <a:pos x="48" y="200"/>
                </a:cxn>
                <a:cxn ang="0">
                  <a:pos x="16" y="128"/>
                </a:cxn>
                <a:cxn ang="0">
                  <a:pos x="172" y="186"/>
                </a:cxn>
                <a:cxn ang="0">
                  <a:pos x="182" y="144"/>
                </a:cxn>
                <a:cxn ang="0">
                  <a:pos x="230" y="148"/>
                </a:cxn>
              </a:cxnLst>
              <a:rect l="0" t="0" r="r" b="b"/>
              <a:pathLst>
                <a:path w="248" h="248">
                  <a:moveTo>
                    <a:pt x="124" y="0"/>
                  </a:moveTo>
                  <a:lnTo>
                    <a:pt x="124" y="0"/>
                  </a:lnTo>
                  <a:lnTo>
                    <a:pt x="112" y="0"/>
                  </a:lnTo>
                  <a:lnTo>
                    <a:pt x="100" y="2"/>
                  </a:lnTo>
                  <a:lnTo>
                    <a:pt x="88" y="6"/>
                  </a:lnTo>
                  <a:lnTo>
                    <a:pt x="76" y="10"/>
                  </a:lnTo>
                  <a:lnTo>
                    <a:pt x="54" y="22"/>
                  </a:lnTo>
                  <a:lnTo>
                    <a:pt x="36" y="36"/>
                  </a:lnTo>
                  <a:lnTo>
                    <a:pt x="22" y="54"/>
                  </a:lnTo>
                  <a:lnTo>
                    <a:pt x="10" y="76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36"/>
                  </a:lnTo>
                  <a:lnTo>
                    <a:pt x="2" y="148"/>
                  </a:lnTo>
                  <a:lnTo>
                    <a:pt x="6" y="160"/>
                  </a:lnTo>
                  <a:lnTo>
                    <a:pt x="10" y="172"/>
                  </a:lnTo>
                  <a:lnTo>
                    <a:pt x="22" y="194"/>
                  </a:lnTo>
                  <a:lnTo>
                    <a:pt x="36" y="212"/>
                  </a:lnTo>
                  <a:lnTo>
                    <a:pt x="54" y="226"/>
                  </a:lnTo>
                  <a:lnTo>
                    <a:pt x="76" y="238"/>
                  </a:lnTo>
                  <a:lnTo>
                    <a:pt x="88" y="242"/>
                  </a:lnTo>
                  <a:lnTo>
                    <a:pt x="100" y="246"/>
                  </a:lnTo>
                  <a:lnTo>
                    <a:pt x="112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36" y="248"/>
                  </a:lnTo>
                  <a:lnTo>
                    <a:pt x="148" y="246"/>
                  </a:lnTo>
                  <a:lnTo>
                    <a:pt x="160" y="242"/>
                  </a:lnTo>
                  <a:lnTo>
                    <a:pt x="172" y="238"/>
                  </a:lnTo>
                  <a:lnTo>
                    <a:pt x="194" y="226"/>
                  </a:lnTo>
                  <a:lnTo>
                    <a:pt x="212" y="212"/>
                  </a:lnTo>
                  <a:lnTo>
                    <a:pt x="226" y="194"/>
                  </a:lnTo>
                  <a:lnTo>
                    <a:pt x="238" y="172"/>
                  </a:lnTo>
                  <a:lnTo>
                    <a:pt x="242" y="160"/>
                  </a:lnTo>
                  <a:lnTo>
                    <a:pt x="246" y="148"/>
                  </a:lnTo>
                  <a:lnTo>
                    <a:pt x="248" y="136"/>
                  </a:lnTo>
                  <a:lnTo>
                    <a:pt x="248" y="124"/>
                  </a:lnTo>
                  <a:lnTo>
                    <a:pt x="248" y="124"/>
                  </a:lnTo>
                  <a:lnTo>
                    <a:pt x="248" y="112"/>
                  </a:lnTo>
                  <a:lnTo>
                    <a:pt x="246" y="100"/>
                  </a:lnTo>
                  <a:lnTo>
                    <a:pt x="242" y="88"/>
                  </a:lnTo>
                  <a:lnTo>
                    <a:pt x="238" y="76"/>
                  </a:lnTo>
                  <a:lnTo>
                    <a:pt x="226" y="54"/>
                  </a:lnTo>
                  <a:lnTo>
                    <a:pt x="212" y="36"/>
                  </a:lnTo>
                  <a:lnTo>
                    <a:pt x="194" y="22"/>
                  </a:lnTo>
                  <a:lnTo>
                    <a:pt x="172" y="10"/>
                  </a:lnTo>
                  <a:lnTo>
                    <a:pt x="160" y="6"/>
                  </a:lnTo>
                  <a:lnTo>
                    <a:pt x="148" y="2"/>
                  </a:lnTo>
                  <a:lnTo>
                    <a:pt x="136" y="0"/>
                  </a:lnTo>
                  <a:lnTo>
                    <a:pt x="124" y="0"/>
                  </a:lnTo>
                  <a:close/>
                  <a:moveTo>
                    <a:pt x="232" y="120"/>
                  </a:moveTo>
                  <a:lnTo>
                    <a:pt x="184" y="120"/>
                  </a:lnTo>
                  <a:lnTo>
                    <a:pt x="184" y="120"/>
                  </a:lnTo>
                  <a:lnTo>
                    <a:pt x="182" y="94"/>
                  </a:lnTo>
                  <a:lnTo>
                    <a:pt x="174" y="70"/>
                  </a:lnTo>
                  <a:lnTo>
                    <a:pt x="174" y="70"/>
                  </a:lnTo>
                  <a:lnTo>
                    <a:pt x="190" y="62"/>
                  </a:lnTo>
                  <a:lnTo>
                    <a:pt x="204" y="52"/>
                  </a:lnTo>
                  <a:lnTo>
                    <a:pt x="204" y="52"/>
                  </a:lnTo>
                  <a:lnTo>
                    <a:pt x="216" y="66"/>
                  </a:lnTo>
                  <a:lnTo>
                    <a:pt x="224" y="84"/>
                  </a:lnTo>
                  <a:lnTo>
                    <a:pt x="230" y="102"/>
                  </a:lnTo>
                  <a:lnTo>
                    <a:pt x="232" y="120"/>
                  </a:lnTo>
                  <a:close/>
                  <a:moveTo>
                    <a:pt x="120" y="232"/>
                  </a:moveTo>
                  <a:lnTo>
                    <a:pt x="120" y="232"/>
                  </a:lnTo>
                  <a:lnTo>
                    <a:pt x="110" y="222"/>
                  </a:lnTo>
                  <a:lnTo>
                    <a:pt x="102" y="212"/>
                  </a:lnTo>
                  <a:lnTo>
                    <a:pt x="94" y="202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104" y="186"/>
                  </a:lnTo>
                  <a:lnTo>
                    <a:pt x="120" y="184"/>
                  </a:lnTo>
                  <a:lnTo>
                    <a:pt x="120" y="232"/>
                  </a:lnTo>
                  <a:lnTo>
                    <a:pt x="120" y="232"/>
                  </a:lnTo>
                  <a:close/>
                  <a:moveTo>
                    <a:pt x="128" y="16"/>
                  </a:moveTo>
                  <a:lnTo>
                    <a:pt x="128" y="16"/>
                  </a:lnTo>
                  <a:lnTo>
                    <a:pt x="140" y="26"/>
                  </a:lnTo>
                  <a:lnTo>
                    <a:pt x="148" y="38"/>
                  </a:lnTo>
                  <a:lnTo>
                    <a:pt x="158" y="52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46" y="70"/>
                  </a:lnTo>
                  <a:lnTo>
                    <a:pt x="128" y="72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28" y="16"/>
                  </a:lnTo>
                  <a:close/>
                  <a:moveTo>
                    <a:pt x="142" y="18"/>
                  </a:moveTo>
                  <a:lnTo>
                    <a:pt x="142" y="18"/>
                  </a:lnTo>
                  <a:lnTo>
                    <a:pt x="158" y="22"/>
                  </a:lnTo>
                  <a:lnTo>
                    <a:pt x="172" y="28"/>
                  </a:lnTo>
                  <a:lnTo>
                    <a:pt x="186" y="3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186" y="56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66" y="50"/>
                  </a:lnTo>
                  <a:lnTo>
                    <a:pt x="158" y="38"/>
                  </a:lnTo>
                  <a:lnTo>
                    <a:pt x="150" y="28"/>
                  </a:lnTo>
                  <a:lnTo>
                    <a:pt x="142" y="18"/>
                  </a:lnTo>
                  <a:close/>
                  <a:moveTo>
                    <a:pt x="120" y="16"/>
                  </a:moveTo>
                  <a:lnTo>
                    <a:pt x="120" y="72"/>
                  </a:lnTo>
                  <a:lnTo>
                    <a:pt x="120" y="72"/>
                  </a:lnTo>
                  <a:lnTo>
                    <a:pt x="102" y="70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52"/>
                  </a:lnTo>
                  <a:lnTo>
                    <a:pt x="100" y="38"/>
                  </a:lnTo>
                  <a:lnTo>
                    <a:pt x="108" y="2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close/>
                  <a:moveTo>
                    <a:pt x="76" y="62"/>
                  </a:moveTo>
                  <a:lnTo>
                    <a:pt x="76" y="62"/>
                  </a:lnTo>
                  <a:lnTo>
                    <a:pt x="62" y="5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62" y="36"/>
                  </a:lnTo>
                  <a:lnTo>
                    <a:pt x="76" y="28"/>
                  </a:lnTo>
                  <a:lnTo>
                    <a:pt x="90" y="2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98" y="28"/>
                  </a:lnTo>
                  <a:lnTo>
                    <a:pt x="90" y="38"/>
                  </a:lnTo>
                  <a:lnTo>
                    <a:pt x="82" y="50"/>
                  </a:lnTo>
                  <a:lnTo>
                    <a:pt x="76" y="62"/>
                  </a:lnTo>
                  <a:close/>
                  <a:moveTo>
                    <a:pt x="80" y="72"/>
                  </a:moveTo>
                  <a:lnTo>
                    <a:pt x="80" y="72"/>
                  </a:lnTo>
                  <a:lnTo>
                    <a:pt x="100" y="78"/>
                  </a:lnTo>
                  <a:lnTo>
                    <a:pt x="120" y="80"/>
                  </a:lnTo>
                  <a:lnTo>
                    <a:pt x="120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96"/>
                  </a:lnTo>
                  <a:lnTo>
                    <a:pt x="80" y="72"/>
                  </a:lnTo>
                  <a:close/>
                  <a:moveTo>
                    <a:pt x="120" y="128"/>
                  </a:moveTo>
                  <a:lnTo>
                    <a:pt x="120" y="176"/>
                  </a:lnTo>
                  <a:lnTo>
                    <a:pt x="120" y="176"/>
                  </a:lnTo>
                  <a:lnTo>
                    <a:pt x="102" y="178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0" y="170"/>
                  </a:lnTo>
                  <a:lnTo>
                    <a:pt x="76" y="156"/>
                  </a:lnTo>
                  <a:lnTo>
                    <a:pt x="74" y="142"/>
                  </a:lnTo>
                  <a:lnTo>
                    <a:pt x="72" y="128"/>
                  </a:lnTo>
                  <a:lnTo>
                    <a:pt x="120" y="128"/>
                  </a:lnTo>
                  <a:close/>
                  <a:moveTo>
                    <a:pt x="106" y="230"/>
                  </a:moveTo>
                  <a:lnTo>
                    <a:pt x="106" y="230"/>
                  </a:lnTo>
                  <a:lnTo>
                    <a:pt x="92" y="226"/>
                  </a:lnTo>
                  <a:lnTo>
                    <a:pt x="78" y="222"/>
                  </a:lnTo>
                  <a:lnTo>
                    <a:pt x="66" y="214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66" y="198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92" y="212"/>
                  </a:lnTo>
                  <a:lnTo>
                    <a:pt x="106" y="230"/>
                  </a:lnTo>
                  <a:close/>
                  <a:moveTo>
                    <a:pt x="128" y="232"/>
                  </a:moveTo>
                  <a:lnTo>
                    <a:pt x="128" y="184"/>
                  </a:lnTo>
                  <a:lnTo>
                    <a:pt x="128" y="184"/>
                  </a:lnTo>
                  <a:lnTo>
                    <a:pt x="144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54" y="202"/>
                  </a:lnTo>
                  <a:lnTo>
                    <a:pt x="146" y="212"/>
                  </a:lnTo>
                  <a:lnTo>
                    <a:pt x="138" y="222"/>
                  </a:lnTo>
                  <a:lnTo>
                    <a:pt x="128" y="232"/>
                  </a:lnTo>
                  <a:lnTo>
                    <a:pt x="128" y="232"/>
                  </a:lnTo>
                  <a:close/>
                  <a:moveTo>
                    <a:pt x="168" y="192"/>
                  </a:moveTo>
                  <a:lnTo>
                    <a:pt x="168" y="192"/>
                  </a:lnTo>
                  <a:lnTo>
                    <a:pt x="182" y="198"/>
                  </a:lnTo>
                  <a:lnTo>
                    <a:pt x="194" y="206"/>
                  </a:lnTo>
                  <a:lnTo>
                    <a:pt x="194" y="206"/>
                  </a:lnTo>
                  <a:lnTo>
                    <a:pt x="182" y="214"/>
                  </a:lnTo>
                  <a:lnTo>
                    <a:pt x="170" y="222"/>
                  </a:lnTo>
                  <a:lnTo>
                    <a:pt x="156" y="226"/>
                  </a:lnTo>
                  <a:lnTo>
                    <a:pt x="142" y="230"/>
                  </a:lnTo>
                  <a:lnTo>
                    <a:pt x="142" y="230"/>
                  </a:lnTo>
                  <a:lnTo>
                    <a:pt x="156" y="212"/>
                  </a:lnTo>
                  <a:lnTo>
                    <a:pt x="168" y="192"/>
                  </a:lnTo>
                  <a:close/>
                  <a:moveTo>
                    <a:pt x="164" y="182"/>
                  </a:moveTo>
                  <a:lnTo>
                    <a:pt x="164" y="182"/>
                  </a:lnTo>
                  <a:lnTo>
                    <a:pt x="146" y="178"/>
                  </a:lnTo>
                  <a:lnTo>
                    <a:pt x="128" y="176"/>
                  </a:lnTo>
                  <a:lnTo>
                    <a:pt x="128" y="128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4" y="142"/>
                  </a:lnTo>
                  <a:lnTo>
                    <a:pt x="172" y="156"/>
                  </a:lnTo>
                  <a:lnTo>
                    <a:pt x="168" y="170"/>
                  </a:lnTo>
                  <a:lnTo>
                    <a:pt x="164" y="182"/>
                  </a:lnTo>
                  <a:close/>
                  <a:moveTo>
                    <a:pt x="128" y="120"/>
                  </a:moveTo>
                  <a:lnTo>
                    <a:pt x="128" y="80"/>
                  </a:lnTo>
                  <a:lnTo>
                    <a:pt x="128" y="80"/>
                  </a:lnTo>
                  <a:lnTo>
                    <a:pt x="148" y="78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4" y="96"/>
                  </a:lnTo>
                  <a:lnTo>
                    <a:pt x="176" y="120"/>
                  </a:lnTo>
                  <a:lnTo>
                    <a:pt x="128" y="120"/>
                  </a:lnTo>
                  <a:close/>
                  <a:moveTo>
                    <a:pt x="44" y="52"/>
                  </a:moveTo>
                  <a:lnTo>
                    <a:pt x="44" y="52"/>
                  </a:lnTo>
                  <a:lnTo>
                    <a:pt x="58" y="62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94"/>
                  </a:lnTo>
                  <a:lnTo>
                    <a:pt x="64" y="120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8" y="102"/>
                  </a:lnTo>
                  <a:lnTo>
                    <a:pt x="24" y="84"/>
                  </a:lnTo>
                  <a:lnTo>
                    <a:pt x="32" y="66"/>
                  </a:lnTo>
                  <a:lnTo>
                    <a:pt x="44" y="52"/>
                  </a:lnTo>
                  <a:close/>
                  <a:moveTo>
                    <a:pt x="16" y="128"/>
                  </a:moveTo>
                  <a:lnTo>
                    <a:pt x="64" y="128"/>
                  </a:lnTo>
                  <a:lnTo>
                    <a:pt x="64" y="128"/>
                  </a:lnTo>
                  <a:lnTo>
                    <a:pt x="66" y="144"/>
                  </a:lnTo>
                  <a:lnTo>
                    <a:pt x="68" y="158"/>
                  </a:lnTo>
                  <a:lnTo>
                    <a:pt x="72" y="172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62" y="192"/>
                  </a:lnTo>
                  <a:lnTo>
                    <a:pt x="48" y="200"/>
                  </a:lnTo>
                  <a:lnTo>
                    <a:pt x="48" y="200"/>
                  </a:lnTo>
                  <a:lnTo>
                    <a:pt x="36" y="186"/>
                  </a:lnTo>
                  <a:lnTo>
                    <a:pt x="26" y="168"/>
                  </a:lnTo>
                  <a:lnTo>
                    <a:pt x="18" y="148"/>
                  </a:lnTo>
                  <a:lnTo>
                    <a:pt x="16" y="128"/>
                  </a:lnTo>
                  <a:close/>
                  <a:moveTo>
                    <a:pt x="200" y="200"/>
                  </a:moveTo>
                  <a:lnTo>
                    <a:pt x="200" y="200"/>
                  </a:lnTo>
                  <a:lnTo>
                    <a:pt x="186" y="192"/>
                  </a:lnTo>
                  <a:lnTo>
                    <a:pt x="172" y="186"/>
                  </a:lnTo>
                  <a:lnTo>
                    <a:pt x="172" y="186"/>
                  </a:lnTo>
                  <a:lnTo>
                    <a:pt x="176" y="172"/>
                  </a:lnTo>
                  <a:lnTo>
                    <a:pt x="180" y="158"/>
                  </a:lnTo>
                  <a:lnTo>
                    <a:pt x="182" y="144"/>
                  </a:lnTo>
                  <a:lnTo>
                    <a:pt x="184" y="128"/>
                  </a:lnTo>
                  <a:lnTo>
                    <a:pt x="232" y="128"/>
                  </a:lnTo>
                  <a:lnTo>
                    <a:pt x="232" y="128"/>
                  </a:lnTo>
                  <a:lnTo>
                    <a:pt x="230" y="148"/>
                  </a:lnTo>
                  <a:lnTo>
                    <a:pt x="222" y="168"/>
                  </a:lnTo>
                  <a:lnTo>
                    <a:pt x="212" y="186"/>
                  </a:lnTo>
                  <a:lnTo>
                    <a:pt x="200" y="2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BECBFB7B-FF40-44A7-9D15-A5C7985F4996}"/>
                </a:ext>
              </a:extLst>
            </p:cNvPr>
            <p:cNvGrpSpPr/>
            <p:nvPr/>
          </p:nvGrpSpPr>
          <p:grpSpPr>
            <a:xfrm>
              <a:off x="9845606" y="4579237"/>
              <a:ext cx="443465" cy="360315"/>
              <a:chOff x="5588000" y="3625850"/>
              <a:chExt cx="406400" cy="330200"/>
            </a:xfrm>
            <a:grpFill/>
          </p:grpSpPr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68F7955B-661D-46C7-9BCF-8419DAC33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7400" y="3727450"/>
                <a:ext cx="76200" cy="101600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2"/>
                  </a:cxn>
                  <a:cxn ang="0">
                    <a:pos x="4" y="64"/>
                  </a:cxn>
                  <a:cxn ang="0">
                    <a:pos x="8" y="64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4" y="64"/>
                  </a:cxn>
                  <a:cxn ang="0">
                    <a:pos x="46" y="62"/>
                  </a:cxn>
                  <a:cxn ang="0">
                    <a:pos x="48" y="60"/>
                  </a:cxn>
                  <a:cxn ang="0">
                    <a:pos x="48" y="56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46" y="40"/>
                  </a:cxn>
                  <a:cxn ang="0">
                    <a:pos x="22" y="4"/>
                  </a:cxn>
                  <a:cxn ang="0">
                    <a:pos x="40" y="56"/>
                  </a:cxn>
                  <a:cxn ang="0">
                    <a:pos x="8" y="56"/>
                  </a:cxn>
                  <a:cxn ang="0">
                    <a:pos x="8" y="8"/>
                  </a:cxn>
                  <a:cxn ang="0">
                    <a:pos x="16" y="8"/>
                  </a:cxn>
                  <a:cxn ang="0">
                    <a:pos x="40" y="44"/>
                  </a:cxn>
                  <a:cxn ang="0">
                    <a:pos x="40" y="56"/>
                  </a:cxn>
                </a:cxnLst>
                <a:rect l="0" t="0" r="r" b="b"/>
                <a:pathLst>
                  <a:path w="48" h="64">
                    <a:moveTo>
                      <a:pt x="22" y="4"/>
                    </a:moveTo>
                    <a:lnTo>
                      <a:pt x="22" y="4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2"/>
                    </a:lnTo>
                    <a:lnTo>
                      <a:pt x="4" y="64"/>
                    </a:lnTo>
                    <a:lnTo>
                      <a:pt x="8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46" y="40"/>
                    </a:lnTo>
                    <a:lnTo>
                      <a:pt x="22" y="4"/>
                    </a:lnTo>
                    <a:close/>
                    <a:moveTo>
                      <a:pt x="40" y="56"/>
                    </a:moveTo>
                    <a:lnTo>
                      <a:pt x="8" y="56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40" y="44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4FB26BF0-999A-4AB2-BA24-6B6068DF7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0" y="3625850"/>
                <a:ext cx="406400" cy="330200"/>
              </a:xfrm>
              <a:custGeom>
                <a:avLst/>
                <a:gdLst/>
                <a:ahLst/>
                <a:cxnLst>
                  <a:cxn ang="0">
                    <a:pos x="220" y="50"/>
                  </a:cxn>
                  <a:cxn ang="0">
                    <a:pos x="206" y="40"/>
                  </a:cxn>
                  <a:cxn ang="0">
                    <a:pos x="168" y="24"/>
                  </a:cxn>
                  <a:cxn ang="0">
                    <a:pos x="160" y="8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12"/>
                  </a:cxn>
                  <a:cxn ang="0">
                    <a:pos x="8" y="128"/>
                  </a:cxn>
                  <a:cxn ang="0">
                    <a:pos x="24" y="136"/>
                  </a:cxn>
                  <a:cxn ang="0">
                    <a:pos x="26" y="170"/>
                  </a:cxn>
                  <a:cxn ang="0">
                    <a:pos x="48" y="184"/>
                  </a:cxn>
                  <a:cxn ang="0">
                    <a:pos x="62" y="194"/>
                  </a:cxn>
                  <a:cxn ang="0">
                    <a:pos x="88" y="208"/>
                  </a:cxn>
                  <a:cxn ang="0">
                    <a:pos x="108" y="202"/>
                  </a:cxn>
                  <a:cxn ang="0">
                    <a:pos x="162" y="184"/>
                  </a:cxn>
                  <a:cxn ang="0">
                    <a:pos x="172" y="202"/>
                  </a:cxn>
                  <a:cxn ang="0">
                    <a:pos x="192" y="208"/>
                  </a:cxn>
                  <a:cxn ang="0">
                    <a:pos x="218" y="194"/>
                  </a:cxn>
                  <a:cxn ang="0">
                    <a:pos x="232" y="184"/>
                  </a:cxn>
                  <a:cxn ang="0">
                    <a:pos x="254" y="170"/>
                  </a:cxn>
                  <a:cxn ang="0">
                    <a:pos x="256" y="112"/>
                  </a:cxn>
                  <a:cxn ang="0">
                    <a:pos x="24" y="120"/>
                  </a:cxn>
                  <a:cxn ang="0">
                    <a:pos x="18" y="118"/>
                  </a:cxn>
                  <a:cxn ang="0">
                    <a:pos x="16" y="24"/>
                  </a:cxn>
                  <a:cxn ang="0">
                    <a:pos x="18" y="18"/>
                  </a:cxn>
                  <a:cxn ang="0">
                    <a:pos x="144" y="16"/>
                  </a:cxn>
                  <a:cxn ang="0">
                    <a:pos x="150" y="18"/>
                  </a:cxn>
                  <a:cxn ang="0">
                    <a:pos x="152" y="40"/>
                  </a:cxn>
                  <a:cxn ang="0">
                    <a:pos x="152" y="112"/>
                  </a:cxn>
                  <a:cxn ang="0">
                    <a:pos x="148" y="120"/>
                  </a:cxn>
                  <a:cxn ang="0">
                    <a:pos x="88" y="192"/>
                  </a:cxn>
                  <a:cxn ang="0">
                    <a:pos x="76" y="188"/>
                  </a:cxn>
                  <a:cxn ang="0">
                    <a:pos x="72" y="176"/>
                  </a:cxn>
                  <a:cxn ang="0">
                    <a:pos x="82" y="162"/>
                  </a:cxn>
                  <a:cxn ang="0">
                    <a:pos x="94" y="162"/>
                  </a:cxn>
                  <a:cxn ang="0">
                    <a:pos x="104" y="176"/>
                  </a:cxn>
                  <a:cxn ang="0">
                    <a:pos x="100" y="188"/>
                  </a:cxn>
                  <a:cxn ang="0">
                    <a:pos x="192" y="192"/>
                  </a:cxn>
                  <a:cxn ang="0">
                    <a:pos x="180" y="188"/>
                  </a:cxn>
                  <a:cxn ang="0">
                    <a:pos x="176" y="176"/>
                  </a:cxn>
                  <a:cxn ang="0">
                    <a:pos x="186" y="162"/>
                  </a:cxn>
                  <a:cxn ang="0">
                    <a:pos x="198" y="162"/>
                  </a:cxn>
                  <a:cxn ang="0">
                    <a:pos x="208" y="176"/>
                  </a:cxn>
                  <a:cxn ang="0">
                    <a:pos x="204" y="188"/>
                  </a:cxn>
                  <a:cxn ang="0">
                    <a:pos x="240" y="160"/>
                  </a:cxn>
                  <a:cxn ang="0">
                    <a:pos x="238" y="166"/>
                  </a:cxn>
                  <a:cxn ang="0">
                    <a:pos x="222" y="168"/>
                  </a:cxn>
                  <a:cxn ang="0">
                    <a:pos x="212" y="150"/>
                  </a:cxn>
                  <a:cxn ang="0">
                    <a:pos x="192" y="144"/>
                  </a:cxn>
                  <a:cxn ang="0">
                    <a:pos x="166" y="158"/>
                  </a:cxn>
                  <a:cxn ang="0">
                    <a:pos x="118" y="168"/>
                  </a:cxn>
                  <a:cxn ang="0">
                    <a:pos x="98" y="146"/>
                  </a:cxn>
                  <a:cxn ang="0">
                    <a:pos x="78" y="146"/>
                  </a:cxn>
                  <a:cxn ang="0">
                    <a:pos x="58" y="168"/>
                  </a:cxn>
                  <a:cxn ang="0">
                    <a:pos x="44" y="168"/>
                  </a:cxn>
                  <a:cxn ang="0">
                    <a:pos x="40" y="160"/>
                  </a:cxn>
                  <a:cxn ang="0">
                    <a:pos x="144" y="136"/>
                  </a:cxn>
                  <a:cxn ang="0">
                    <a:pos x="166" y="122"/>
                  </a:cxn>
                  <a:cxn ang="0">
                    <a:pos x="200" y="56"/>
                  </a:cxn>
                  <a:cxn ang="0">
                    <a:pos x="206" y="60"/>
                  </a:cxn>
                  <a:cxn ang="0">
                    <a:pos x="240" y="112"/>
                  </a:cxn>
                </a:cxnLst>
                <a:rect l="0" t="0" r="r" b="b"/>
                <a:pathLst>
                  <a:path w="256" h="208">
                    <a:moveTo>
                      <a:pt x="252" y="98"/>
                    </a:moveTo>
                    <a:lnTo>
                      <a:pt x="220" y="50"/>
                    </a:lnTo>
                    <a:lnTo>
                      <a:pt x="220" y="50"/>
                    </a:lnTo>
                    <a:lnTo>
                      <a:pt x="216" y="46"/>
                    </a:lnTo>
                    <a:lnTo>
                      <a:pt x="212" y="42"/>
                    </a:lnTo>
                    <a:lnTo>
                      <a:pt x="206" y="40"/>
                    </a:lnTo>
                    <a:lnTo>
                      <a:pt x="200" y="40"/>
                    </a:lnTo>
                    <a:lnTo>
                      <a:pt x="168" y="40"/>
                    </a:lnTo>
                    <a:lnTo>
                      <a:pt x="168" y="24"/>
                    </a:lnTo>
                    <a:lnTo>
                      <a:pt x="168" y="24"/>
                    </a:lnTo>
                    <a:lnTo>
                      <a:pt x="166" y="14"/>
                    </a:lnTo>
                    <a:lnTo>
                      <a:pt x="160" y="8"/>
                    </a:lnTo>
                    <a:lnTo>
                      <a:pt x="154" y="2"/>
                    </a:lnTo>
                    <a:lnTo>
                      <a:pt x="14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22"/>
                    </a:lnTo>
                    <a:lnTo>
                      <a:pt x="8" y="128"/>
                    </a:lnTo>
                    <a:lnTo>
                      <a:pt x="14" y="134"/>
                    </a:lnTo>
                    <a:lnTo>
                      <a:pt x="24" y="136"/>
                    </a:lnTo>
                    <a:lnTo>
                      <a:pt x="24" y="136"/>
                    </a:lnTo>
                    <a:lnTo>
                      <a:pt x="24" y="160"/>
                    </a:lnTo>
                    <a:lnTo>
                      <a:pt x="24" y="160"/>
                    </a:lnTo>
                    <a:lnTo>
                      <a:pt x="26" y="170"/>
                    </a:lnTo>
                    <a:lnTo>
                      <a:pt x="32" y="176"/>
                    </a:lnTo>
                    <a:lnTo>
                      <a:pt x="38" y="182"/>
                    </a:lnTo>
                    <a:lnTo>
                      <a:pt x="48" y="184"/>
                    </a:lnTo>
                    <a:lnTo>
                      <a:pt x="58" y="184"/>
                    </a:lnTo>
                    <a:lnTo>
                      <a:pt x="58" y="184"/>
                    </a:lnTo>
                    <a:lnTo>
                      <a:pt x="62" y="194"/>
                    </a:lnTo>
                    <a:lnTo>
                      <a:pt x="68" y="202"/>
                    </a:lnTo>
                    <a:lnTo>
                      <a:pt x="78" y="206"/>
                    </a:lnTo>
                    <a:lnTo>
                      <a:pt x="88" y="208"/>
                    </a:lnTo>
                    <a:lnTo>
                      <a:pt x="88" y="208"/>
                    </a:lnTo>
                    <a:lnTo>
                      <a:pt x="98" y="206"/>
                    </a:lnTo>
                    <a:lnTo>
                      <a:pt x="108" y="202"/>
                    </a:lnTo>
                    <a:lnTo>
                      <a:pt x="114" y="194"/>
                    </a:lnTo>
                    <a:lnTo>
                      <a:pt x="118" y="184"/>
                    </a:lnTo>
                    <a:lnTo>
                      <a:pt x="162" y="184"/>
                    </a:lnTo>
                    <a:lnTo>
                      <a:pt x="162" y="184"/>
                    </a:lnTo>
                    <a:lnTo>
                      <a:pt x="166" y="194"/>
                    </a:lnTo>
                    <a:lnTo>
                      <a:pt x="172" y="202"/>
                    </a:lnTo>
                    <a:lnTo>
                      <a:pt x="182" y="206"/>
                    </a:lnTo>
                    <a:lnTo>
                      <a:pt x="192" y="208"/>
                    </a:lnTo>
                    <a:lnTo>
                      <a:pt x="192" y="208"/>
                    </a:lnTo>
                    <a:lnTo>
                      <a:pt x="202" y="206"/>
                    </a:lnTo>
                    <a:lnTo>
                      <a:pt x="212" y="202"/>
                    </a:lnTo>
                    <a:lnTo>
                      <a:pt x="218" y="194"/>
                    </a:lnTo>
                    <a:lnTo>
                      <a:pt x="222" y="184"/>
                    </a:lnTo>
                    <a:lnTo>
                      <a:pt x="232" y="184"/>
                    </a:lnTo>
                    <a:lnTo>
                      <a:pt x="232" y="184"/>
                    </a:lnTo>
                    <a:lnTo>
                      <a:pt x="242" y="182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6" y="160"/>
                    </a:lnTo>
                    <a:lnTo>
                      <a:pt x="256" y="112"/>
                    </a:lnTo>
                    <a:lnTo>
                      <a:pt x="256" y="112"/>
                    </a:lnTo>
                    <a:lnTo>
                      <a:pt x="254" y="106"/>
                    </a:lnTo>
                    <a:lnTo>
                      <a:pt x="252" y="98"/>
                    </a:lnTo>
                    <a:close/>
                    <a:moveTo>
                      <a:pt x="24" y="120"/>
                    </a:moveTo>
                    <a:lnTo>
                      <a:pt x="24" y="120"/>
                    </a:lnTo>
                    <a:lnTo>
                      <a:pt x="20" y="120"/>
                    </a:lnTo>
                    <a:lnTo>
                      <a:pt x="18" y="118"/>
                    </a:lnTo>
                    <a:lnTo>
                      <a:pt x="16" y="116"/>
                    </a:lnTo>
                    <a:lnTo>
                      <a:pt x="16" y="11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144" y="16"/>
                    </a:lnTo>
                    <a:lnTo>
                      <a:pt x="144" y="16"/>
                    </a:lnTo>
                    <a:lnTo>
                      <a:pt x="148" y="16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2" y="24"/>
                    </a:lnTo>
                    <a:lnTo>
                      <a:pt x="152" y="40"/>
                    </a:lnTo>
                    <a:lnTo>
                      <a:pt x="152" y="56"/>
                    </a:lnTo>
                    <a:lnTo>
                      <a:pt x="152" y="112"/>
                    </a:lnTo>
                    <a:lnTo>
                      <a:pt x="152" y="112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48" y="120"/>
                    </a:lnTo>
                    <a:lnTo>
                      <a:pt x="144" y="120"/>
                    </a:lnTo>
                    <a:lnTo>
                      <a:pt x="24" y="120"/>
                    </a:lnTo>
                    <a:close/>
                    <a:moveTo>
                      <a:pt x="88" y="192"/>
                    </a:moveTo>
                    <a:lnTo>
                      <a:pt x="88" y="192"/>
                    </a:lnTo>
                    <a:lnTo>
                      <a:pt x="82" y="190"/>
                    </a:lnTo>
                    <a:lnTo>
                      <a:pt x="76" y="188"/>
                    </a:lnTo>
                    <a:lnTo>
                      <a:pt x="74" y="18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4" y="170"/>
                    </a:lnTo>
                    <a:lnTo>
                      <a:pt x="76" y="164"/>
                    </a:lnTo>
                    <a:lnTo>
                      <a:pt x="82" y="162"/>
                    </a:lnTo>
                    <a:lnTo>
                      <a:pt x="88" y="160"/>
                    </a:lnTo>
                    <a:lnTo>
                      <a:pt x="88" y="160"/>
                    </a:lnTo>
                    <a:lnTo>
                      <a:pt x="94" y="162"/>
                    </a:lnTo>
                    <a:lnTo>
                      <a:pt x="100" y="164"/>
                    </a:lnTo>
                    <a:lnTo>
                      <a:pt x="102" y="17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02" y="182"/>
                    </a:lnTo>
                    <a:lnTo>
                      <a:pt x="100" y="188"/>
                    </a:lnTo>
                    <a:lnTo>
                      <a:pt x="94" y="190"/>
                    </a:lnTo>
                    <a:lnTo>
                      <a:pt x="88" y="192"/>
                    </a:lnTo>
                    <a:close/>
                    <a:moveTo>
                      <a:pt x="192" y="192"/>
                    </a:moveTo>
                    <a:lnTo>
                      <a:pt x="192" y="192"/>
                    </a:lnTo>
                    <a:lnTo>
                      <a:pt x="186" y="190"/>
                    </a:lnTo>
                    <a:lnTo>
                      <a:pt x="180" y="188"/>
                    </a:lnTo>
                    <a:lnTo>
                      <a:pt x="178" y="182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8" y="170"/>
                    </a:lnTo>
                    <a:lnTo>
                      <a:pt x="180" y="164"/>
                    </a:lnTo>
                    <a:lnTo>
                      <a:pt x="186" y="162"/>
                    </a:lnTo>
                    <a:lnTo>
                      <a:pt x="192" y="160"/>
                    </a:lnTo>
                    <a:lnTo>
                      <a:pt x="192" y="160"/>
                    </a:lnTo>
                    <a:lnTo>
                      <a:pt x="198" y="162"/>
                    </a:lnTo>
                    <a:lnTo>
                      <a:pt x="204" y="164"/>
                    </a:lnTo>
                    <a:lnTo>
                      <a:pt x="206" y="170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6" y="182"/>
                    </a:lnTo>
                    <a:lnTo>
                      <a:pt x="204" y="188"/>
                    </a:lnTo>
                    <a:lnTo>
                      <a:pt x="198" y="190"/>
                    </a:lnTo>
                    <a:lnTo>
                      <a:pt x="192" y="192"/>
                    </a:lnTo>
                    <a:close/>
                    <a:moveTo>
                      <a:pt x="240" y="160"/>
                    </a:moveTo>
                    <a:lnTo>
                      <a:pt x="240" y="160"/>
                    </a:lnTo>
                    <a:lnTo>
                      <a:pt x="240" y="164"/>
                    </a:lnTo>
                    <a:lnTo>
                      <a:pt x="238" y="166"/>
                    </a:lnTo>
                    <a:lnTo>
                      <a:pt x="236" y="168"/>
                    </a:lnTo>
                    <a:lnTo>
                      <a:pt x="232" y="168"/>
                    </a:lnTo>
                    <a:lnTo>
                      <a:pt x="222" y="168"/>
                    </a:lnTo>
                    <a:lnTo>
                      <a:pt x="222" y="168"/>
                    </a:lnTo>
                    <a:lnTo>
                      <a:pt x="218" y="158"/>
                    </a:lnTo>
                    <a:lnTo>
                      <a:pt x="212" y="150"/>
                    </a:lnTo>
                    <a:lnTo>
                      <a:pt x="202" y="146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82" y="146"/>
                    </a:lnTo>
                    <a:lnTo>
                      <a:pt x="172" y="150"/>
                    </a:lnTo>
                    <a:lnTo>
                      <a:pt x="166" y="158"/>
                    </a:lnTo>
                    <a:lnTo>
                      <a:pt x="162" y="168"/>
                    </a:lnTo>
                    <a:lnTo>
                      <a:pt x="118" y="168"/>
                    </a:lnTo>
                    <a:lnTo>
                      <a:pt x="118" y="168"/>
                    </a:lnTo>
                    <a:lnTo>
                      <a:pt x="114" y="158"/>
                    </a:lnTo>
                    <a:lnTo>
                      <a:pt x="108" y="150"/>
                    </a:lnTo>
                    <a:lnTo>
                      <a:pt x="98" y="146"/>
                    </a:lnTo>
                    <a:lnTo>
                      <a:pt x="88" y="144"/>
                    </a:lnTo>
                    <a:lnTo>
                      <a:pt x="88" y="144"/>
                    </a:lnTo>
                    <a:lnTo>
                      <a:pt x="78" y="146"/>
                    </a:lnTo>
                    <a:lnTo>
                      <a:pt x="68" y="150"/>
                    </a:lnTo>
                    <a:lnTo>
                      <a:pt x="62" y="158"/>
                    </a:lnTo>
                    <a:lnTo>
                      <a:pt x="58" y="168"/>
                    </a:lnTo>
                    <a:lnTo>
                      <a:pt x="48" y="168"/>
                    </a:lnTo>
                    <a:lnTo>
                      <a:pt x="48" y="168"/>
                    </a:lnTo>
                    <a:lnTo>
                      <a:pt x="44" y="168"/>
                    </a:lnTo>
                    <a:lnTo>
                      <a:pt x="42" y="166"/>
                    </a:lnTo>
                    <a:lnTo>
                      <a:pt x="40" y="164"/>
                    </a:lnTo>
                    <a:lnTo>
                      <a:pt x="40" y="160"/>
                    </a:lnTo>
                    <a:lnTo>
                      <a:pt x="40" y="136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54" y="134"/>
                    </a:lnTo>
                    <a:lnTo>
                      <a:pt x="160" y="128"/>
                    </a:lnTo>
                    <a:lnTo>
                      <a:pt x="166" y="122"/>
                    </a:lnTo>
                    <a:lnTo>
                      <a:pt x="168" y="112"/>
                    </a:lnTo>
                    <a:lnTo>
                      <a:pt x="168" y="56"/>
                    </a:lnTo>
                    <a:lnTo>
                      <a:pt x="200" y="56"/>
                    </a:lnTo>
                    <a:lnTo>
                      <a:pt x="200" y="56"/>
                    </a:lnTo>
                    <a:lnTo>
                      <a:pt x="204" y="56"/>
                    </a:lnTo>
                    <a:lnTo>
                      <a:pt x="206" y="60"/>
                    </a:lnTo>
                    <a:lnTo>
                      <a:pt x="238" y="108"/>
                    </a:lnTo>
                    <a:lnTo>
                      <a:pt x="238" y="108"/>
                    </a:lnTo>
                    <a:lnTo>
                      <a:pt x="240" y="112"/>
                    </a:lnTo>
                    <a:lnTo>
                      <a:pt x="24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D6AD01F8-BDD7-43A4-829D-F66D593EAD42}"/>
                </a:ext>
              </a:extLst>
            </p:cNvPr>
            <p:cNvGrpSpPr/>
            <p:nvPr/>
          </p:nvGrpSpPr>
          <p:grpSpPr>
            <a:xfrm>
              <a:off x="6297886" y="3678449"/>
              <a:ext cx="443465" cy="388032"/>
              <a:chOff x="2336800" y="2800350"/>
              <a:chExt cx="406400" cy="355600"/>
            </a:xfrm>
            <a:grpFill/>
          </p:grpSpPr>
          <p:sp>
            <p:nvSpPr>
              <p:cNvPr id="136" name="Freeform 123">
                <a:extLst>
                  <a:ext uri="{FF2B5EF4-FFF2-40B4-BE49-F238E27FC236}">
                    <a16:creationId xmlns:a16="http://schemas.microsoft.com/office/drawing/2014/main" id="{09CD4760-ECA3-49D6-98CD-056704D0F3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800" y="2800350"/>
                <a:ext cx="406400" cy="292100"/>
              </a:xfrm>
              <a:custGeom>
                <a:avLst/>
                <a:gdLst/>
                <a:ahLst/>
                <a:cxnLst>
                  <a:cxn ang="0">
                    <a:pos x="256" y="48"/>
                  </a:cxn>
                  <a:cxn ang="0">
                    <a:pos x="250" y="34"/>
                  </a:cxn>
                  <a:cxn ang="0">
                    <a:pos x="238" y="24"/>
                  </a:cxn>
                  <a:cxn ang="0">
                    <a:pos x="134" y="0"/>
                  </a:cxn>
                  <a:cxn ang="0">
                    <a:pos x="128" y="0"/>
                  </a:cxn>
                  <a:cxn ang="0">
                    <a:pos x="18" y="24"/>
                  </a:cxn>
                  <a:cxn ang="0">
                    <a:pos x="12" y="28"/>
                  </a:cxn>
                  <a:cxn ang="0">
                    <a:pos x="2" y="40"/>
                  </a:cxn>
                  <a:cxn ang="0">
                    <a:pos x="0" y="48"/>
                  </a:cxn>
                  <a:cxn ang="0">
                    <a:pos x="6" y="62"/>
                  </a:cxn>
                  <a:cxn ang="0">
                    <a:pos x="18" y="72"/>
                  </a:cxn>
                  <a:cxn ang="0">
                    <a:pos x="40" y="144"/>
                  </a:cxn>
                  <a:cxn ang="0">
                    <a:pos x="42" y="152"/>
                  </a:cxn>
                  <a:cxn ang="0">
                    <a:pos x="52" y="166"/>
                  </a:cxn>
                  <a:cxn ang="0">
                    <a:pos x="72" y="176"/>
                  </a:cxn>
                  <a:cxn ang="0">
                    <a:pos x="106" y="184"/>
                  </a:cxn>
                  <a:cxn ang="0">
                    <a:pos x="128" y="184"/>
                  </a:cxn>
                  <a:cxn ang="0">
                    <a:pos x="168" y="180"/>
                  </a:cxn>
                  <a:cxn ang="0">
                    <a:pos x="196" y="172"/>
                  </a:cxn>
                  <a:cxn ang="0">
                    <a:pos x="212" y="160"/>
                  </a:cxn>
                  <a:cxn ang="0">
                    <a:pos x="216" y="144"/>
                  </a:cxn>
                  <a:cxn ang="0">
                    <a:pos x="238" y="72"/>
                  </a:cxn>
                  <a:cxn ang="0">
                    <a:pos x="244" y="68"/>
                  </a:cxn>
                  <a:cxn ang="0">
                    <a:pos x="254" y="56"/>
                  </a:cxn>
                  <a:cxn ang="0">
                    <a:pos x="200" y="144"/>
                  </a:cxn>
                  <a:cxn ang="0">
                    <a:pos x="198" y="148"/>
                  </a:cxn>
                  <a:cxn ang="0">
                    <a:pos x="190" y="156"/>
                  </a:cxn>
                  <a:cxn ang="0">
                    <a:pos x="172" y="162"/>
                  </a:cxn>
                  <a:cxn ang="0">
                    <a:pos x="144" y="168"/>
                  </a:cxn>
                  <a:cxn ang="0">
                    <a:pos x="128" y="168"/>
                  </a:cxn>
                  <a:cxn ang="0">
                    <a:pos x="96" y="166"/>
                  </a:cxn>
                  <a:cxn ang="0">
                    <a:pos x="74" y="160"/>
                  </a:cxn>
                  <a:cxn ang="0">
                    <a:pos x="60" y="152"/>
                  </a:cxn>
                  <a:cxn ang="0">
                    <a:pos x="56" y="144"/>
                  </a:cxn>
                  <a:cxn ang="0">
                    <a:pos x="122" y="96"/>
                  </a:cxn>
                  <a:cxn ang="0">
                    <a:pos x="128" y="96"/>
                  </a:cxn>
                  <a:cxn ang="0">
                    <a:pos x="134" y="96"/>
                  </a:cxn>
                  <a:cxn ang="0">
                    <a:pos x="200" y="144"/>
                  </a:cxn>
                  <a:cxn ang="0">
                    <a:pos x="130" y="80"/>
                  </a:cxn>
                  <a:cxn ang="0">
                    <a:pos x="128" y="80"/>
                  </a:cxn>
                  <a:cxn ang="0">
                    <a:pos x="22" y="56"/>
                  </a:cxn>
                  <a:cxn ang="0">
                    <a:pos x="18" y="52"/>
                  </a:cxn>
                  <a:cxn ang="0">
                    <a:pos x="16" y="48"/>
                  </a:cxn>
                  <a:cxn ang="0">
                    <a:pos x="22" y="40"/>
                  </a:cxn>
                  <a:cxn ang="0">
                    <a:pos x="126" y="16"/>
                  </a:cxn>
                  <a:cxn ang="0">
                    <a:pos x="128" y="16"/>
                  </a:cxn>
                  <a:cxn ang="0">
                    <a:pos x="234" y="40"/>
                  </a:cxn>
                  <a:cxn ang="0">
                    <a:pos x="238" y="44"/>
                  </a:cxn>
                  <a:cxn ang="0">
                    <a:pos x="240" y="48"/>
                  </a:cxn>
                  <a:cxn ang="0">
                    <a:pos x="234" y="56"/>
                  </a:cxn>
                </a:cxnLst>
                <a:rect l="0" t="0" r="r" b="b"/>
                <a:pathLst>
                  <a:path w="256" h="184">
                    <a:moveTo>
                      <a:pt x="256" y="48"/>
                    </a:moveTo>
                    <a:lnTo>
                      <a:pt x="256" y="48"/>
                    </a:lnTo>
                    <a:lnTo>
                      <a:pt x="254" y="40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38" y="24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22" y="0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28"/>
                    </a:lnTo>
                    <a:lnTo>
                      <a:pt x="6" y="34"/>
                    </a:lnTo>
                    <a:lnTo>
                      <a:pt x="2" y="4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6"/>
                    </a:lnTo>
                    <a:lnTo>
                      <a:pt x="6" y="62"/>
                    </a:lnTo>
                    <a:lnTo>
                      <a:pt x="12" y="68"/>
                    </a:lnTo>
                    <a:lnTo>
                      <a:pt x="18" y="72"/>
                    </a:lnTo>
                    <a:lnTo>
                      <a:pt x="40" y="76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42" y="152"/>
                    </a:lnTo>
                    <a:lnTo>
                      <a:pt x="44" y="160"/>
                    </a:lnTo>
                    <a:lnTo>
                      <a:pt x="52" y="166"/>
                    </a:lnTo>
                    <a:lnTo>
                      <a:pt x="60" y="172"/>
                    </a:lnTo>
                    <a:lnTo>
                      <a:pt x="72" y="176"/>
                    </a:lnTo>
                    <a:lnTo>
                      <a:pt x="88" y="180"/>
                    </a:lnTo>
                    <a:lnTo>
                      <a:pt x="106" y="184"/>
                    </a:lnTo>
                    <a:lnTo>
                      <a:pt x="128" y="184"/>
                    </a:lnTo>
                    <a:lnTo>
                      <a:pt x="128" y="184"/>
                    </a:lnTo>
                    <a:lnTo>
                      <a:pt x="150" y="184"/>
                    </a:lnTo>
                    <a:lnTo>
                      <a:pt x="168" y="180"/>
                    </a:lnTo>
                    <a:lnTo>
                      <a:pt x="184" y="176"/>
                    </a:lnTo>
                    <a:lnTo>
                      <a:pt x="196" y="172"/>
                    </a:lnTo>
                    <a:lnTo>
                      <a:pt x="204" y="166"/>
                    </a:lnTo>
                    <a:lnTo>
                      <a:pt x="212" y="160"/>
                    </a:lnTo>
                    <a:lnTo>
                      <a:pt x="214" y="152"/>
                    </a:lnTo>
                    <a:lnTo>
                      <a:pt x="216" y="144"/>
                    </a:lnTo>
                    <a:lnTo>
                      <a:pt x="216" y="76"/>
                    </a:lnTo>
                    <a:lnTo>
                      <a:pt x="238" y="72"/>
                    </a:lnTo>
                    <a:lnTo>
                      <a:pt x="238" y="72"/>
                    </a:lnTo>
                    <a:lnTo>
                      <a:pt x="244" y="68"/>
                    </a:lnTo>
                    <a:lnTo>
                      <a:pt x="250" y="62"/>
                    </a:lnTo>
                    <a:lnTo>
                      <a:pt x="254" y="56"/>
                    </a:lnTo>
                    <a:lnTo>
                      <a:pt x="256" y="48"/>
                    </a:lnTo>
                    <a:close/>
                    <a:moveTo>
                      <a:pt x="200" y="144"/>
                    </a:moveTo>
                    <a:lnTo>
                      <a:pt x="200" y="144"/>
                    </a:lnTo>
                    <a:lnTo>
                      <a:pt x="198" y="148"/>
                    </a:lnTo>
                    <a:lnTo>
                      <a:pt x="196" y="152"/>
                    </a:lnTo>
                    <a:lnTo>
                      <a:pt x="190" y="156"/>
                    </a:lnTo>
                    <a:lnTo>
                      <a:pt x="182" y="160"/>
                    </a:lnTo>
                    <a:lnTo>
                      <a:pt x="172" y="162"/>
                    </a:lnTo>
                    <a:lnTo>
                      <a:pt x="160" y="166"/>
                    </a:lnTo>
                    <a:lnTo>
                      <a:pt x="144" y="168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12" y="168"/>
                    </a:lnTo>
                    <a:lnTo>
                      <a:pt x="96" y="166"/>
                    </a:lnTo>
                    <a:lnTo>
                      <a:pt x="84" y="162"/>
                    </a:lnTo>
                    <a:lnTo>
                      <a:pt x="74" y="160"/>
                    </a:lnTo>
                    <a:lnTo>
                      <a:pt x="66" y="156"/>
                    </a:lnTo>
                    <a:lnTo>
                      <a:pt x="60" y="152"/>
                    </a:lnTo>
                    <a:lnTo>
                      <a:pt x="58" y="148"/>
                    </a:lnTo>
                    <a:lnTo>
                      <a:pt x="56" y="144"/>
                    </a:lnTo>
                    <a:lnTo>
                      <a:pt x="56" y="80"/>
                    </a:lnTo>
                    <a:lnTo>
                      <a:pt x="122" y="96"/>
                    </a:lnTo>
                    <a:lnTo>
                      <a:pt x="122" y="96"/>
                    </a:lnTo>
                    <a:lnTo>
                      <a:pt x="128" y="96"/>
                    </a:lnTo>
                    <a:lnTo>
                      <a:pt x="128" y="96"/>
                    </a:lnTo>
                    <a:lnTo>
                      <a:pt x="134" y="96"/>
                    </a:lnTo>
                    <a:lnTo>
                      <a:pt x="200" y="80"/>
                    </a:lnTo>
                    <a:lnTo>
                      <a:pt x="200" y="144"/>
                    </a:lnTo>
                    <a:close/>
                    <a:moveTo>
                      <a:pt x="130" y="80"/>
                    </a:moveTo>
                    <a:lnTo>
                      <a:pt x="130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6" y="80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8" y="52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8" y="44"/>
                    </a:lnTo>
                    <a:lnTo>
                      <a:pt x="22" y="40"/>
                    </a:lnTo>
                    <a:lnTo>
                      <a:pt x="126" y="16"/>
                    </a:lnTo>
                    <a:lnTo>
                      <a:pt x="126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30" y="16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8" y="44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38" y="52"/>
                    </a:lnTo>
                    <a:lnTo>
                      <a:pt x="234" y="56"/>
                    </a:lnTo>
                    <a:lnTo>
                      <a:pt x="130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7" name="Freeform 127">
                <a:extLst>
                  <a:ext uri="{FF2B5EF4-FFF2-40B4-BE49-F238E27FC236}">
                    <a16:creationId xmlns:a16="http://schemas.microsoft.com/office/drawing/2014/main" id="{62788ABD-B78E-471A-9455-FE21D20A1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100" y="2927350"/>
                <a:ext cx="25400" cy="139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0" y="84"/>
                  </a:cxn>
                  <a:cxn ang="0">
                    <a:pos x="2" y="86"/>
                  </a:cxn>
                  <a:cxn ang="0">
                    <a:pos x="4" y="88"/>
                  </a:cxn>
                  <a:cxn ang="0">
                    <a:pos x="8" y="88"/>
                  </a:cxn>
                  <a:cxn ang="0">
                    <a:pos x="8" y="88"/>
                  </a:cxn>
                  <a:cxn ang="0">
                    <a:pos x="12" y="88"/>
                  </a:cxn>
                  <a:cxn ang="0">
                    <a:pos x="14" y="86"/>
                  </a:cxn>
                  <a:cxn ang="0">
                    <a:pos x="16" y="84"/>
                  </a:cxn>
                  <a:cxn ang="0">
                    <a:pos x="16" y="8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16" h="88">
                    <a:moveTo>
                      <a:pt x="0" y="8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0" y="84"/>
                    </a:lnTo>
                    <a:lnTo>
                      <a:pt x="2" y="86"/>
                    </a:lnTo>
                    <a:lnTo>
                      <a:pt x="4" y="88"/>
                    </a:lnTo>
                    <a:lnTo>
                      <a:pt x="8" y="88"/>
                    </a:lnTo>
                    <a:lnTo>
                      <a:pt x="8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6" y="84"/>
                    </a:lnTo>
                    <a:lnTo>
                      <a:pt x="16" y="8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8" name="Freeform 129">
                <a:extLst>
                  <a:ext uri="{FF2B5EF4-FFF2-40B4-BE49-F238E27FC236}">
                    <a16:creationId xmlns:a16="http://schemas.microsoft.com/office/drawing/2014/main" id="{93309892-5DF5-4E16-B001-7BB885EBA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3079750"/>
                <a:ext cx="50800" cy="762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2" y="2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2" y="2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8"/>
                  </a:cxn>
                  <a:cxn ang="0">
                    <a:pos x="4" y="44"/>
                  </a:cxn>
                  <a:cxn ang="0">
                    <a:pos x="10" y="46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22" y="46"/>
                  </a:cxn>
                  <a:cxn ang="0">
                    <a:pos x="28" y="44"/>
                  </a:cxn>
                  <a:cxn ang="0">
                    <a:pos x="30" y="3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0" y="24"/>
                  </a:cxn>
                  <a:cxn ang="0">
                    <a:pos x="28" y="12"/>
                  </a:cxn>
                  <a:cxn ang="0">
                    <a:pos x="22" y="4"/>
                  </a:cxn>
                  <a:cxn ang="0">
                    <a:pos x="20" y="2"/>
                  </a:cxn>
                  <a:cxn ang="0">
                    <a:pos x="16" y="0"/>
                  </a:cxn>
                </a:cxnLst>
                <a:rect l="0" t="0" r="r" b="b"/>
                <a:pathLst>
                  <a:path w="32" h="48">
                    <a:moveTo>
                      <a:pt x="16" y="0"/>
                    </a:moveTo>
                    <a:lnTo>
                      <a:pt x="16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4" y="12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10" y="4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30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0" y="24"/>
                    </a:lnTo>
                    <a:lnTo>
                      <a:pt x="28" y="12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ECBF62D-1FDC-4760-9569-F61B21C23CBA}"/>
                </a:ext>
              </a:extLst>
            </p:cNvPr>
            <p:cNvGrpSpPr/>
            <p:nvPr/>
          </p:nvGrpSpPr>
          <p:grpSpPr>
            <a:xfrm>
              <a:off x="6297886" y="1876873"/>
              <a:ext cx="443465" cy="443465"/>
              <a:chOff x="2336800" y="1149350"/>
              <a:chExt cx="406400" cy="406400"/>
            </a:xfrm>
            <a:grpFill/>
          </p:grpSpPr>
          <p:sp>
            <p:nvSpPr>
              <p:cNvPr id="123" name="Freeform 253">
                <a:extLst>
                  <a:ext uri="{FF2B5EF4-FFF2-40B4-BE49-F238E27FC236}">
                    <a16:creationId xmlns:a16="http://schemas.microsoft.com/office/drawing/2014/main" id="{FFFC1A2E-05F4-4535-B0C1-DDEC1FEAA8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800" y="1149350"/>
                <a:ext cx="406400" cy="4064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" y="2"/>
                  </a:cxn>
                  <a:cxn ang="0">
                    <a:pos x="34" y="14"/>
                  </a:cxn>
                  <a:cxn ang="0">
                    <a:pos x="32" y="40"/>
                  </a:cxn>
                  <a:cxn ang="0">
                    <a:pos x="24" y="40"/>
                  </a:cxn>
                  <a:cxn ang="0">
                    <a:pos x="8" y="48"/>
                  </a:cxn>
                  <a:cxn ang="0">
                    <a:pos x="0" y="64"/>
                  </a:cxn>
                  <a:cxn ang="0">
                    <a:pos x="0" y="224"/>
                  </a:cxn>
                  <a:cxn ang="0">
                    <a:pos x="2" y="236"/>
                  </a:cxn>
                  <a:cxn ang="0">
                    <a:pos x="20" y="254"/>
                  </a:cxn>
                  <a:cxn ang="0">
                    <a:pos x="32" y="256"/>
                  </a:cxn>
                  <a:cxn ang="0">
                    <a:pos x="224" y="256"/>
                  </a:cxn>
                  <a:cxn ang="0">
                    <a:pos x="236" y="254"/>
                  </a:cxn>
                  <a:cxn ang="0">
                    <a:pos x="254" y="236"/>
                  </a:cxn>
                  <a:cxn ang="0">
                    <a:pos x="256" y="224"/>
                  </a:cxn>
                  <a:cxn ang="0">
                    <a:pos x="256" y="24"/>
                  </a:cxn>
                  <a:cxn ang="0">
                    <a:pos x="248" y="8"/>
                  </a:cxn>
                  <a:cxn ang="0">
                    <a:pos x="232" y="0"/>
                  </a:cxn>
                  <a:cxn ang="0">
                    <a:pos x="240" y="224"/>
                  </a:cxn>
                  <a:cxn ang="0">
                    <a:pos x="236" y="236"/>
                  </a:cxn>
                  <a:cxn ang="0">
                    <a:pos x="224" y="240"/>
                  </a:cxn>
                  <a:cxn ang="0">
                    <a:pos x="32" y="240"/>
                  </a:cxn>
                  <a:cxn ang="0">
                    <a:pos x="20" y="236"/>
                  </a:cxn>
                  <a:cxn ang="0">
                    <a:pos x="16" y="224"/>
                  </a:cxn>
                  <a:cxn ang="0">
                    <a:pos x="16" y="64"/>
                  </a:cxn>
                  <a:cxn ang="0">
                    <a:pos x="18" y="58"/>
                  </a:cxn>
                  <a:cxn ang="0">
                    <a:pos x="24" y="56"/>
                  </a:cxn>
                  <a:cxn ang="0">
                    <a:pos x="32" y="216"/>
                  </a:cxn>
                  <a:cxn ang="0">
                    <a:pos x="32" y="220"/>
                  </a:cxn>
                  <a:cxn ang="0">
                    <a:pos x="36" y="224"/>
                  </a:cxn>
                  <a:cxn ang="0">
                    <a:pos x="40" y="224"/>
                  </a:cxn>
                  <a:cxn ang="0">
                    <a:pos x="46" y="222"/>
                  </a:cxn>
                  <a:cxn ang="0">
                    <a:pos x="48" y="216"/>
                  </a:cxn>
                  <a:cxn ang="0">
                    <a:pos x="48" y="24"/>
                  </a:cxn>
                  <a:cxn ang="0">
                    <a:pos x="50" y="18"/>
                  </a:cxn>
                  <a:cxn ang="0">
                    <a:pos x="56" y="16"/>
                  </a:cxn>
                  <a:cxn ang="0">
                    <a:pos x="232" y="16"/>
                  </a:cxn>
                  <a:cxn ang="0">
                    <a:pos x="238" y="18"/>
                  </a:cxn>
                  <a:cxn ang="0">
                    <a:pos x="240" y="24"/>
                  </a:cxn>
                </a:cxnLst>
                <a:rect l="0" t="0" r="r" b="b"/>
                <a:pathLst>
                  <a:path w="256" h="256">
                    <a:moveTo>
                      <a:pt x="232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40" y="8"/>
                    </a:lnTo>
                    <a:lnTo>
                      <a:pt x="34" y="14"/>
                    </a:lnTo>
                    <a:lnTo>
                      <a:pt x="32" y="24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14" y="42"/>
                    </a:lnTo>
                    <a:lnTo>
                      <a:pt x="8" y="48"/>
                    </a:lnTo>
                    <a:lnTo>
                      <a:pt x="2" y="54"/>
                    </a:lnTo>
                    <a:lnTo>
                      <a:pt x="0" y="64"/>
                    </a:lnTo>
                    <a:lnTo>
                      <a:pt x="0" y="224"/>
                    </a:lnTo>
                    <a:lnTo>
                      <a:pt x="0" y="224"/>
                    </a:lnTo>
                    <a:lnTo>
                      <a:pt x="0" y="230"/>
                    </a:lnTo>
                    <a:lnTo>
                      <a:pt x="2" y="236"/>
                    </a:lnTo>
                    <a:lnTo>
                      <a:pt x="10" y="246"/>
                    </a:lnTo>
                    <a:lnTo>
                      <a:pt x="20" y="254"/>
                    </a:lnTo>
                    <a:lnTo>
                      <a:pt x="26" y="256"/>
                    </a:lnTo>
                    <a:lnTo>
                      <a:pt x="32" y="256"/>
                    </a:lnTo>
                    <a:lnTo>
                      <a:pt x="224" y="256"/>
                    </a:lnTo>
                    <a:lnTo>
                      <a:pt x="224" y="256"/>
                    </a:lnTo>
                    <a:lnTo>
                      <a:pt x="230" y="256"/>
                    </a:lnTo>
                    <a:lnTo>
                      <a:pt x="236" y="254"/>
                    </a:lnTo>
                    <a:lnTo>
                      <a:pt x="246" y="246"/>
                    </a:lnTo>
                    <a:lnTo>
                      <a:pt x="254" y="236"/>
                    </a:lnTo>
                    <a:lnTo>
                      <a:pt x="256" y="230"/>
                    </a:lnTo>
                    <a:lnTo>
                      <a:pt x="256" y="224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4" y="14"/>
                    </a:lnTo>
                    <a:lnTo>
                      <a:pt x="248" y="8"/>
                    </a:lnTo>
                    <a:lnTo>
                      <a:pt x="242" y="2"/>
                    </a:lnTo>
                    <a:lnTo>
                      <a:pt x="232" y="0"/>
                    </a:lnTo>
                    <a:close/>
                    <a:moveTo>
                      <a:pt x="240" y="224"/>
                    </a:moveTo>
                    <a:lnTo>
                      <a:pt x="240" y="224"/>
                    </a:lnTo>
                    <a:lnTo>
                      <a:pt x="238" y="230"/>
                    </a:lnTo>
                    <a:lnTo>
                      <a:pt x="236" y="236"/>
                    </a:lnTo>
                    <a:lnTo>
                      <a:pt x="230" y="238"/>
                    </a:lnTo>
                    <a:lnTo>
                      <a:pt x="224" y="240"/>
                    </a:lnTo>
                    <a:lnTo>
                      <a:pt x="32" y="240"/>
                    </a:lnTo>
                    <a:lnTo>
                      <a:pt x="32" y="240"/>
                    </a:lnTo>
                    <a:lnTo>
                      <a:pt x="26" y="238"/>
                    </a:lnTo>
                    <a:lnTo>
                      <a:pt x="20" y="236"/>
                    </a:lnTo>
                    <a:lnTo>
                      <a:pt x="18" y="230"/>
                    </a:lnTo>
                    <a:lnTo>
                      <a:pt x="16" y="22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6" y="60"/>
                    </a:lnTo>
                    <a:lnTo>
                      <a:pt x="18" y="58"/>
                    </a:lnTo>
                    <a:lnTo>
                      <a:pt x="20" y="56"/>
                    </a:lnTo>
                    <a:lnTo>
                      <a:pt x="24" y="56"/>
                    </a:lnTo>
                    <a:lnTo>
                      <a:pt x="32" y="5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20"/>
                    </a:lnTo>
                    <a:lnTo>
                      <a:pt x="34" y="222"/>
                    </a:lnTo>
                    <a:lnTo>
                      <a:pt x="36" y="224"/>
                    </a:lnTo>
                    <a:lnTo>
                      <a:pt x="40" y="224"/>
                    </a:lnTo>
                    <a:lnTo>
                      <a:pt x="40" y="224"/>
                    </a:lnTo>
                    <a:lnTo>
                      <a:pt x="44" y="224"/>
                    </a:lnTo>
                    <a:lnTo>
                      <a:pt x="46" y="222"/>
                    </a:lnTo>
                    <a:lnTo>
                      <a:pt x="48" y="220"/>
                    </a:lnTo>
                    <a:lnTo>
                      <a:pt x="48" y="21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232" y="16"/>
                    </a:lnTo>
                    <a:lnTo>
                      <a:pt x="232" y="16"/>
                    </a:lnTo>
                    <a:lnTo>
                      <a:pt x="236" y="16"/>
                    </a:lnTo>
                    <a:lnTo>
                      <a:pt x="238" y="18"/>
                    </a:lnTo>
                    <a:lnTo>
                      <a:pt x="240" y="20"/>
                    </a:lnTo>
                    <a:lnTo>
                      <a:pt x="240" y="24"/>
                    </a:lnTo>
                    <a:lnTo>
                      <a:pt x="240" y="2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4" name="Freeform 256">
                <a:extLst>
                  <a:ext uri="{FF2B5EF4-FFF2-40B4-BE49-F238E27FC236}">
                    <a16:creationId xmlns:a16="http://schemas.microsoft.com/office/drawing/2014/main" id="{BF201435-0FE3-42DB-980D-96581C320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00" y="1301750"/>
                <a:ext cx="1143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72" h="8">
                    <a:moveTo>
                      <a:pt x="4" y="8"/>
                    </a:move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5" name="Freeform 258">
                <a:extLst>
                  <a:ext uri="{FF2B5EF4-FFF2-40B4-BE49-F238E27FC236}">
                    <a16:creationId xmlns:a16="http://schemas.microsoft.com/office/drawing/2014/main" id="{9BD74583-E06A-461F-BB2D-A4DD808930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00" y="1263650"/>
                <a:ext cx="1143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72" h="8">
                    <a:moveTo>
                      <a:pt x="4" y="8"/>
                    </a:move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6" name="Freeform 260">
                <a:extLst>
                  <a:ext uri="{FF2B5EF4-FFF2-40B4-BE49-F238E27FC236}">
                    <a16:creationId xmlns:a16="http://schemas.microsoft.com/office/drawing/2014/main" id="{F5DC4861-0E9A-4311-BB0B-C16280A84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00" y="1225550"/>
                <a:ext cx="114300" cy="12700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</a:cxnLst>
                <a:rect l="0" t="0" r="r" b="b"/>
                <a:pathLst>
                  <a:path w="72" h="8">
                    <a:moveTo>
                      <a:pt x="4" y="8"/>
                    </a:move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7" name="Freeform 262">
                <a:extLst>
                  <a:ext uri="{FF2B5EF4-FFF2-40B4-BE49-F238E27FC236}">
                    <a16:creationId xmlns:a16="http://schemas.microsoft.com/office/drawing/2014/main" id="{BCE18882-6AC4-4F57-9622-8D5AB4EC6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0" y="1492250"/>
                <a:ext cx="114300" cy="127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</a:cxnLst>
                <a:rect l="0" t="0" r="r" b="b"/>
                <a:pathLst>
                  <a:path w="72" h="8">
                    <a:moveTo>
                      <a:pt x="6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8" name="Freeform 264">
                <a:extLst>
                  <a:ext uri="{FF2B5EF4-FFF2-40B4-BE49-F238E27FC236}">
                    <a16:creationId xmlns:a16="http://schemas.microsoft.com/office/drawing/2014/main" id="{1BA0D60F-866F-4AE3-ABC4-CFD723F06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0" y="1454150"/>
                <a:ext cx="114300" cy="127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</a:cxnLst>
                <a:rect l="0" t="0" r="r" b="b"/>
                <a:pathLst>
                  <a:path w="72" h="8">
                    <a:moveTo>
                      <a:pt x="6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9" name="Freeform 266">
                <a:extLst>
                  <a:ext uri="{FF2B5EF4-FFF2-40B4-BE49-F238E27FC236}">
                    <a16:creationId xmlns:a16="http://schemas.microsoft.com/office/drawing/2014/main" id="{7B72F622-9173-42C8-A70F-DF516B827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0" y="1416050"/>
                <a:ext cx="114300" cy="127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</a:cxnLst>
                <a:rect l="0" t="0" r="r" b="b"/>
                <a:pathLst>
                  <a:path w="72" h="8">
                    <a:moveTo>
                      <a:pt x="6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0" name="Freeform 268">
                <a:extLst>
                  <a:ext uri="{FF2B5EF4-FFF2-40B4-BE49-F238E27FC236}">
                    <a16:creationId xmlns:a16="http://schemas.microsoft.com/office/drawing/2014/main" id="{0855B651-D9FC-4401-8C72-BFF0D960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00" y="1492250"/>
                <a:ext cx="114300" cy="127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</a:cxnLst>
                <a:rect l="0" t="0" r="r" b="b"/>
                <a:pathLst>
                  <a:path w="72" h="8">
                    <a:moveTo>
                      <a:pt x="6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1" name="Freeform 270">
                <a:extLst>
                  <a:ext uri="{FF2B5EF4-FFF2-40B4-BE49-F238E27FC236}">
                    <a16:creationId xmlns:a16="http://schemas.microsoft.com/office/drawing/2014/main" id="{FCEF1152-C632-4EEB-B51A-FC2408616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00" y="1454150"/>
                <a:ext cx="114300" cy="127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</a:cxnLst>
                <a:rect l="0" t="0" r="r" b="b"/>
                <a:pathLst>
                  <a:path w="72" h="8">
                    <a:moveTo>
                      <a:pt x="6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2" name="Freeform 272">
                <a:extLst>
                  <a:ext uri="{FF2B5EF4-FFF2-40B4-BE49-F238E27FC236}">
                    <a16:creationId xmlns:a16="http://schemas.microsoft.com/office/drawing/2014/main" id="{4AFB7850-D7AF-429D-AD54-A7AC76C8D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100" y="1416050"/>
                <a:ext cx="114300" cy="12700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8" y="8"/>
                  </a:cxn>
                  <a:cxn ang="0">
                    <a:pos x="68" y="8"/>
                  </a:cxn>
                  <a:cxn ang="0">
                    <a:pos x="70" y="6"/>
                  </a:cxn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</a:cxnLst>
                <a:rect l="0" t="0" r="r" b="b"/>
                <a:pathLst>
                  <a:path w="72" h="8">
                    <a:moveTo>
                      <a:pt x="6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8" y="8"/>
                    </a:lnTo>
                    <a:lnTo>
                      <a:pt x="68" y="8"/>
                    </a:lnTo>
                    <a:lnTo>
                      <a:pt x="70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3" name="Freeform 274">
                <a:extLst>
                  <a:ext uri="{FF2B5EF4-FFF2-40B4-BE49-F238E27FC236}">
                    <a16:creationId xmlns:a16="http://schemas.microsoft.com/office/drawing/2014/main" id="{79FF11EE-8FEC-429B-B323-92C6F7C1D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0" y="1339850"/>
                <a:ext cx="254000" cy="1270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56" y="8"/>
                  </a:cxn>
                  <a:cxn ang="0">
                    <a:pos x="156" y="8"/>
                  </a:cxn>
                  <a:cxn ang="0">
                    <a:pos x="158" y="6"/>
                  </a:cxn>
                  <a:cxn ang="0">
                    <a:pos x="160" y="4"/>
                  </a:cxn>
                  <a:cxn ang="0">
                    <a:pos x="160" y="4"/>
                  </a:cxn>
                  <a:cxn ang="0">
                    <a:pos x="158" y="2"/>
                  </a:cxn>
                  <a:cxn ang="0">
                    <a:pos x="156" y="0"/>
                  </a:cxn>
                </a:cxnLst>
                <a:rect l="0" t="0" r="r" b="b"/>
                <a:pathLst>
                  <a:path w="160" h="8">
                    <a:moveTo>
                      <a:pt x="15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58" y="6"/>
                    </a:lnTo>
                    <a:lnTo>
                      <a:pt x="160" y="4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4" name="Freeform 276">
                <a:extLst>
                  <a:ext uri="{FF2B5EF4-FFF2-40B4-BE49-F238E27FC236}">
                    <a16:creationId xmlns:a16="http://schemas.microsoft.com/office/drawing/2014/main" id="{64E51484-D84A-4AF7-AE38-53D3F4751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400" y="1377950"/>
                <a:ext cx="254000" cy="12700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156" y="8"/>
                  </a:cxn>
                  <a:cxn ang="0">
                    <a:pos x="156" y="8"/>
                  </a:cxn>
                  <a:cxn ang="0">
                    <a:pos x="158" y="6"/>
                  </a:cxn>
                  <a:cxn ang="0">
                    <a:pos x="160" y="4"/>
                  </a:cxn>
                  <a:cxn ang="0">
                    <a:pos x="160" y="4"/>
                  </a:cxn>
                  <a:cxn ang="0">
                    <a:pos x="158" y="2"/>
                  </a:cxn>
                  <a:cxn ang="0">
                    <a:pos x="156" y="0"/>
                  </a:cxn>
                </a:cxnLst>
                <a:rect l="0" t="0" r="r" b="b"/>
                <a:pathLst>
                  <a:path w="160" h="8">
                    <a:moveTo>
                      <a:pt x="156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156" y="8"/>
                    </a:lnTo>
                    <a:lnTo>
                      <a:pt x="156" y="8"/>
                    </a:lnTo>
                    <a:lnTo>
                      <a:pt x="158" y="6"/>
                    </a:lnTo>
                    <a:lnTo>
                      <a:pt x="160" y="4"/>
                    </a:lnTo>
                    <a:lnTo>
                      <a:pt x="160" y="4"/>
                    </a:lnTo>
                    <a:lnTo>
                      <a:pt x="158" y="2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35" name="Freeform 278">
                <a:extLst>
                  <a:ext uri="{FF2B5EF4-FFF2-40B4-BE49-F238E27FC236}">
                    <a16:creationId xmlns:a16="http://schemas.microsoft.com/office/drawing/2014/main" id="{199DC4FF-10AC-4A3F-879C-3A1BD1012A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8400" y="1200150"/>
                <a:ext cx="114300" cy="114300"/>
              </a:xfrm>
              <a:custGeom>
                <a:avLst/>
                <a:gdLst/>
                <a:ahLst/>
                <a:cxnLst>
                  <a:cxn ang="0">
                    <a:pos x="8" y="72"/>
                  </a:cxn>
                  <a:cxn ang="0">
                    <a:pos x="64" y="72"/>
                  </a:cxn>
                  <a:cxn ang="0">
                    <a:pos x="64" y="72"/>
                  </a:cxn>
                  <a:cxn ang="0">
                    <a:pos x="68" y="72"/>
                  </a:cxn>
                  <a:cxn ang="0">
                    <a:pos x="70" y="70"/>
                  </a:cxn>
                  <a:cxn ang="0">
                    <a:pos x="72" y="68"/>
                  </a:cxn>
                  <a:cxn ang="0">
                    <a:pos x="72" y="64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2" y="4"/>
                  </a:cxn>
                  <a:cxn ang="0">
                    <a:pos x="70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2" y="70"/>
                  </a:cxn>
                  <a:cxn ang="0">
                    <a:pos x="4" y="72"/>
                  </a:cxn>
                  <a:cxn ang="0">
                    <a:pos x="8" y="72"/>
                  </a:cxn>
                  <a:cxn ang="0">
                    <a:pos x="16" y="16"/>
                  </a:cxn>
                  <a:cxn ang="0">
                    <a:pos x="56" y="16"/>
                  </a:cxn>
                  <a:cxn ang="0">
                    <a:pos x="56" y="56"/>
                  </a:cxn>
                  <a:cxn ang="0">
                    <a:pos x="16" y="56"/>
                  </a:cxn>
                  <a:cxn ang="0">
                    <a:pos x="16" y="16"/>
                  </a:cxn>
                </a:cxnLst>
                <a:rect l="0" t="0" r="r" b="b"/>
                <a:pathLst>
                  <a:path w="72" h="72">
                    <a:moveTo>
                      <a:pt x="8" y="72"/>
                    </a:moveTo>
                    <a:lnTo>
                      <a:pt x="64" y="72"/>
                    </a:lnTo>
                    <a:lnTo>
                      <a:pt x="64" y="72"/>
                    </a:lnTo>
                    <a:lnTo>
                      <a:pt x="68" y="72"/>
                    </a:lnTo>
                    <a:lnTo>
                      <a:pt x="70" y="70"/>
                    </a:lnTo>
                    <a:lnTo>
                      <a:pt x="72" y="68"/>
                    </a:lnTo>
                    <a:lnTo>
                      <a:pt x="72" y="6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8" y="72"/>
                    </a:lnTo>
                    <a:close/>
                    <a:moveTo>
                      <a:pt x="16" y="16"/>
                    </a:moveTo>
                    <a:lnTo>
                      <a:pt x="56" y="16"/>
                    </a:lnTo>
                    <a:lnTo>
                      <a:pt x="56" y="56"/>
                    </a:lnTo>
                    <a:lnTo>
                      <a:pt x="16" y="56"/>
                    </a:lnTo>
                    <a:lnTo>
                      <a:pt x="16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22" name="Freeform 247">
              <a:extLst>
                <a:ext uri="{FF2B5EF4-FFF2-40B4-BE49-F238E27FC236}">
                  <a16:creationId xmlns:a16="http://schemas.microsoft.com/office/drawing/2014/main" id="{75A8E89F-8592-45A0-93F7-FD4E51AED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4816" y="1946165"/>
              <a:ext cx="443465" cy="29102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26" y="0"/>
                </a:cxn>
                <a:cxn ang="0">
                  <a:pos x="10" y="10"/>
                </a:cxn>
                <a:cxn ang="0">
                  <a:pos x="0" y="26"/>
                </a:cxn>
                <a:cxn ang="0">
                  <a:pos x="0" y="136"/>
                </a:cxn>
                <a:cxn ang="0">
                  <a:pos x="0" y="142"/>
                </a:cxn>
                <a:cxn ang="0">
                  <a:pos x="10" y="158"/>
                </a:cxn>
                <a:cxn ang="0">
                  <a:pos x="26" y="168"/>
                </a:cxn>
                <a:cxn ang="0">
                  <a:pos x="224" y="168"/>
                </a:cxn>
                <a:cxn ang="0">
                  <a:pos x="230" y="168"/>
                </a:cxn>
                <a:cxn ang="0">
                  <a:pos x="246" y="158"/>
                </a:cxn>
                <a:cxn ang="0">
                  <a:pos x="256" y="142"/>
                </a:cxn>
                <a:cxn ang="0">
                  <a:pos x="256" y="32"/>
                </a:cxn>
                <a:cxn ang="0">
                  <a:pos x="256" y="26"/>
                </a:cxn>
                <a:cxn ang="0">
                  <a:pos x="246" y="10"/>
                </a:cxn>
                <a:cxn ang="0">
                  <a:pos x="230" y="0"/>
                </a:cxn>
                <a:cxn ang="0">
                  <a:pos x="16" y="42"/>
                </a:cxn>
                <a:cxn ang="0">
                  <a:pos x="16" y="126"/>
                </a:cxn>
                <a:cxn ang="0">
                  <a:pos x="240" y="136"/>
                </a:cxn>
                <a:cxn ang="0">
                  <a:pos x="238" y="142"/>
                </a:cxn>
                <a:cxn ang="0">
                  <a:pos x="230" y="150"/>
                </a:cxn>
                <a:cxn ang="0">
                  <a:pos x="32" y="152"/>
                </a:cxn>
                <a:cxn ang="0">
                  <a:pos x="26" y="150"/>
                </a:cxn>
                <a:cxn ang="0">
                  <a:pos x="18" y="142"/>
                </a:cxn>
                <a:cxn ang="0">
                  <a:pos x="78" y="88"/>
                </a:cxn>
                <a:cxn ang="0">
                  <a:pos x="114" y="116"/>
                </a:cxn>
                <a:cxn ang="0">
                  <a:pos x="128" y="120"/>
                </a:cxn>
                <a:cxn ang="0">
                  <a:pos x="136" y="118"/>
                </a:cxn>
                <a:cxn ang="0">
                  <a:pos x="178" y="88"/>
                </a:cxn>
                <a:cxn ang="0">
                  <a:pos x="240" y="126"/>
                </a:cxn>
                <a:cxn ang="0">
                  <a:pos x="240" y="42"/>
                </a:cxn>
                <a:cxn ang="0">
                  <a:pos x="138" y="108"/>
                </a:cxn>
                <a:cxn ang="0">
                  <a:pos x="134" y="112"/>
                </a:cxn>
                <a:cxn ang="0">
                  <a:pos x="128" y="112"/>
                </a:cxn>
                <a:cxn ang="0">
                  <a:pos x="118" y="108"/>
                </a:cxn>
                <a:cxn ang="0">
                  <a:pos x="78" y="78"/>
                </a:cxn>
                <a:cxn ang="0">
                  <a:pos x="16" y="32"/>
                </a:cxn>
                <a:cxn ang="0">
                  <a:pos x="18" y="26"/>
                </a:cxn>
                <a:cxn ang="0">
                  <a:pos x="26" y="18"/>
                </a:cxn>
                <a:cxn ang="0">
                  <a:pos x="224" y="16"/>
                </a:cxn>
                <a:cxn ang="0">
                  <a:pos x="230" y="18"/>
                </a:cxn>
                <a:cxn ang="0">
                  <a:pos x="238" y="26"/>
                </a:cxn>
                <a:cxn ang="0">
                  <a:pos x="138" y="108"/>
                </a:cxn>
              </a:cxnLst>
              <a:rect l="0" t="0" r="r" b="b"/>
              <a:pathLst>
                <a:path w="256" h="168">
                  <a:moveTo>
                    <a:pt x="224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42"/>
                  </a:lnTo>
                  <a:lnTo>
                    <a:pt x="2" y="148"/>
                  </a:lnTo>
                  <a:lnTo>
                    <a:pt x="10" y="158"/>
                  </a:lnTo>
                  <a:lnTo>
                    <a:pt x="20" y="166"/>
                  </a:lnTo>
                  <a:lnTo>
                    <a:pt x="26" y="168"/>
                  </a:lnTo>
                  <a:lnTo>
                    <a:pt x="32" y="168"/>
                  </a:lnTo>
                  <a:lnTo>
                    <a:pt x="224" y="168"/>
                  </a:lnTo>
                  <a:lnTo>
                    <a:pt x="224" y="168"/>
                  </a:lnTo>
                  <a:lnTo>
                    <a:pt x="230" y="168"/>
                  </a:lnTo>
                  <a:lnTo>
                    <a:pt x="236" y="166"/>
                  </a:lnTo>
                  <a:lnTo>
                    <a:pt x="246" y="158"/>
                  </a:lnTo>
                  <a:lnTo>
                    <a:pt x="254" y="148"/>
                  </a:lnTo>
                  <a:lnTo>
                    <a:pt x="256" y="142"/>
                  </a:lnTo>
                  <a:lnTo>
                    <a:pt x="256" y="136"/>
                  </a:lnTo>
                  <a:lnTo>
                    <a:pt x="256" y="32"/>
                  </a:lnTo>
                  <a:lnTo>
                    <a:pt x="256" y="32"/>
                  </a:lnTo>
                  <a:lnTo>
                    <a:pt x="256" y="26"/>
                  </a:lnTo>
                  <a:lnTo>
                    <a:pt x="254" y="20"/>
                  </a:lnTo>
                  <a:lnTo>
                    <a:pt x="246" y="10"/>
                  </a:lnTo>
                  <a:lnTo>
                    <a:pt x="236" y="2"/>
                  </a:lnTo>
                  <a:lnTo>
                    <a:pt x="230" y="0"/>
                  </a:lnTo>
                  <a:lnTo>
                    <a:pt x="224" y="0"/>
                  </a:lnTo>
                  <a:close/>
                  <a:moveTo>
                    <a:pt x="16" y="42"/>
                  </a:moveTo>
                  <a:lnTo>
                    <a:pt x="72" y="84"/>
                  </a:lnTo>
                  <a:lnTo>
                    <a:pt x="16" y="126"/>
                  </a:lnTo>
                  <a:lnTo>
                    <a:pt x="16" y="42"/>
                  </a:lnTo>
                  <a:close/>
                  <a:moveTo>
                    <a:pt x="240" y="136"/>
                  </a:moveTo>
                  <a:lnTo>
                    <a:pt x="240" y="136"/>
                  </a:lnTo>
                  <a:lnTo>
                    <a:pt x="238" y="142"/>
                  </a:lnTo>
                  <a:lnTo>
                    <a:pt x="236" y="148"/>
                  </a:lnTo>
                  <a:lnTo>
                    <a:pt x="230" y="150"/>
                  </a:lnTo>
                  <a:lnTo>
                    <a:pt x="224" y="152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26" y="150"/>
                  </a:lnTo>
                  <a:lnTo>
                    <a:pt x="20" y="148"/>
                  </a:lnTo>
                  <a:lnTo>
                    <a:pt x="18" y="142"/>
                  </a:lnTo>
                  <a:lnTo>
                    <a:pt x="16" y="136"/>
                  </a:lnTo>
                  <a:lnTo>
                    <a:pt x="78" y="88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20" y="118"/>
                  </a:lnTo>
                  <a:lnTo>
                    <a:pt x="128" y="120"/>
                  </a:lnTo>
                  <a:lnTo>
                    <a:pt x="128" y="120"/>
                  </a:lnTo>
                  <a:lnTo>
                    <a:pt x="136" y="118"/>
                  </a:lnTo>
                  <a:lnTo>
                    <a:pt x="142" y="116"/>
                  </a:lnTo>
                  <a:lnTo>
                    <a:pt x="178" y="88"/>
                  </a:lnTo>
                  <a:lnTo>
                    <a:pt x="240" y="136"/>
                  </a:lnTo>
                  <a:close/>
                  <a:moveTo>
                    <a:pt x="240" y="126"/>
                  </a:moveTo>
                  <a:lnTo>
                    <a:pt x="184" y="84"/>
                  </a:lnTo>
                  <a:lnTo>
                    <a:pt x="240" y="42"/>
                  </a:lnTo>
                  <a:lnTo>
                    <a:pt x="240" y="126"/>
                  </a:lnTo>
                  <a:close/>
                  <a:moveTo>
                    <a:pt x="138" y="108"/>
                  </a:moveTo>
                  <a:lnTo>
                    <a:pt x="138" y="108"/>
                  </a:lnTo>
                  <a:lnTo>
                    <a:pt x="134" y="112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2" y="112"/>
                  </a:lnTo>
                  <a:lnTo>
                    <a:pt x="118" y="108"/>
                  </a:lnTo>
                  <a:lnTo>
                    <a:pt x="86" y="84"/>
                  </a:lnTo>
                  <a:lnTo>
                    <a:pt x="78" y="7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8" y="26"/>
                  </a:lnTo>
                  <a:lnTo>
                    <a:pt x="20" y="20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30" y="18"/>
                  </a:lnTo>
                  <a:lnTo>
                    <a:pt x="236" y="20"/>
                  </a:lnTo>
                  <a:lnTo>
                    <a:pt x="238" y="26"/>
                  </a:lnTo>
                  <a:lnTo>
                    <a:pt x="240" y="32"/>
                  </a:lnTo>
                  <a:lnTo>
                    <a:pt x="138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23" name="Freeform 138">
              <a:extLst>
                <a:ext uri="{FF2B5EF4-FFF2-40B4-BE49-F238E27FC236}">
                  <a16:creationId xmlns:a16="http://schemas.microsoft.com/office/drawing/2014/main" id="{A94A8FC7-FB0D-44C3-B0FB-69258F097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606" y="2763802"/>
              <a:ext cx="443465" cy="44346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238" y="0"/>
                </a:cxn>
                <a:cxn ang="0">
                  <a:pos x="96" y="26"/>
                </a:cxn>
                <a:cxn ang="0">
                  <a:pos x="88" y="40"/>
                </a:cxn>
                <a:cxn ang="0">
                  <a:pos x="88" y="178"/>
                </a:cxn>
                <a:cxn ang="0">
                  <a:pos x="74" y="170"/>
                </a:cxn>
                <a:cxn ang="0">
                  <a:pos x="58" y="168"/>
                </a:cxn>
                <a:cxn ang="0">
                  <a:pos x="38" y="172"/>
                </a:cxn>
                <a:cxn ang="0">
                  <a:pos x="10" y="190"/>
                </a:cxn>
                <a:cxn ang="0">
                  <a:pos x="2" y="206"/>
                </a:cxn>
                <a:cxn ang="0">
                  <a:pos x="2" y="230"/>
                </a:cxn>
                <a:cxn ang="0">
                  <a:pos x="18" y="248"/>
                </a:cxn>
                <a:cxn ang="0">
                  <a:pos x="46" y="256"/>
                </a:cxn>
                <a:cxn ang="0">
                  <a:pos x="66" y="252"/>
                </a:cxn>
                <a:cxn ang="0">
                  <a:pos x="94" y="234"/>
                </a:cxn>
                <a:cxn ang="0">
                  <a:pos x="102" y="216"/>
                </a:cxn>
                <a:cxn ang="0">
                  <a:pos x="104" y="80"/>
                </a:cxn>
                <a:cxn ang="0">
                  <a:pos x="240" y="56"/>
                </a:cxn>
                <a:cxn ang="0">
                  <a:pos x="234" y="150"/>
                </a:cxn>
                <a:cxn ang="0">
                  <a:pos x="210" y="144"/>
                </a:cxn>
                <a:cxn ang="0">
                  <a:pos x="190" y="148"/>
                </a:cxn>
                <a:cxn ang="0">
                  <a:pos x="170" y="158"/>
                </a:cxn>
                <a:cxn ang="0">
                  <a:pos x="156" y="176"/>
                </a:cxn>
                <a:cxn ang="0">
                  <a:pos x="152" y="198"/>
                </a:cxn>
                <a:cxn ang="0">
                  <a:pos x="160" y="216"/>
                </a:cxn>
                <a:cxn ang="0">
                  <a:pos x="198" y="232"/>
                </a:cxn>
                <a:cxn ang="0">
                  <a:pos x="218" y="228"/>
                </a:cxn>
                <a:cxn ang="0">
                  <a:pos x="238" y="218"/>
                </a:cxn>
                <a:cxn ang="0">
                  <a:pos x="252" y="200"/>
                </a:cxn>
                <a:cxn ang="0">
                  <a:pos x="256" y="184"/>
                </a:cxn>
                <a:cxn ang="0">
                  <a:pos x="256" y="16"/>
                </a:cxn>
                <a:cxn ang="0">
                  <a:pos x="250" y="4"/>
                </a:cxn>
                <a:cxn ang="0">
                  <a:pos x="48" y="240"/>
                </a:cxn>
                <a:cxn ang="0">
                  <a:pos x="20" y="228"/>
                </a:cxn>
                <a:cxn ang="0">
                  <a:pos x="16" y="218"/>
                </a:cxn>
                <a:cxn ang="0">
                  <a:pos x="20" y="202"/>
                </a:cxn>
                <a:cxn ang="0">
                  <a:pos x="42" y="186"/>
                </a:cxn>
                <a:cxn ang="0">
                  <a:pos x="76" y="188"/>
                </a:cxn>
                <a:cxn ang="0">
                  <a:pos x="86" y="200"/>
                </a:cxn>
                <a:cxn ang="0">
                  <a:pos x="88" y="212"/>
                </a:cxn>
                <a:cxn ang="0">
                  <a:pos x="74" y="230"/>
                </a:cxn>
                <a:cxn ang="0">
                  <a:pos x="214" y="214"/>
                </a:cxn>
                <a:cxn ang="0">
                  <a:pos x="176" y="208"/>
                </a:cxn>
                <a:cxn ang="0">
                  <a:pos x="168" y="200"/>
                </a:cxn>
                <a:cxn ang="0">
                  <a:pos x="170" y="184"/>
                </a:cxn>
                <a:cxn ang="0">
                  <a:pos x="194" y="162"/>
                </a:cxn>
                <a:cxn ang="0">
                  <a:pos x="222" y="162"/>
                </a:cxn>
                <a:cxn ang="0">
                  <a:pos x="236" y="172"/>
                </a:cxn>
                <a:cxn ang="0">
                  <a:pos x="240" y="182"/>
                </a:cxn>
                <a:cxn ang="0">
                  <a:pos x="234" y="198"/>
                </a:cxn>
                <a:cxn ang="0">
                  <a:pos x="240" y="40"/>
                </a:cxn>
                <a:cxn ang="0">
                  <a:pos x="104" y="40"/>
                </a:cxn>
                <a:cxn ang="0">
                  <a:pos x="240" y="40"/>
                </a:cxn>
              </a:cxnLst>
              <a:rect l="0" t="0" r="r" b="b"/>
              <a:pathLst>
                <a:path w="256" h="256">
                  <a:moveTo>
                    <a:pt x="250" y="4"/>
                  </a:moveTo>
                  <a:lnTo>
                    <a:pt x="250" y="4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38" y="0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96" y="26"/>
                  </a:lnTo>
                  <a:lnTo>
                    <a:pt x="92" y="30"/>
                  </a:lnTo>
                  <a:lnTo>
                    <a:pt x="88" y="34"/>
                  </a:lnTo>
                  <a:lnTo>
                    <a:pt x="88" y="40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82" y="174"/>
                  </a:lnTo>
                  <a:lnTo>
                    <a:pt x="74" y="170"/>
                  </a:lnTo>
                  <a:lnTo>
                    <a:pt x="66" y="16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26" y="176"/>
                  </a:lnTo>
                  <a:lnTo>
                    <a:pt x="18" y="182"/>
                  </a:lnTo>
                  <a:lnTo>
                    <a:pt x="10" y="19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2" y="230"/>
                  </a:lnTo>
                  <a:lnTo>
                    <a:pt x="2" y="230"/>
                  </a:lnTo>
                  <a:lnTo>
                    <a:pt x="8" y="240"/>
                  </a:lnTo>
                  <a:lnTo>
                    <a:pt x="18" y="248"/>
                  </a:lnTo>
                  <a:lnTo>
                    <a:pt x="32" y="254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56" y="256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78" y="248"/>
                  </a:lnTo>
                  <a:lnTo>
                    <a:pt x="86" y="242"/>
                  </a:lnTo>
                  <a:lnTo>
                    <a:pt x="94" y="234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2" y="21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6" y="80"/>
                  </a:lnTo>
                  <a:lnTo>
                    <a:pt x="240" y="56"/>
                  </a:lnTo>
                  <a:lnTo>
                    <a:pt x="240" y="154"/>
                  </a:lnTo>
                  <a:lnTo>
                    <a:pt x="240" y="154"/>
                  </a:lnTo>
                  <a:lnTo>
                    <a:pt x="234" y="150"/>
                  </a:lnTo>
                  <a:lnTo>
                    <a:pt x="226" y="146"/>
                  </a:lnTo>
                  <a:lnTo>
                    <a:pt x="218" y="144"/>
                  </a:lnTo>
                  <a:lnTo>
                    <a:pt x="210" y="144"/>
                  </a:lnTo>
                  <a:lnTo>
                    <a:pt x="210" y="144"/>
                  </a:lnTo>
                  <a:lnTo>
                    <a:pt x="200" y="144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78" y="152"/>
                  </a:lnTo>
                  <a:lnTo>
                    <a:pt x="170" y="158"/>
                  </a:lnTo>
                  <a:lnTo>
                    <a:pt x="162" y="166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4" y="182"/>
                  </a:lnTo>
                  <a:lnTo>
                    <a:pt x="152" y="190"/>
                  </a:lnTo>
                  <a:lnTo>
                    <a:pt x="152" y="198"/>
                  </a:lnTo>
                  <a:lnTo>
                    <a:pt x="154" y="206"/>
                  </a:lnTo>
                  <a:lnTo>
                    <a:pt x="154" y="206"/>
                  </a:lnTo>
                  <a:lnTo>
                    <a:pt x="160" y="216"/>
                  </a:lnTo>
                  <a:lnTo>
                    <a:pt x="170" y="224"/>
                  </a:lnTo>
                  <a:lnTo>
                    <a:pt x="184" y="230"/>
                  </a:lnTo>
                  <a:lnTo>
                    <a:pt x="198" y="232"/>
                  </a:lnTo>
                  <a:lnTo>
                    <a:pt x="198" y="232"/>
                  </a:lnTo>
                  <a:lnTo>
                    <a:pt x="208" y="232"/>
                  </a:lnTo>
                  <a:lnTo>
                    <a:pt x="218" y="228"/>
                  </a:lnTo>
                  <a:lnTo>
                    <a:pt x="218" y="228"/>
                  </a:lnTo>
                  <a:lnTo>
                    <a:pt x="230" y="224"/>
                  </a:lnTo>
                  <a:lnTo>
                    <a:pt x="238" y="218"/>
                  </a:lnTo>
                  <a:lnTo>
                    <a:pt x="246" y="210"/>
                  </a:lnTo>
                  <a:lnTo>
                    <a:pt x="252" y="200"/>
                  </a:lnTo>
                  <a:lnTo>
                    <a:pt x="252" y="200"/>
                  </a:lnTo>
                  <a:lnTo>
                    <a:pt x="254" y="192"/>
                  </a:lnTo>
                  <a:lnTo>
                    <a:pt x="256" y="184"/>
                  </a:lnTo>
                  <a:lnTo>
                    <a:pt x="256" y="184"/>
                  </a:lnTo>
                  <a:lnTo>
                    <a:pt x="256" y="40"/>
                  </a:lnTo>
                  <a:lnTo>
                    <a:pt x="256" y="32"/>
                  </a:lnTo>
                  <a:lnTo>
                    <a:pt x="256" y="16"/>
                  </a:lnTo>
                  <a:lnTo>
                    <a:pt x="256" y="16"/>
                  </a:lnTo>
                  <a:lnTo>
                    <a:pt x="254" y="10"/>
                  </a:lnTo>
                  <a:lnTo>
                    <a:pt x="250" y="4"/>
                  </a:lnTo>
                  <a:close/>
                  <a:moveTo>
                    <a:pt x="62" y="238"/>
                  </a:moveTo>
                  <a:lnTo>
                    <a:pt x="62" y="238"/>
                  </a:lnTo>
                  <a:lnTo>
                    <a:pt x="48" y="240"/>
                  </a:lnTo>
                  <a:lnTo>
                    <a:pt x="34" y="238"/>
                  </a:lnTo>
                  <a:lnTo>
                    <a:pt x="24" y="232"/>
                  </a:lnTo>
                  <a:lnTo>
                    <a:pt x="20" y="228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16" y="218"/>
                  </a:lnTo>
                  <a:lnTo>
                    <a:pt x="16" y="212"/>
                  </a:lnTo>
                  <a:lnTo>
                    <a:pt x="18" y="208"/>
                  </a:lnTo>
                  <a:lnTo>
                    <a:pt x="20" y="202"/>
                  </a:lnTo>
                  <a:lnTo>
                    <a:pt x="30" y="194"/>
                  </a:lnTo>
                  <a:lnTo>
                    <a:pt x="42" y="186"/>
                  </a:lnTo>
                  <a:lnTo>
                    <a:pt x="42" y="186"/>
                  </a:lnTo>
                  <a:lnTo>
                    <a:pt x="56" y="184"/>
                  </a:lnTo>
                  <a:lnTo>
                    <a:pt x="70" y="186"/>
                  </a:lnTo>
                  <a:lnTo>
                    <a:pt x="76" y="188"/>
                  </a:lnTo>
                  <a:lnTo>
                    <a:pt x="80" y="192"/>
                  </a:lnTo>
                  <a:lnTo>
                    <a:pt x="84" y="196"/>
                  </a:lnTo>
                  <a:lnTo>
                    <a:pt x="86" y="200"/>
                  </a:lnTo>
                  <a:lnTo>
                    <a:pt x="86" y="200"/>
                  </a:lnTo>
                  <a:lnTo>
                    <a:pt x="88" y="206"/>
                  </a:lnTo>
                  <a:lnTo>
                    <a:pt x="88" y="212"/>
                  </a:lnTo>
                  <a:lnTo>
                    <a:pt x="86" y="216"/>
                  </a:lnTo>
                  <a:lnTo>
                    <a:pt x="84" y="222"/>
                  </a:lnTo>
                  <a:lnTo>
                    <a:pt x="74" y="230"/>
                  </a:lnTo>
                  <a:lnTo>
                    <a:pt x="62" y="238"/>
                  </a:lnTo>
                  <a:close/>
                  <a:moveTo>
                    <a:pt x="214" y="214"/>
                  </a:moveTo>
                  <a:lnTo>
                    <a:pt x="214" y="214"/>
                  </a:lnTo>
                  <a:lnTo>
                    <a:pt x="198" y="216"/>
                  </a:lnTo>
                  <a:lnTo>
                    <a:pt x="186" y="214"/>
                  </a:lnTo>
                  <a:lnTo>
                    <a:pt x="176" y="208"/>
                  </a:lnTo>
                  <a:lnTo>
                    <a:pt x="172" y="204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68" y="194"/>
                  </a:lnTo>
                  <a:lnTo>
                    <a:pt x="168" y="188"/>
                  </a:lnTo>
                  <a:lnTo>
                    <a:pt x="170" y="184"/>
                  </a:lnTo>
                  <a:lnTo>
                    <a:pt x="172" y="178"/>
                  </a:lnTo>
                  <a:lnTo>
                    <a:pt x="182" y="170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8" y="160"/>
                  </a:lnTo>
                  <a:lnTo>
                    <a:pt x="222" y="162"/>
                  </a:lnTo>
                  <a:lnTo>
                    <a:pt x="228" y="164"/>
                  </a:lnTo>
                  <a:lnTo>
                    <a:pt x="232" y="168"/>
                  </a:lnTo>
                  <a:lnTo>
                    <a:pt x="236" y="172"/>
                  </a:lnTo>
                  <a:lnTo>
                    <a:pt x="238" y="176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0" y="188"/>
                  </a:lnTo>
                  <a:lnTo>
                    <a:pt x="238" y="192"/>
                  </a:lnTo>
                  <a:lnTo>
                    <a:pt x="234" y="198"/>
                  </a:lnTo>
                  <a:lnTo>
                    <a:pt x="226" y="206"/>
                  </a:lnTo>
                  <a:lnTo>
                    <a:pt x="214" y="214"/>
                  </a:lnTo>
                  <a:close/>
                  <a:moveTo>
                    <a:pt x="240" y="40"/>
                  </a:moveTo>
                  <a:lnTo>
                    <a:pt x="104" y="64"/>
                  </a:lnTo>
                  <a:lnTo>
                    <a:pt x="104" y="56"/>
                  </a:lnTo>
                  <a:lnTo>
                    <a:pt x="104" y="40"/>
                  </a:lnTo>
                  <a:lnTo>
                    <a:pt x="240" y="16"/>
                  </a:lnTo>
                  <a:lnTo>
                    <a:pt x="240" y="32"/>
                  </a:lnTo>
                  <a:lnTo>
                    <a:pt x="240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24" name="Freeform 88">
              <a:extLst>
                <a:ext uri="{FF2B5EF4-FFF2-40B4-BE49-F238E27FC236}">
                  <a16:creationId xmlns:a16="http://schemas.microsoft.com/office/drawing/2014/main" id="{33A271D2-5385-4B26-BB07-CAE7BF820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8676" y="3678449"/>
              <a:ext cx="443465" cy="388032"/>
            </a:xfrm>
            <a:custGeom>
              <a:avLst/>
              <a:gdLst/>
              <a:ahLst/>
              <a:cxnLst>
                <a:cxn ang="0">
                  <a:pos x="210" y="4"/>
                </a:cxn>
                <a:cxn ang="0">
                  <a:pos x="206" y="0"/>
                </a:cxn>
                <a:cxn ang="0">
                  <a:pos x="56" y="0"/>
                </a:cxn>
                <a:cxn ang="0">
                  <a:pos x="50" y="0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0" y="48"/>
                </a:cxn>
                <a:cxn ang="0">
                  <a:pos x="16" y="102"/>
                </a:cxn>
                <a:cxn ang="0">
                  <a:pos x="20" y="108"/>
                </a:cxn>
                <a:cxn ang="0">
                  <a:pos x="26" y="112"/>
                </a:cxn>
                <a:cxn ang="0">
                  <a:pos x="32" y="112"/>
                </a:cxn>
                <a:cxn ang="0">
                  <a:pos x="40" y="208"/>
                </a:cxn>
                <a:cxn ang="0">
                  <a:pos x="42" y="214"/>
                </a:cxn>
                <a:cxn ang="0">
                  <a:pos x="50" y="222"/>
                </a:cxn>
                <a:cxn ang="0">
                  <a:pos x="200" y="224"/>
                </a:cxn>
                <a:cxn ang="0">
                  <a:pos x="206" y="222"/>
                </a:cxn>
                <a:cxn ang="0">
                  <a:pos x="214" y="214"/>
                </a:cxn>
                <a:cxn ang="0">
                  <a:pos x="216" y="110"/>
                </a:cxn>
                <a:cxn ang="0">
                  <a:pos x="224" y="112"/>
                </a:cxn>
                <a:cxn ang="0">
                  <a:pos x="230" y="112"/>
                </a:cxn>
                <a:cxn ang="0">
                  <a:pos x="236" y="108"/>
                </a:cxn>
                <a:cxn ang="0">
                  <a:pos x="256" y="54"/>
                </a:cxn>
                <a:cxn ang="0">
                  <a:pos x="256" y="48"/>
                </a:cxn>
                <a:cxn ang="0">
                  <a:pos x="254" y="40"/>
                </a:cxn>
                <a:cxn ang="0">
                  <a:pos x="158" y="16"/>
                </a:cxn>
                <a:cxn ang="0">
                  <a:pos x="154" y="22"/>
                </a:cxn>
                <a:cxn ang="0">
                  <a:pos x="138" y="30"/>
                </a:cxn>
                <a:cxn ang="0">
                  <a:pos x="128" y="32"/>
                </a:cxn>
                <a:cxn ang="0">
                  <a:pos x="110" y="28"/>
                </a:cxn>
                <a:cxn ang="0">
                  <a:pos x="98" y="16"/>
                </a:cxn>
                <a:cxn ang="0">
                  <a:pos x="224" y="96"/>
                </a:cxn>
                <a:cxn ang="0">
                  <a:pos x="200" y="208"/>
                </a:cxn>
                <a:cxn ang="0">
                  <a:pos x="56" y="80"/>
                </a:cxn>
                <a:cxn ang="0">
                  <a:pos x="16" y="48"/>
                </a:cxn>
                <a:cxn ang="0">
                  <a:pos x="90" y="16"/>
                </a:cxn>
                <a:cxn ang="0">
                  <a:pos x="94" y="26"/>
                </a:cxn>
                <a:cxn ang="0">
                  <a:pos x="114" y="38"/>
                </a:cxn>
                <a:cxn ang="0">
                  <a:pos x="128" y="40"/>
                </a:cxn>
                <a:cxn ang="0">
                  <a:pos x="152" y="34"/>
                </a:cxn>
                <a:cxn ang="0">
                  <a:pos x="166" y="16"/>
                </a:cxn>
                <a:cxn ang="0">
                  <a:pos x="240" y="48"/>
                </a:cxn>
              </a:cxnLst>
              <a:rect l="0" t="0" r="r" b="b"/>
              <a:pathLst>
                <a:path w="256" h="224">
                  <a:moveTo>
                    <a:pt x="250" y="36"/>
                  </a:moveTo>
                  <a:lnTo>
                    <a:pt x="210" y="4"/>
                  </a:lnTo>
                  <a:lnTo>
                    <a:pt x="210" y="4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4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20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0" y="110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2" y="214"/>
                  </a:lnTo>
                  <a:lnTo>
                    <a:pt x="44" y="220"/>
                  </a:lnTo>
                  <a:lnTo>
                    <a:pt x="50" y="222"/>
                  </a:lnTo>
                  <a:lnTo>
                    <a:pt x="56" y="224"/>
                  </a:lnTo>
                  <a:lnTo>
                    <a:pt x="200" y="224"/>
                  </a:lnTo>
                  <a:lnTo>
                    <a:pt x="200" y="224"/>
                  </a:lnTo>
                  <a:lnTo>
                    <a:pt x="206" y="222"/>
                  </a:lnTo>
                  <a:lnTo>
                    <a:pt x="212" y="220"/>
                  </a:lnTo>
                  <a:lnTo>
                    <a:pt x="214" y="214"/>
                  </a:lnTo>
                  <a:lnTo>
                    <a:pt x="216" y="208"/>
                  </a:lnTo>
                  <a:lnTo>
                    <a:pt x="216" y="110"/>
                  </a:lnTo>
                  <a:lnTo>
                    <a:pt x="216" y="110"/>
                  </a:lnTo>
                  <a:lnTo>
                    <a:pt x="224" y="112"/>
                  </a:lnTo>
                  <a:lnTo>
                    <a:pt x="224" y="112"/>
                  </a:lnTo>
                  <a:lnTo>
                    <a:pt x="230" y="112"/>
                  </a:lnTo>
                  <a:lnTo>
                    <a:pt x="230" y="112"/>
                  </a:lnTo>
                  <a:lnTo>
                    <a:pt x="236" y="108"/>
                  </a:lnTo>
                  <a:lnTo>
                    <a:pt x="240" y="102"/>
                  </a:lnTo>
                  <a:lnTo>
                    <a:pt x="256" y="54"/>
                  </a:lnTo>
                  <a:lnTo>
                    <a:pt x="256" y="54"/>
                  </a:lnTo>
                  <a:lnTo>
                    <a:pt x="256" y="48"/>
                  </a:lnTo>
                  <a:lnTo>
                    <a:pt x="256" y="44"/>
                  </a:lnTo>
                  <a:lnTo>
                    <a:pt x="254" y="40"/>
                  </a:lnTo>
                  <a:lnTo>
                    <a:pt x="250" y="36"/>
                  </a:lnTo>
                  <a:close/>
                  <a:moveTo>
                    <a:pt x="158" y="16"/>
                  </a:moveTo>
                  <a:lnTo>
                    <a:pt x="158" y="16"/>
                  </a:lnTo>
                  <a:lnTo>
                    <a:pt x="154" y="22"/>
                  </a:lnTo>
                  <a:lnTo>
                    <a:pt x="146" y="28"/>
                  </a:lnTo>
                  <a:lnTo>
                    <a:pt x="138" y="30"/>
                  </a:lnTo>
                  <a:lnTo>
                    <a:pt x="128" y="32"/>
                  </a:lnTo>
                  <a:lnTo>
                    <a:pt x="128" y="32"/>
                  </a:lnTo>
                  <a:lnTo>
                    <a:pt x="118" y="30"/>
                  </a:lnTo>
                  <a:lnTo>
                    <a:pt x="110" y="28"/>
                  </a:lnTo>
                  <a:lnTo>
                    <a:pt x="102" y="22"/>
                  </a:lnTo>
                  <a:lnTo>
                    <a:pt x="98" y="16"/>
                  </a:lnTo>
                  <a:lnTo>
                    <a:pt x="158" y="16"/>
                  </a:lnTo>
                  <a:close/>
                  <a:moveTo>
                    <a:pt x="224" y="96"/>
                  </a:moveTo>
                  <a:lnTo>
                    <a:pt x="200" y="80"/>
                  </a:lnTo>
                  <a:lnTo>
                    <a:pt x="200" y="208"/>
                  </a:lnTo>
                  <a:lnTo>
                    <a:pt x="56" y="208"/>
                  </a:lnTo>
                  <a:lnTo>
                    <a:pt x="56" y="80"/>
                  </a:lnTo>
                  <a:lnTo>
                    <a:pt x="32" y="96"/>
                  </a:lnTo>
                  <a:lnTo>
                    <a:pt x="16" y="48"/>
                  </a:lnTo>
                  <a:lnTo>
                    <a:pt x="5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4" y="26"/>
                  </a:lnTo>
                  <a:lnTo>
                    <a:pt x="104" y="34"/>
                  </a:lnTo>
                  <a:lnTo>
                    <a:pt x="114" y="38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42" y="38"/>
                  </a:lnTo>
                  <a:lnTo>
                    <a:pt x="152" y="34"/>
                  </a:lnTo>
                  <a:lnTo>
                    <a:pt x="162" y="26"/>
                  </a:lnTo>
                  <a:lnTo>
                    <a:pt x="166" y="16"/>
                  </a:lnTo>
                  <a:lnTo>
                    <a:pt x="200" y="16"/>
                  </a:lnTo>
                  <a:lnTo>
                    <a:pt x="240" y="48"/>
                  </a:lnTo>
                  <a:lnTo>
                    <a:pt x="224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8495F22D-0303-4106-8BC6-A3FC3E82C73E}"/>
                </a:ext>
              </a:extLst>
            </p:cNvPr>
            <p:cNvGrpSpPr/>
            <p:nvPr/>
          </p:nvGrpSpPr>
          <p:grpSpPr>
            <a:xfrm>
              <a:off x="8071746" y="3650733"/>
              <a:ext cx="443465" cy="443465"/>
              <a:chOff x="3962400" y="2774950"/>
              <a:chExt cx="406400" cy="406400"/>
            </a:xfrm>
            <a:grpFill/>
          </p:grpSpPr>
          <p:sp>
            <p:nvSpPr>
              <p:cNvPr id="119" name="Freeform 92">
                <a:extLst>
                  <a:ext uri="{FF2B5EF4-FFF2-40B4-BE49-F238E27FC236}">
                    <a16:creationId xmlns:a16="http://schemas.microsoft.com/office/drawing/2014/main" id="{20B23D3C-5364-44A2-ACA1-EF1A3D28D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2927350"/>
                <a:ext cx="406400" cy="254000"/>
              </a:xfrm>
              <a:custGeom>
                <a:avLst/>
                <a:gdLst/>
                <a:ahLst/>
                <a:cxnLst>
                  <a:cxn ang="0">
                    <a:pos x="214" y="66"/>
                  </a:cxn>
                  <a:cxn ang="0">
                    <a:pos x="256" y="42"/>
                  </a:cxn>
                  <a:cxn ang="0">
                    <a:pos x="254" y="34"/>
                  </a:cxn>
                  <a:cxn ang="0">
                    <a:pos x="208" y="52"/>
                  </a:cxn>
                  <a:cxn ang="0">
                    <a:pos x="186" y="22"/>
                  </a:cxn>
                  <a:cxn ang="0">
                    <a:pos x="142" y="0"/>
                  </a:cxn>
                  <a:cxn ang="0">
                    <a:pos x="98" y="6"/>
                  </a:cxn>
                  <a:cxn ang="0">
                    <a:pos x="52" y="44"/>
                  </a:cxn>
                  <a:cxn ang="0">
                    <a:pos x="20" y="72"/>
                  </a:cxn>
                  <a:cxn ang="0">
                    <a:pos x="0" y="92"/>
                  </a:cxn>
                  <a:cxn ang="0">
                    <a:pos x="32" y="134"/>
                  </a:cxn>
                  <a:cxn ang="0">
                    <a:pos x="38" y="154"/>
                  </a:cxn>
                  <a:cxn ang="0">
                    <a:pos x="204" y="160"/>
                  </a:cxn>
                  <a:cxn ang="0">
                    <a:pos x="224" y="140"/>
                  </a:cxn>
                  <a:cxn ang="0">
                    <a:pos x="254" y="98"/>
                  </a:cxn>
                  <a:cxn ang="0">
                    <a:pos x="250" y="78"/>
                  </a:cxn>
                  <a:cxn ang="0">
                    <a:pos x="202" y="72"/>
                  </a:cxn>
                  <a:cxn ang="0">
                    <a:pos x="128" y="8"/>
                  </a:cxn>
                  <a:cxn ang="0">
                    <a:pos x="162" y="16"/>
                  </a:cxn>
                  <a:cxn ang="0">
                    <a:pos x="196" y="44"/>
                  </a:cxn>
                  <a:cxn ang="0">
                    <a:pos x="188" y="50"/>
                  </a:cxn>
                  <a:cxn ang="0">
                    <a:pos x="158" y="22"/>
                  </a:cxn>
                  <a:cxn ang="0">
                    <a:pos x="128" y="16"/>
                  </a:cxn>
                  <a:cxn ang="0">
                    <a:pos x="82" y="32"/>
                  </a:cxn>
                  <a:cxn ang="0">
                    <a:pos x="58" y="72"/>
                  </a:cxn>
                  <a:cxn ang="0">
                    <a:pos x="60" y="46"/>
                  </a:cxn>
                  <a:cxn ang="0">
                    <a:pos x="100" y="12"/>
                  </a:cxn>
                  <a:cxn ang="0">
                    <a:pos x="164" y="72"/>
                  </a:cxn>
                  <a:cxn ang="0">
                    <a:pos x="128" y="48"/>
                  </a:cxn>
                  <a:cxn ang="0">
                    <a:pos x="98" y="62"/>
                  </a:cxn>
                  <a:cxn ang="0">
                    <a:pos x="90" y="60"/>
                  </a:cxn>
                  <a:cxn ang="0">
                    <a:pos x="128" y="40"/>
                  </a:cxn>
                  <a:cxn ang="0">
                    <a:pos x="164" y="58"/>
                  </a:cxn>
                  <a:cxn ang="0">
                    <a:pos x="128" y="64"/>
                  </a:cxn>
                  <a:cxn ang="0">
                    <a:pos x="100" y="72"/>
                  </a:cxn>
                  <a:cxn ang="0">
                    <a:pos x="120" y="58"/>
                  </a:cxn>
                  <a:cxn ang="0">
                    <a:pos x="144" y="60"/>
                  </a:cxn>
                  <a:cxn ang="0">
                    <a:pos x="146" y="72"/>
                  </a:cxn>
                  <a:cxn ang="0">
                    <a:pos x="128" y="32"/>
                  </a:cxn>
                  <a:cxn ang="0">
                    <a:pos x="94" y="44"/>
                  </a:cxn>
                  <a:cxn ang="0">
                    <a:pos x="74" y="72"/>
                  </a:cxn>
                  <a:cxn ang="0">
                    <a:pos x="74" y="52"/>
                  </a:cxn>
                  <a:cxn ang="0">
                    <a:pos x="106" y="28"/>
                  </a:cxn>
                  <a:cxn ang="0">
                    <a:pos x="138" y="24"/>
                  </a:cxn>
                  <a:cxn ang="0">
                    <a:pos x="170" y="40"/>
                  </a:cxn>
                  <a:cxn ang="0">
                    <a:pos x="180" y="66"/>
                  </a:cxn>
                  <a:cxn ang="0">
                    <a:pos x="144" y="34"/>
                  </a:cxn>
                  <a:cxn ang="0">
                    <a:pos x="208" y="140"/>
                  </a:cxn>
                  <a:cxn ang="0">
                    <a:pos x="52" y="144"/>
                  </a:cxn>
                  <a:cxn ang="0">
                    <a:pos x="48" y="128"/>
                  </a:cxn>
                  <a:cxn ang="0">
                    <a:pos x="20" y="88"/>
                  </a:cxn>
                  <a:cxn ang="0">
                    <a:pos x="64" y="88"/>
                  </a:cxn>
                  <a:cxn ang="0">
                    <a:pos x="96" y="88"/>
                  </a:cxn>
                  <a:cxn ang="0">
                    <a:pos x="168" y="88"/>
                  </a:cxn>
                  <a:cxn ang="0">
                    <a:pos x="200" y="88"/>
                  </a:cxn>
                  <a:cxn ang="0">
                    <a:pos x="236" y="88"/>
                  </a:cxn>
                </a:cxnLst>
                <a:rect l="0" t="0" r="r" b="b"/>
                <a:pathLst>
                  <a:path w="256" h="160">
                    <a:moveTo>
                      <a:pt x="236" y="72"/>
                    </a:moveTo>
                    <a:lnTo>
                      <a:pt x="214" y="72"/>
                    </a:lnTo>
                    <a:lnTo>
                      <a:pt x="214" y="72"/>
                    </a:lnTo>
                    <a:lnTo>
                      <a:pt x="214" y="66"/>
                    </a:lnTo>
                    <a:lnTo>
                      <a:pt x="252" y="48"/>
                    </a:lnTo>
                    <a:lnTo>
                      <a:pt x="252" y="48"/>
                    </a:lnTo>
                    <a:lnTo>
                      <a:pt x="254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6" y="36"/>
                    </a:lnTo>
                    <a:lnTo>
                      <a:pt x="254" y="34"/>
                    </a:lnTo>
                    <a:lnTo>
                      <a:pt x="250" y="32"/>
                    </a:lnTo>
                    <a:lnTo>
                      <a:pt x="248" y="32"/>
                    </a:lnTo>
                    <a:lnTo>
                      <a:pt x="244" y="32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2" y="40"/>
                    </a:lnTo>
                    <a:lnTo>
                      <a:pt x="194" y="30"/>
                    </a:lnTo>
                    <a:lnTo>
                      <a:pt x="186" y="22"/>
                    </a:lnTo>
                    <a:lnTo>
                      <a:pt x="176" y="14"/>
                    </a:lnTo>
                    <a:lnTo>
                      <a:pt x="166" y="8"/>
                    </a:lnTo>
                    <a:lnTo>
                      <a:pt x="154" y="4"/>
                    </a:lnTo>
                    <a:lnTo>
                      <a:pt x="142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12" y="2"/>
                    </a:lnTo>
                    <a:lnTo>
                      <a:pt x="98" y="6"/>
                    </a:lnTo>
                    <a:lnTo>
                      <a:pt x="84" y="12"/>
                    </a:lnTo>
                    <a:lnTo>
                      <a:pt x="72" y="20"/>
                    </a:lnTo>
                    <a:lnTo>
                      <a:pt x="60" y="32"/>
                    </a:lnTo>
                    <a:lnTo>
                      <a:pt x="52" y="44"/>
                    </a:lnTo>
                    <a:lnTo>
                      <a:pt x="46" y="58"/>
                    </a:lnTo>
                    <a:lnTo>
                      <a:pt x="42" y="72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2" y="74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2" y="98"/>
                    </a:lnTo>
                    <a:lnTo>
                      <a:pt x="4" y="102"/>
                    </a:lnTo>
                    <a:lnTo>
                      <a:pt x="32" y="134"/>
                    </a:lnTo>
                    <a:lnTo>
                      <a:pt x="32" y="140"/>
                    </a:lnTo>
                    <a:lnTo>
                      <a:pt x="32" y="140"/>
                    </a:lnTo>
                    <a:lnTo>
                      <a:pt x="34" y="148"/>
                    </a:lnTo>
                    <a:lnTo>
                      <a:pt x="38" y="154"/>
                    </a:lnTo>
                    <a:lnTo>
                      <a:pt x="44" y="158"/>
                    </a:lnTo>
                    <a:lnTo>
                      <a:pt x="52" y="160"/>
                    </a:lnTo>
                    <a:lnTo>
                      <a:pt x="204" y="160"/>
                    </a:lnTo>
                    <a:lnTo>
                      <a:pt x="204" y="160"/>
                    </a:lnTo>
                    <a:lnTo>
                      <a:pt x="212" y="158"/>
                    </a:lnTo>
                    <a:lnTo>
                      <a:pt x="218" y="154"/>
                    </a:lnTo>
                    <a:lnTo>
                      <a:pt x="222" y="148"/>
                    </a:lnTo>
                    <a:lnTo>
                      <a:pt x="224" y="140"/>
                    </a:lnTo>
                    <a:lnTo>
                      <a:pt x="224" y="134"/>
                    </a:lnTo>
                    <a:lnTo>
                      <a:pt x="252" y="102"/>
                    </a:lnTo>
                    <a:lnTo>
                      <a:pt x="252" y="102"/>
                    </a:lnTo>
                    <a:lnTo>
                      <a:pt x="254" y="98"/>
                    </a:lnTo>
                    <a:lnTo>
                      <a:pt x="256" y="92"/>
                    </a:lnTo>
                    <a:lnTo>
                      <a:pt x="256" y="92"/>
                    </a:lnTo>
                    <a:lnTo>
                      <a:pt x="254" y="84"/>
                    </a:lnTo>
                    <a:lnTo>
                      <a:pt x="250" y="78"/>
                    </a:lnTo>
                    <a:lnTo>
                      <a:pt x="244" y="74"/>
                    </a:lnTo>
                    <a:lnTo>
                      <a:pt x="236" y="72"/>
                    </a:lnTo>
                    <a:close/>
                    <a:moveTo>
                      <a:pt x="206" y="72"/>
                    </a:moveTo>
                    <a:lnTo>
                      <a:pt x="202" y="72"/>
                    </a:lnTo>
                    <a:lnTo>
                      <a:pt x="206" y="70"/>
                    </a:lnTo>
                    <a:lnTo>
                      <a:pt x="206" y="70"/>
                    </a:lnTo>
                    <a:lnTo>
                      <a:pt x="206" y="72"/>
                    </a:lnTo>
                    <a:close/>
                    <a:moveTo>
                      <a:pt x="128" y="8"/>
                    </a:moveTo>
                    <a:lnTo>
                      <a:pt x="128" y="8"/>
                    </a:lnTo>
                    <a:lnTo>
                      <a:pt x="140" y="8"/>
                    </a:lnTo>
                    <a:lnTo>
                      <a:pt x="152" y="12"/>
                    </a:lnTo>
                    <a:lnTo>
                      <a:pt x="162" y="16"/>
                    </a:lnTo>
                    <a:lnTo>
                      <a:pt x="172" y="22"/>
                    </a:lnTo>
                    <a:lnTo>
                      <a:pt x="180" y="28"/>
                    </a:lnTo>
                    <a:lnTo>
                      <a:pt x="188" y="36"/>
                    </a:lnTo>
                    <a:lnTo>
                      <a:pt x="196" y="44"/>
                    </a:lnTo>
                    <a:lnTo>
                      <a:pt x="200" y="54"/>
                    </a:lnTo>
                    <a:lnTo>
                      <a:pt x="194" y="58"/>
                    </a:lnTo>
                    <a:lnTo>
                      <a:pt x="194" y="58"/>
                    </a:lnTo>
                    <a:lnTo>
                      <a:pt x="188" y="50"/>
                    </a:lnTo>
                    <a:lnTo>
                      <a:pt x="182" y="42"/>
                    </a:lnTo>
                    <a:lnTo>
                      <a:pt x="176" y="34"/>
                    </a:lnTo>
                    <a:lnTo>
                      <a:pt x="168" y="28"/>
                    </a:lnTo>
                    <a:lnTo>
                      <a:pt x="158" y="22"/>
                    </a:lnTo>
                    <a:lnTo>
                      <a:pt x="148" y="20"/>
                    </a:lnTo>
                    <a:lnTo>
                      <a:pt x="138" y="16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16" y="18"/>
                    </a:lnTo>
                    <a:lnTo>
                      <a:pt x="104" y="20"/>
                    </a:lnTo>
                    <a:lnTo>
                      <a:pt x="92" y="26"/>
                    </a:lnTo>
                    <a:lnTo>
                      <a:pt x="82" y="32"/>
                    </a:lnTo>
                    <a:lnTo>
                      <a:pt x="74" y="40"/>
                    </a:lnTo>
                    <a:lnTo>
                      <a:pt x="68" y="50"/>
                    </a:lnTo>
                    <a:lnTo>
                      <a:pt x="62" y="60"/>
                    </a:lnTo>
                    <a:lnTo>
                      <a:pt x="58" y="72"/>
                    </a:lnTo>
                    <a:lnTo>
                      <a:pt x="50" y="72"/>
                    </a:lnTo>
                    <a:lnTo>
                      <a:pt x="50" y="72"/>
                    </a:lnTo>
                    <a:lnTo>
                      <a:pt x="54" y="58"/>
                    </a:lnTo>
                    <a:lnTo>
                      <a:pt x="60" y="46"/>
                    </a:lnTo>
                    <a:lnTo>
                      <a:pt x="68" y="36"/>
                    </a:lnTo>
                    <a:lnTo>
                      <a:pt x="78" y="26"/>
                    </a:lnTo>
                    <a:lnTo>
                      <a:pt x="88" y="18"/>
                    </a:lnTo>
                    <a:lnTo>
                      <a:pt x="100" y="12"/>
                    </a:lnTo>
                    <a:lnTo>
                      <a:pt x="114" y="10"/>
                    </a:lnTo>
                    <a:lnTo>
                      <a:pt x="128" y="8"/>
                    </a:lnTo>
                    <a:close/>
                    <a:moveTo>
                      <a:pt x="164" y="72"/>
                    </a:moveTo>
                    <a:lnTo>
                      <a:pt x="164" y="72"/>
                    </a:lnTo>
                    <a:lnTo>
                      <a:pt x="158" y="62"/>
                    </a:lnTo>
                    <a:lnTo>
                      <a:pt x="150" y="54"/>
                    </a:lnTo>
                    <a:lnTo>
                      <a:pt x="140" y="50"/>
                    </a:lnTo>
                    <a:lnTo>
                      <a:pt x="128" y="48"/>
                    </a:lnTo>
                    <a:lnTo>
                      <a:pt x="128" y="48"/>
                    </a:lnTo>
                    <a:lnTo>
                      <a:pt x="116" y="50"/>
                    </a:lnTo>
                    <a:lnTo>
                      <a:pt x="106" y="54"/>
                    </a:lnTo>
                    <a:lnTo>
                      <a:pt x="98" y="62"/>
                    </a:lnTo>
                    <a:lnTo>
                      <a:pt x="92" y="72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90" y="60"/>
                    </a:lnTo>
                    <a:lnTo>
                      <a:pt x="100" y="50"/>
                    </a:lnTo>
                    <a:lnTo>
                      <a:pt x="114" y="42"/>
                    </a:lnTo>
                    <a:lnTo>
                      <a:pt x="120" y="40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42" y="42"/>
                    </a:lnTo>
                    <a:lnTo>
                      <a:pt x="154" y="48"/>
                    </a:lnTo>
                    <a:lnTo>
                      <a:pt x="164" y="58"/>
                    </a:lnTo>
                    <a:lnTo>
                      <a:pt x="172" y="70"/>
                    </a:lnTo>
                    <a:lnTo>
                      <a:pt x="166" y="72"/>
                    </a:lnTo>
                    <a:lnTo>
                      <a:pt x="164" y="72"/>
                    </a:lnTo>
                    <a:close/>
                    <a:moveTo>
                      <a:pt x="128" y="64"/>
                    </a:moveTo>
                    <a:lnTo>
                      <a:pt x="128" y="64"/>
                    </a:lnTo>
                    <a:lnTo>
                      <a:pt x="118" y="66"/>
                    </a:lnTo>
                    <a:lnTo>
                      <a:pt x="110" y="72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106" y="66"/>
                    </a:lnTo>
                    <a:lnTo>
                      <a:pt x="112" y="60"/>
                    </a:lnTo>
                    <a:lnTo>
                      <a:pt x="120" y="58"/>
                    </a:lnTo>
                    <a:lnTo>
                      <a:pt x="128" y="56"/>
                    </a:lnTo>
                    <a:lnTo>
                      <a:pt x="128" y="56"/>
                    </a:lnTo>
                    <a:lnTo>
                      <a:pt x="136" y="58"/>
                    </a:lnTo>
                    <a:lnTo>
                      <a:pt x="144" y="60"/>
                    </a:lnTo>
                    <a:lnTo>
                      <a:pt x="150" y="66"/>
                    </a:lnTo>
                    <a:lnTo>
                      <a:pt x="156" y="72"/>
                    </a:lnTo>
                    <a:lnTo>
                      <a:pt x="146" y="72"/>
                    </a:lnTo>
                    <a:lnTo>
                      <a:pt x="146" y="72"/>
                    </a:lnTo>
                    <a:lnTo>
                      <a:pt x="138" y="66"/>
                    </a:lnTo>
                    <a:lnTo>
                      <a:pt x="128" y="64"/>
                    </a:lnTo>
                    <a:close/>
                    <a:moveTo>
                      <a:pt x="128" y="32"/>
                    </a:moveTo>
                    <a:lnTo>
                      <a:pt x="128" y="32"/>
                    </a:lnTo>
                    <a:lnTo>
                      <a:pt x="118" y="32"/>
                    </a:lnTo>
                    <a:lnTo>
                      <a:pt x="110" y="36"/>
                    </a:lnTo>
                    <a:lnTo>
                      <a:pt x="102" y="38"/>
                    </a:lnTo>
                    <a:lnTo>
                      <a:pt x="94" y="44"/>
                    </a:lnTo>
                    <a:lnTo>
                      <a:pt x="88" y="50"/>
                    </a:lnTo>
                    <a:lnTo>
                      <a:pt x="82" y="56"/>
                    </a:lnTo>
                    <a:lnTo>
                      <a:pt x="78" y="64"/>
                    </a:lnTo>
                    <a:lnTo>
                      <a:pt x="74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0" y="62"/>
                    </a:lnTo>
                    <a:lnTo>
                      <a:pt x="74" y="52"/>
                    </a:lnTo>
                    <a:lnTo>
                      <a:pt x="80" y="44"/>
                    </a:lnTo>
                    <a:lnTo>
                      <a:pt x="88" y="38"/>
                    </a:lnTo>
                    <a:lnTo>
                      <a:pt x="98" y="32"/>
                    </a:lnTo>
                    <a:lnTo>
                      <a:pt x="106" y="28"/>
                    </a:lnTo>
                    <a:lnTo>
                      <a:pt x="118" y="24"/>
                    </a:lnTo>
                    <a:lnTo>
                      <a:pt x="128" y="24"/>
                    </a:lnTo>
                    <a:lnTo>
                      <a:pt x="128" y="24"/>
                    </a:lnTo>
                    <a:lnTo>
                      <a:pt x="138" y="24"/>
                    </a:lnTo>
                    <a:lnTo>
                      <a:pt x="146" y="26"/>
                    </a:lnTo>
                    <a:lnTo>
                      <a:pt x="156" y="30"/>
                    </a:lnTo>
                    <a:lnTo>
                      <a:pt x="164" y="34"/>
                    </a:lnTo>
                    <a:lnTo>
                      <a:pt x="170" y="40"/>
                    </a:lnTo>
                    <a:lnTo>
                      <a:pt x="176" y="46"/>
                    </a:lnTo>
                    <a:lnTo>
                      <a:pt x="182" y="54"/>
                    </a:lnTo>
                    <a:lnTo>
                      <a:pt x="186" y="62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70" y="52"/>
                    </a:lnTo>
                    <a:lnTo>
                      <a:pt x="158" y="42"/>
                    </a:lnTo>
                    <a:lnTo>
                      <a:pt x="144" y="34"/>
                    </a:lnTo>
                    <a:lnTo>
                      <a:pt x="136" y="32"/>
                    </a:lnTo>
                    <a:lnTo>
                      <a:pt x="128" y="32"/>
                    </a:lnTo>
                    <a:close/>
                    <a:moveTo>
                      <a:pt x="208" y="128"/>
                    </a:moveTo>
                    <a:lnTo>
                      <a:pt x="208" y="140"/>
                    </a:lnTo>
                    <a:lnTo>
                      <a:pt x="208" y="140"/>
                    </a:lnTo>
                    <a:lnTo>
                      <a:pt x="206" y="142"/>
                    </a:lnTo>
                    <a:lnTo>
                      <a:pt x="204" y="144"/>
                    </a:lnTo>
                    <a:lnTo>
                      <a:pt x="52" y="144"/>
                    </a:lnTo>
                    <a:lnTo>
                      <a:pt x="52" y="144"/>
                    </a:lnTo>
                    <a:lnTo>
                      <a:pt x="50" y="142"/>
                    </a:lnTo>
                    <a:lnTo>
                      <a:pt x="48" y="140"/>
                    </a:lnTo>
                    <a:lnTo>
                      <a:pt x="48" y="128"/>
                    </a:lnTo>
                    <a:lnTo>
                      <a:pt x="16" y="92"/>
                    </a:lnTo>
                    <a:lnTo>
                      <a:pt x="16" y="92"/>
                    </a:lnTo>
                    <a:lnTo>
                      <a:pt x="18" y="90"/>
                    </a:lnTo>
                    <a:lnTo>
                      <a:pt x="20" y="88"/>
                    </a:lnTo>
                    <a:lnTo>
                      <a:pt x="40" y="88"/>
                    </a:lnTo>
                    <a:lnTo>
                      <a:pt x="48" y="88"/>
                    </a:lnTo>
                    <a:lnTo>
                      <a:pt x="56" y="88"/>
                    </a:lnTo>
                    <a:lnTo>
                      <a:pt x="64" y="88"/>
                    </a:lnTo>
                    <a:lnTo>
                      <a:pt x="72" y="88"/>
                    </a:lnTo>
                    <a:lnTo>
                      <a:pt x="80" y="88"/>
                    </a:lnTo>
                    <a:lnTo>
                      <a:pt x="88" y="88"/>
                    </a:lnTo>
                    <a:lnTo>
                      <a:pt x="96" y="88"/>
                    </a:lnTo>
                    <a:lnTo>
                      <a:pt x="104" y="88"/>
                    </a:lnTo>
                    <a:lnTo>
                      <a:pt x="152" y="88"/>
                    </a:lnTo>
                    <a:lnTo>
                      <a:pt x="160" y="88"/>
                    </a:lnTo>
                    <a:lnTo>
                      <a:pt x="168" y="88"/>
                    </a:lnTo>
                    <a:lnTo>
                      <a:pt x="176" y="88"/>
                    </a:lnTo>
                    <a:lnTo>
                      <a:pt x="184" y="88"/>
                    </a:lnTo>
                    <a:lnTo>
                      <a:pt x="192" y="88"/>
                    </a:lnTo>
                    <a:lnTo>
                      <a:pt x="200" y="88"/>
                    </a:lnTo>
                    <a:lnTo>
                      <a:pt x="208" y="88"/>
                    </a:lnTo>
                    <a:lnTo>
                      <a:pt x="216" y="88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8" y="90"/>
                    </a:lnTo>
                    <a:lnTo>
                      <a:pt x="240" y="92"/>
                    </a:lnTo>
                    <a:lnTo>
                      <a:pt x="208" y="1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0" name="Freeform 100">
                <a:extLst>
                  <a:ext uri="{FF2B5EF4-FFF2-40B4-BE49-F238E27FC236}">
                    <a16:creationId xmlns:a16="http://schemas.microsoft.com/office/drawing/2014/main" id="{D25E60FC-E123-4FF3-AE74-C6BB4B50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825" y="2832100"/>
                <a:ext cx="28575" cy="95250"/>
              </a:xfrm>
              <a:custGeom>
                <a:avLst/>
                <a:gdLst/>
                <a:ahLst/>
                <a:cxnLst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6" y="60"/>
                  </a:cxn>
                  <a:cxn ang="0">
                    <a:pos x="8" y="58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10" y="54"/>
                  </a:cxn>
                  <a:cxn ang="0">
                    <a:pos x="8" y="50"/>
                  </a:cxn>
                  <a:cxn ang="0">
                    <a:pos x="8" y="44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8" y="18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10"/>
                  </a:cxn>
                  <a:cxn ang="0">
                    <a:pos x="10" y="1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0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</a:cxnLst>
                <a:rect l="0" t="0" r="r" b="b"/>
                <a:pathLst>
                  <a:path w="18" h="60">
                    <a:moveTo>
                      <a:pt x="2" y="58"/>
                    </a:move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0"/>
                    </a:lnTo>
                    <a:lnTo>
                      <a:pt x="8" y="44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8" y="18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10"/>
                    </a:lnTo>
                    <a:lnTo>
                      <a:pt x="10" y="1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1" name="Freeform 102">
                <a:extLst>
                  <a:ext uri="{FF2B5EF4-FFF2-40B4-BE49-F238E27FC236}">
                    <a16:creationId xmlns:a16="http://schemas.microsoft.com/office/drawing/2014/main" id="{66F87C9C-69ED-4208-9EC5-F16A4B493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6400" y="2828925"/>
                <a:ext cx="28575" cy="95250"/>
              </a:xfrm>
              <a:custGeom>
                <a:avLst/>
                <a:gdLst/>
                <a:ahLst/>
                <a:cxnLst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60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8" y="60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50"/>
                  </a:cxn>
                  <a:cxn ang="0">
                    <a:pos x="8" y="44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6" y="18"/>
                  </a:cxn>
                  <a:cxn ang="0">
                    <a:pos x="18" y="10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12"/>
                  </a:cxn>
                  <a:cxn ang="0">
                    <a:pos x="10" y="18"/>
                  </a:cxn>
                  <a:cxn ang="0">
                    <a:pos x="4" y="30"/>
                  </a:cxn>
                  <a:cxn ang="0">
                    <a:pos x="4" y="30"/>
                  </a:cxn>
                  <a:cxn ang="0">
                    <a:pos x="0" y="44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</a:cxnLst>
                <a:rect l="0" t="0" r="r" b="b"/>
                <a:pathLst>
                  <a:path w="18" h="60">
                    <a:moveTo>
                      <a:pt x="2" y="58"/>
                    </a:move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8" y="60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0"/>
                    </a:lnTo>
                    <a:lnTo>
                      <a:pt x="8" y="44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6" y="18"/>
                    </a:lnTo>
                    <a:lnTo>
                      <a:pt x="18" y="1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22" name="Freeform 104">
                <a:extLst>
                  <a:ext uri="{FF2B5EF4-FFF2-40B4-BE49-F238E27FC236}">
                    <a16:creationId xmlns:a16="http://schemas.microsoft.com/office/drawing/2014/main" id="{84B58003-34BC-47C8-AC97-20FA3D1F2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725" y="2774950"/>
                <a:ext cx="28575" cy="95250"/>
              </a:xfrm>
              <a:custGeom>
                <a:avLst/>
                <a:gdLst/>
                <a:ahLst/>
                <a:cxnLst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6" y="60"/>
                  </a:cxn>
                  <a:cxn ang="0">
                    <a:pos x="8" y="60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8" y="50"/>
                  </a:cxn>
                  <a:cxn ang="0">
                    <a:pos x="8" y="44"/>
                  </a:cxn>
                  <a:cxn ang="0">
                    <a:pos x="12" y="32"/>
                  </a:cxn>
                  <a:cxn ang="0">
                    <a:pos x="12" y="32"/>
                  </a:cxn>
                  <a:cxn ang="0">
                    <a:pos x="18" y="18"/>
                  </a:cxn>
                  <a:cxn ang="0">
                    <a:pos x="18" y="1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0" y="12"/>
                  </a:cxn>
                  <a:cxn ang="0">
                    <a:pos x="10" y="16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0" y="42"/>
                  </a:cxn>
                  <a:cxn ang="0">
                    <a:pos x="0" y="50"/>
                  </a:cxn>
                  <a:cxn ang="0">
                    <a:pos x="2" y="58"/>
                  </a:cxn>
                  <a:cxn ang="0">
                    <a:pos x="2" y="58"/>
                  </a:cxn>
                  <a:cxn ang="0">
                    <a:pos x="2" y="58"/>
                  </a:cxn>
                </a:cxnLst>
                <a:rect l="0" t="0" r="r" b="b"/>
                <a:pathLst>
                  <a:path w="18" h="60">
                    <a:moveTo>
                      <a:pt x="2" y="58"/>
                    </a:move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8" y="50"/>
                    </a:lnTo>
                    <a:lnTo>
                      <a:pt x="8" y="44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8" y="18"/>
                    </a:lnTo>
                    <a:lnTo>
                      <a:pt x="18" y="1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0" y="42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26" name="Group 26">
              <a:extLst>
                <a:ext uri="{FF2B5EF4-FFF2-40B4-BE49-F238E27FC236}">
                  <a16:creationId xmlns:a16="http://schemas.microsoft.com/office/drawing/2014/main" id="{3D5B30CB-B705-4740-B2B8-13BCA667277C}"/>
                </a:ext>
              </a:extLst>
            </p:cNvPr>
            <p:cNvGrpSpPr/>
            <p:nvPr/>
          </p:nvGrpSpPr>
          <p:grpSpPr>
            <a:xfrm>
              <a:off x="8071746" y="4551521"/>
              <a:ext cx="443465" cy="429607"/>
              <a:chOff x="3962400" y="3600450"/>
              <a:chExt cx="406400" cy="393700"/>
            </a:xfrm>
            <a:grpFill/>
          </p:grpSpPr>
          <p:sp>
            <p:nvSpPr>
              <p:cNvPr id="117" name="Freeform 49">
                <a:extLst>
                  <a:ext uri="{FF2B5EF4-FFF2-40B4-BE49-F238E27FC236}">
                    <a16:creationId xmlns:a16="http://schemas.microsoft.com/office/drawing/2014/main" id="{A18638D8-0DDC-427E-9C3D-17F7AF0F8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3816350"/>
                <a:ext cx="50800" cy="508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8" name="Freeform 51">
                <a:extLst>
                  <a:ext uri="{FF2B5EF4-FFF2-40B4-BE49-F238E27FC236}">
                    <a16:creationId xmlns:a16="http://schemas.microsoft.com/office/drawing/2014/main" id="{E9370E3A-0C3A-4CB2-8793-85FACB87A9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3600450"/>
                <a:ext cx="406400" cy="393700"/>
              </a:xfrm>
              <a:custGeom>
                <a:avLst/>
                <a:gdLst/>
                <a:ahLst/>
                <a:cxnLst>
                  <a:cxn ang="0">
                    <a:pos x="232" y="48"/>
                  </a:cxn>
                  <a:cxn ang="0">
                    <a:pos x="232" y="24"/>
                  </a:cxn>
                  <a:cxn ang="0">
                    <a:pos x="218" y="2"/>
                  </a:cxn>
                  <a:cxn ang="0">
                    <a:pos x="44" y="0"/>
                  </a:cxn>
                  <a:cxn ang="0">
                    <a:pos x="26" y="4"/>
                  </a:cxn>
                  <a:cxn ang="0">
                    <a:pos x="8" y="20"/>
                  </a:cxn>
                  <a:cxn ang="0">
                    <a:pos x="0" y="44"/>
                  </a:cxn>
                  <a:cxn ang="0">
                    <a:pos x="0" y="212"/>
                  </a:cxn>
                  <a:cxn ang="0">
                    <a:pos x="12" y="236"/>
                  </a:cxn>
                  <a:cxn ang="0">
                    <a:pos x="36" y="248"/>
                  </a:cxn>
                  <a:cxn ang="0">
                    <a:pos x="188" y="248"/>
                  </a:cxn>
                  <a:cxn ang="0">
                    <a:pos x="212" y="240"/>
                  </a:cxn>
                  <a:cxn ang="0">
                    <a:pos x="228" y="222"/>
                  </a:cxn>
                  <a:cxn ang="0">
                    <a:pos x="232" y="192"/>
                  </a:cxn>
                  <a:cxn ang="0">
                    <a:pos x="242" y="182"/>
                  </a:cxn>
                  <a:cxn ang="0">
                    <a:pos x="256" y="144"/>
                  </a:cxn>
                  <a:cxn ang="0">
                    <a:pos x="242" y="106"/>
                  </a:cxn>
                  <a:cxn ang="0">
                    <a:pos x="176" y="16"/>
                  </a:cxn>
                  <a:cxn ang="0">
                    <a:pos x="212" y="16"/>
                  </a:cxn>
                  <a:cxn ang="0">
                    <a:pos x="216" y="24"/>
                  </a:cxn>
                  <a:cxn ang="0">
                    <a:pos x="216" y="74"/>
                  </a:cxn>
                  <a:cxn ang="0">
                    <a:pos x="208" y="72"/>
                  </a:cxn>
                  <a:cxn ang="0">
                    <a:pos x="208" y="32"/>
                  </a:cxn>
                  <a:cxn ang="0">
                    <a:pos x="206" y="26"/>
                  </a:cxn>
                  <a:cxn ang="0">
                    <a:pos x="32" y="24"/>
                  </a:cxn>
                  <a:cxn ang="0">
                    <a:pos x="26" y="26"/>
                  </a:cxn>
                  <a:cxn ang="0">
                    <a:pos x="24" y="48"/>
                  </a:cxn>
                  <a:cxn ang="0">
                    <a:pos x="18" y="54"/>
                  </a:cxn>
                  <a:cxn ang="0">
                    <a:pos x="18" y="34"/>
                  </a:cxn>
                  <a:cxn ang="0">
                    <a:pos x="44" y="16"/>
                  </a:cxn>
                  <a:cxn ang="0">
                    <a:pos x="32" y="32"/>
                  </a:cxn>
                  <a:cxn ang="0">
                    <a:pos x="200" y="56"/>
                  </a:cxn>
                  <a:cxn ang="0">
                    <a:pos x="200" y="48"/>
                  </a:cxn>
                  <a:cxn ang="0">
                    <a:pos x="200" y="72"/>
                  </a:cxn>
                  <a:cxn ang="0">
                    <a:pos x="44" y="72"/>
                  </a:cxn>
                  <a:cxn ang="0">
                    <a:pos x="32" y="64"/>
                  </a:cxn>
                  <a:cxn ang="0">
                    <a:pos x="216" y="204"/>
                  </a:cxn>
                  <a:cxn ang="0">
                    <a:pos x="198" y="230"/>
                  </a:cxn>
                  <a:cxn ang="0">
                    <a:pos x="44" y="232"/>
                  </a:cxn>
                  <a:cxn ang="0">
                    <a:pos x="18" y="214"/>
                  </a:cxn>
                  <a:cxn ang="0">
                    <a:pos x="16" y="78"/>
                  </a:cxn>
                  <a:cxn ang="0">
                    <a:pos x="36" y="88"/>
                  </a:cxn>
                  <a:cxn ang="0">
                    <a:pos x="208" y="88"/>
                  </a:cxn>
                  <a:cxn ang="0">
                    <a:pos x="214" y="90"/>
                  </a:cxn>
                  <a:cxn ang="0">
                    <a:pos x="216" y="112"/>
                  </a:cxn>
                  <a:cxn ang="0">
                    <a:pos x="136" y="112"/>
                  </a:cxn>
                  <a:cxn ang="0">
                    <a:pos x="116" y="124"/>
                  </a:cxn>
                  <a:cxn ang="0">
                    <a:pos x="104" y="144"/>
                  </a:cxn>
                  <a:cxn ang="0">
                    <a:pos x="104" y="160"/>
                  </a:cxn>
                  <a:cxn ang="0">
                    <a:pos x="116" y="180"/>
                  </a:cxn>
                  <a:cxn ang="0">
                    <a:pos x="136" y="192"/>
                  </a:cxn>
                  <a:cxn ang="0">
                    <a:pos x="216" y="204"/>
                  </a:cxn>
                  <a:cxn ang="0">
                    <a:pos x="144" y="176"/>
                  </a:cxn>
                  <a:cxn ang="0">
                    <a:pos x="122" y="162"/>
                  </a:cxn>
                  <a:cxn ang="0">
                    <a:pos x="122" y="142"/>
                  </a:cxn>
                  <a:cxn ang="0">
                    <a:pos x="144" y="128"/>
                  </a:cxn>
                  <a:cxn ang="0">
                    <a:pos x="224" y="126"/>
                  </a:cxn>
                  <a:cxn ang="0">
                    <a:pos x="230" y="118"/>
                  </a:cxn>
                  <a:cxn ang="0">
                    <a:pos x="232" y="118"/>
                  </a:cxn>
                  <a:cxn ang="0">
                    <a:pos x="240" y="144"/>
                  </a:cxn>
                  <a:cxn ang="0">
                    <a:pos x="232" y="170"/>
                  </a:cxn>
                </a:cxnLst>
                <a:rect l="0" t="0" r="r" b="b"/>
                <a:pathLst>
                  <a:path w="256" h="248">
                    <a:moveTo>
                      <a:pt x="232" y="96"/>
                    </a:moveTo>
                    <a:lnTo>
                      <a:pt x="232" y="96"/>
                    </a:lnTo>
                    <a:lnTo>
                      <a:pt x="232" y="48"/>
                    </a:lnTo>
                    <a:lnTo>
                      <a:pt x="232" y="44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30" y="14"/>
                    </a:lnTo>
                    <a:lnTo>
                      <a:pt x="224" y="8"/>
                    </a:lnTo>
                    <a:lnTo>
                      <a:pt x="218" y="2"/>
                    </a:lnTo>
                    <a:lnTo>
                      <a:pt x="208" y="0"/>
                    </a:lnTo>
                    <a:lnTo>
                      <a:pt x="176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6" y="4"/>
                    </a:lnTo>
                    <a:lnTo>
                      <a:pt x="20" y="8"/>
                    </a:lnTo>
                    <a:lnTo>
                      <a:pt x="12" y="12"/>
                    </a:lnTo>
                    <a:lnTo>
                      <a:pt x="8" y="20"/>
                    </a:lnTo>
                    <a:lnTo>
                      <a:pt x="4" y="26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2"/>
                    </a:lnTo>
                    <a:lnTo>
                      <a:pt x="4" y="222"/>
                    </a:lnTo>
                    <a:lnTo>
                      <a:pt x="8" y="228"/>
                    </a:lnTo>
                    <a:lnTo>
                      <a:pt x="12" y="236"/>
                    </a:lnTo>
                    <a:lnTo>
                      <a:pt x="20" y="240"/>
                    </a:lnTo>
                    <a:lnTo>
                      <a:pt x="26" y="244"/>
                    </a:lnTo>
                    <a:lnTo>
                      <a:pt x="36" y="248"/>
                    </a:lnTo>
                    <a:lnTo>
                      <a:pt x="44" y="248"/>
                    </a:lnTo>
                    <a:lnTo>
                      <a:pt x="188" y="248"/>
                    </a:lnTo>
                    <a:lnTo>
                      <a:pt x="188" y="248"/>
                    </a:lnTo>
                    <a:lnTo>
                      <a:pt x="196" y="248"/>
                    </a:lnTo>
                    <a:lnTo>
                      <a:pt x="206" y="244"/>
                    </a:lnTo>
                    <a:lnTo>
                      <a:pt x="212" y="240"/>
                    </a:lnTo>
                    <a:lnTo>
                      <a:pt x="220" y="236"/>
                    </a:lnTo>
                    <a:lnTo>
                      <a:pt x="224" y="228"/>
                    </a:lnTo>
                    <a:lnTo>
                      <a:pt x="228" y="222"/>
                    </a:lnTo>
                    <a:lnTo>
                      <a:pt x="232" y="212"/>
                    </a:lnTo>
                    <a:lnTo>
                      <a:pt x="232" y="204"/>
                    </a:lnTo>
                    <a:lnTo>
                      <a:pt x="232" y="192"/>
                    </a:lnTo>
                    <a:lnTo>
                      <a:pt x="232" y="192"/>
                    </a:lnTo>
                    <a:lnTo>
                      <a:pt x="232" y="192"/>
                    </a:lnTo>
                    <a:lnTo>
                      <a:pt x="242" y="182"/>
                    </a:lnTo>
                    <a:lnTo>
                      <a:pt x="250" y="170"/>
                    </a:lnTo>
                    <a:lnTo>
                      <a:pt x="254" y="158"/>
                    </a:lnTo>
                    <a:lnTo>
                      <a:pt x="256" y="144"/>
                    </a:lnTo>
                    <a:lnTo>
                      <a:pt x="254" y="130"/>
                    </a:lnTo>
                    <a:lnTo>
                      <a:pt x="250" y="118"/>
                    </a:lnTo>
                    <a:lnTo>
                      <a:pt x="242" y="106"/>
                    </a:lnTo>
                    <a:lnTo>
                      <a:pt x="232" y="96"/>
                    </a:lnTo>
                    <a:close/>
                    <a:moveTo>
                      <a:pt x="44" y="16"/>
                    </a:moveTo>
                    <a:lnTo>
                      <a:pt x="176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12" y="16"/>
                    </a:lnTo>
                    <a:lnTo>
                      <a:pt x="214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6" y="44"/>
                    </a:lnTo>
                    <a:lnTo>
                      <a:pt x="216" y="48"/>
                    </a:lnTo>
                    <a:lnTo>
                      <a:pt x="216" y="74"/>
                    </a:lnTo>
                    <a:lnTo>
                      <a:pt x="216" y="74"/>
                    </a:lnTo>
                    <a:lnTo>
                      <a:pt x="208" y="72"/>
                    </a:lnTo>
                    <a:lnTo>
                      <a:pt x="208" y="72"/>
                    </a:lnTo>
                    <a:lnTo>
                      <a:pt x="208" y="64"/>
                    </a:lnTo>
                    <a:lnTo>
                      <a:pt x="208" y="48"/>
                    </a:lnTo>
                    <a:lnTo>
                      <a:pt x="208" y="32"/>
                    </a:lnTo>
                    <a:lnTo>
                      <a:pt x="208" y="32"/>
                    </a:lnTo>
                    <a:lnTo>
                      <a:pt x="208" y="28"/>
                    </a:lnTo>
                    <a:lnTo>
                      <a:pt x="206" y="26"/>
                    </a:lnTo>
                    <a:lnTo>
                      <a:pt x="204" y="24"/>
                    </a:lnTo>
                    <a:lnTo>
                      <a:pt x="200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8" y="24"/>
                    </a:lnTo>
                    <a:lnTo>
                      <a:pt x="26" y="26"/>
                    </a:lnTo>
                    <a:lnTo>
                      <a:pt x="24" y="28"/>
                    </a:lnTo>
                    <a:lnTo>
                      <a:pt x="24" y="32"/>
                    </a:lnTo>
                    <a:lnTo>
                      <a:pt x="24" y="48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18" y="54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18" y="34"/>
                    </a:lnTo>
                    <a:lnTo>
                      <a:pt x="24" y="24"/>
                    </a:lnTo>
                    <a:lnTo>
                      <a:pt x="34" y="18"/>
                    </a:lnTo>
                    <a:lnTo>
                      <a:pt x="44" y="16"/>
                    </a:lnTo>
                    <a:close/>
                    <a:moveTo>
                      <a:pt x="200" y="40"/>
                    </a:moveTo>
                    <a:lnTo>
                      <a:pt x="32" y="40"/>
                    </a:lnTo>
                    <a:lnTo>
                      <a:pt x="32" y="32"/>
                    </a:lnTo>
                    <a:lnTo>
                      <a:pt x="200" y="32"/>
                    </a:lnTo>
                    <a:lnTo>
                      <a:pt x="200" y="40"/>
                    </a:lnTo>
                    <a:close/>
                    <a:moveTo>
                      <a:pt x="200" y="56"/>
                    </a:moveTo>
                    <a:lnTo>
                      <a:pt x="32" y="56"/>
                    </a:lnTo>
                    <a:lnTo>
                      <a:pt x="32" y="48"/>
                    </a:lnTo>
                    <a:lnTo>
                      <a:pt x="200" y="48"/>
                    </a:lnTo>
                    <a:lnTo>
                      <a:pt x="200" y="56"/>
                    </a:lnTo>
                    <a:close/>
                    <a:moveTo>
                      <a:pt x="200" y="64"/>
                    </a:moveTo>
                    <a:lnTo>
                      <a:pt x="200" y="72"/>
                    </a:lnTo>
                    <a:lnTo>
                      <a:pt x="176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38" y="72"/>
                    </a:lnTo>
                    <a:lnTo>
                      <a:pt x="32" y="70"/>
                    </a:lnTo>
                    <a:lnTo>
                      <a:pt x="32" y="64"/>
                    </a:lnTo>
                    <a:lnTo>
                      <a:pt x="200" y="64"/>
                    </a:lnTo>
                    <a:close/>
                    <a:moveTo>
                      <a:pt x="216" y="204"/>
                    </a:moveTo>
                    <a:lnTo>
                      <a:pt x="216" y="204"/>
                    </a:lnTo>
                    <a:lnTo>
                      <a:pt x="214" y="214"/>
                    </a:lnTo>
                    <a:lnTo>
                      <a:pt x="208" y="224"/>
                    </a:lnTo>
                    <a:lnTo>
                      <a:pt x="198" y="230"/>
                    </a:lnTo>
                    <a:lnTo>
                      <a:pt x="188" y="232"/>
                    </a:lnTo>
                    <a:lnTo>
                      <a:pt x="44" y="232"/>
                    </a:lnTo>
                    <a:lnTo>
                      <a:pt x="44" y="232"/>
                    </a:lnTo>
                    <a:lnTo>
                      <a:pt x="34" y="230"/>
                    </a:lnTo>
                    <a:lnTo>
                      <a:pt x="24" y="224"/>
                    </a:lnTo>
                    <a:lnTo>
                      <a:pt x="18" y="214"/>
                    </a:lnTo>
                    <a:lnTo>
                      <a:pt x="16" y="204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22" y="82"/>
                    </a:lnTo>
                    <a:lnTo>
                      <a:pt x="28" y="86"/>
                    </a:lnTo>
                    <a:lnTo>
                      <a:pt x="36" y="88"/>
                    </a:lnTo>
                    <a:lnTo>
                      <a:pt x="44" y="88"/>
                    </a:lnTo>
                    <a:lnTo>
                      <a:pt x="176" y="88"/>
                    </a:lnTo>
                    <a:lnTo>
                      <a:pt x="208" y="88"/>
                    </a:lnTo>
                    <a:lnTo>
                      <a:pt x="208" y="88"/>
                    </a:lnTo>
                    <a:lnTo>
                      <a:pt x="212" y="88"/>
                    </a:lnTo>
                    <a:lnTo>
                      <a:pt x="214" y="90"/>
                    </a:lnTo>
                    <a:lnTo>
                      <a:pt x="216" y="92"/>
                    </a:lnTo>
                    <a:lnTo>
                      <a:pt x="216" y="96"/>
                    </a:lnTo>
                    <a:lnTo>
                      <a:pt x="216" y="112"/>
                    </a:lnTo>
                    <a:lnTo>
                      <a:pt x="144" y="112"/>
                    </a:lnTo>
                    <a:lnTo>
                      <a:pt x="144" y="112"/>
                    </a:lnTo>
                    <a:lnTo>
                      <a:pt x="136" y="112"/>
                    </a:lnTo>
                    <a:lnTo>
                      <a:pt x="128" y="116"/>
                    </a:lnTo>
                    <a:lnTo>
                      <a:pt x="122" y="118"/>
                    </a:lnTo>
                    <a:lnTo>
                      <a:pt x="116" y="124"/>
                    </a:lnTo>
                    <a:lnTo>
                      <a:pt x="110" y="130"/>
                    </a:lnTo>
                    <a:lnTo>
                      <a:pt x="108" y="136"/>
                    </a:lnTo>
                    <a:lnTo>
                      <a:pt x="104" y="144"/>
                    </a:lnTo>
                    <a:lnTo>
                      <a:pt x="104" y="152"/>
                    </a:lnTo>
                    <a:lnTo>
                      <a:pt x="104" y="152"/>
                    </a:lnTo>
                    <a:lnTo>
                      <a:pt x="104" y="160"/>
                    </a:lnTo>
                    <a:lnTo>
                      <a:pt x="108" y="168"/>
                    </a:lnTo>
                    <a:lnTo>
                      <a:pt x="110" y="174"/>
                    </a:lnTo>
                    <a:lnTo>
                      <a:pt x="116" y="180"/>
                    </a:lnTo>
                    <a:lnTo>
                      <a:pt x="122" y="186"/>
                    </a:lnTo>
                    <a:lnTo>
                      <a:pt x="128" y="188"/>
                    </a:lnTo>
                    <a:lnTo>
                      <a:pt x="136" y="192"/>
                    </a:lnTo>
                    <a:lnTo>
                      <a:pt x="144" y="192"/>
                    </a:lnTo>
                    <a:lnTo>
                      <a:pt x="216" y="192"/>
                    </a:lnTo>
                    <a:lnTo>
                      <a:pt x="216" y="204"/>
                    </a:lnTo>
                    <a:close/>
                    <a:moveTo>
                      <a:pt x="226" y="176"/>
                    </a:moveTo>
                    <a:lnTo>
                      <a:pt x="144" y="176"/>
                    </a:lnTo>
                    <a:lnTo>
                      <a:pt x="144" y="176"/>
                    </a:lnTo>
                    <a:lnTo>
                      <a:pt x="134" y="174"/>
                    </a:lnTo>
                    <a:lnTo>
                      <a:pt x="128" y="168"/>
                    </a:lnTo>
                    <a:lnTo>
                      <a:pt x="122" y="162"/>
                    </a:lnTo>
                    <a:lnTo>
                      <a:pt x="120" y="152"/>
                    </a:lnTo>
                    <a:lnTo>
                      <a:pt x="120" y="152"/>
                    </a:lnTo>
                    <a:lnTo>
                      <a:pt x="122" y="142"/>
                    </a:lnTo>
                    <a:lnTo>
                      <a:pt x="128" y="136"/>
                    </a:lnTo>
                    <a:lnTo>
                      <a:pt x="134" y="130"/>
                    </a:lnTo>
                    <a:lnTo>
                      <a:pt x="144" y="128"/>
                    </a:lnTo>
                    <a:lnTo>
                      <a:pt x="216" y="128"/>
                    </a:lnTo>
                    <a:lnTo>
                      <a:pt x="216" y="128"/>
                    </a:lnTo>
                    <a:lnTo>
                      <a:pt x="224" y="126"/>
                    </a:lnTo>
                    <a:lnTo>
                      <a:pt x="228" y="122"/>
                    </a:lnTo>
                    <a:lnTo>
                      <a:pt x="228" y="122"/>
                    </a:lnTo>
                    <a:lnTo>
                      <a:pt x="230" y="118"/>
                    </a:lnTo>
                    <a:lnTo>
                      <a:pt x="230" y="118"/>
                    </a:lnTo>
                    <a:lnTo>
                      <a:pt x="232" y="118"/>
                    </a:lnTo>
                    <a:lnTo>
                      <a:pt x="232" y="118"/>
                    </a:lnTo>
                    <a:lnTo>
                      <a:pt x="238" y="130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54"/>
                    </a:lnTo>
                    <a:lnTo>
                      <a:pt x="236" y="162"/>
                    </a:lnTo>
                    <a:lnTo>
                      <a:pt x="232" y="170"/>
                    </a:lnTo>
                    <a:lnTo>
                      <a:pt x="226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C45A51DC-8D58-484D-A9B1-B8BABDD8B3B0}"/>
                </a:ext>
              </a:extLst>
            </p:cNvPr>
            <p:cNvGrpSpPr/>
            <p:nvPr/>
          </p:nvGrpSpPr>
          <p:grpSpPr>
            <a:xfrm>
              <a:off x="10815686" y="1876873"/>
              <a:ext cx="304883" cy="443465"/>
              <a:chOff x="6477000" y="1149350"/>
              <a:chExt cx="279400" cy="406400"/>
            </a:xfrm>
            <a:grpFill/>
          </p:grpSpPr>
          <p:sp>
            <p:nvSpPr>
              <p:cNvPr id="108" name="Freeform 186">
                <a:extLst>
                  <a:ext uri="{FF2B5EF4-FFF2-40B4-BE49-F238E27FC236}">
                    <a16:creationId xmlns:a16="http://schemas.microsoft.com/office/drawing/2014/main" id="{5B83DB8A-A680-4340-A570-C7245768D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1263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9" name="Freeform 188">
                <a:extLst>
                  <a:ext uri="{FF2B5EF4-FFF2-40B4-BE49-F238E27FC236}">
                    <a16:creationId xmlns:a16="http://schemas.microsoft.com/office/drawing/2014/main" id="{7B1EB800-6206-431F-95B7-2293D3CDB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14160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0" name="Freeform 190">
                <a:extLst>
                  <a:ext uri="{FF2B5EF4-FFF2-40B4-BE49-F238E27FC236}">
                    <a16:creationId xmlns:a16="http://schemas.microsoft.com/office/drawing/2014/main" id="{2B9740A9-2CA7-4048-A9D3-48279EB4D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5100" y="1339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1" name="Freeform 192">
                <a:extLst>
                  <a:ext uri="{FF2B5EF4-FFF2-40B4-BE49-F238E27FC236}">
                    <a16:creationId xmlns:a16="http://schemas.microsoft.com/office/drawing/2014/main" id="{0D8801D3-14CC-4DAF-A351-28D68667E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7500" y="1339850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2" name="Freeform 194">
                <a:extLst>
                  <a:ext uri="{FF2B5EF4-FFF2-40B4-BE49-F238E27FC236}">
                    <a16:creationId xmlns:a16="http://schemas.microsoft.com/office/drawing/2014/main" id="{79401B0C-C0BD-41C8-BA43-7751A069E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7325" y="1393825"/>
                <a:ext cx="25400" cy="2540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2"/>
                  </a:cxn>
                </a:cxnLst>
                <a:rect l="0" t="0" r="r" b="b"/>
                <a:pathLst>
                  <a:path w="16" h="1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3" name="Freeform 196">
                <a:extLst>
                  <a:ext uri="{FF2B5EF4-FFF2-40B4-BE49-F238E27FC236}">
                    <a16:creationId xmlns:a16="http://schemas.microsoft.com/office/drawing/2014/main" id="{9185387F-5F05-472B-928E-01E7777F2A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7325" y="1285875"/>
                <a:ext cx="25400" cy="2540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6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6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2" y="2"/>
                  </a:cxn>
                </a:cxnLst>
                <a:rect l="0" t="0" r="r" b="b"/>
                <a:pathLst>
                  <a:path w="16" h="16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4" name="Freeform 198">
                <a:extLst>
                  <a:ext uri="{FF2B5EF4-FFF2-40B4-BE49-F238E27FC236}">
                    <a16:creationId xmlns:a16="http://schemas.microsoft.com/office/drawing/2014/main" id="{846FBC57-59B8-4854-8D56-4BAEE9367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5" y="1393825"/>
                <a:ext cx="25400" cy="2540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</a:cxnLst>
                <a:rect l="0" t="0" r="r" b="b"/>
                <a:pathLst>
                  <a:path w="16" h="1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5" name="Freeform 200">
                <a:extLst>
                  <a:ext uri="{FF2B5EF4-FFF2-40B4-BE49-F238E27FC236}">
                    <a16:creationId xmlns:a16="http://schemas.microsoft.com/office/drawing/2014/main" id="{8A5CA9EC-CCC6-467C-AEF1-8FD7C25B81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7000" y="1149350"/>
                <a:ext cx="279400" cy="406400"/>
              </a:xfrm>
              <a:custGeom>
                <a:avLst/>
                <a:gdLst/>
                <a:ahLst/>
                <a:cxnLst>
                  <a:cxn ang="0">
                    <a:pos x="160" y="112"/>
                  </a:cxn>
                  <a:cxn ang="0">
                    <a:pos x="158" y="112"/>
                  </a:cxn>
                  <a:cxn ang="0">
                    <a:pos x="152" y="92"/>
                  </a:cxn>
                  <a:cxn ang="0">
                    <a:pos x="140" y="76"/>
                  </a:cxn>
                  <a:cxn ang="0">
                    <a:pos x="128" y="14"/>
                  </a:cxn>
                  <a:cxn ang="0">
                    <a:pos x="124" y="4"/>
                  </a:cxn>
                  <a:cxn ang="0">
                    <a:pos x="112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34" y="14"/>
                  </a:cxn>
                  <a:cxn ang="0">
                    <a:pos x="22" y="74"/>
                  </a:cxn>
                  <a:cxn ang="0">
                    <a:pos x="6" y="98"/>
                  </a:cxn>
                  <a:cxn ang="0">
                    <a:pos x="0" y="128"/>
                  </a:cxn>
                  <a:cxn ang="0">
                    <a:pos x="2" y="144"/>
                  </a:cxn>
                  <a:cxn ang="0">
                    <a:pos x="12" y="170"/>
                  </a:cxn>
                  <a:cxn ang="0">
                    <a:pos x="32" y="242"/>
                  </a:cxn>
                  <a:cxn ang="0">
                    <a:pos x="34" y="248"/>
                  </a:cxn>
                  <a:cxn ang="0">
                    <a:pos x="42" y="256"/>
                  </a:cxn>
                  <a:cxn ang="0">
                    <a:pos x="112" y="256"/>
                  </a:cxn>
                  <a:cxn ang="0">
                    <a:pos x="118" y="256"/>
                  </a:cxn>
                  <a:cxn ang="0">
                    <a:pos x="126" y="248"/>
                  </a:cxn>
                  <a:cxn ang="0">
                    <a:pos x="140" y="182"/>
                  </a:cxn>
                  <a:cxn ang="0">
                    <a:pos x="146" y="174"/>
                  </a:cxn>
                  <a:cxn ang="0">
                    <a:pos x="156" y="154"/>
                  </a:cxn>
                  <a:cxn ang="0">
                    <a:pos x="158" y="144"/>
                  </a:cxn>
                  <a:cxn ang="0">
                    <a:pos x="160" y="144"/>
                  </a:cxn>
                  <a:cxn ang="0">
                    <a:pos x="172" y="140"/>
                  </a:cxn>
                  <a:cxn ang="0">
                    <a:pos x="176" y="128"/>
                  </a:cxn>
                  <a:cxn ang="0">
                    <a:pos x="174" y="122"/>
                  </a:cxn>
                  <a:cxn ang="0">
                    <a:pos x="166" y="114"/>
                  </a:cxn>
                  <a:cxn ang="0">
                    <a:pos x="48" y="16"/>
                  </a:cxn>
                  <a:cxn ang="0">
                    <a:pos x="120" y="60"/>
                  </a:cxn>
                  <a:cxn ang="0">
                    <a:pos x="112" y="54"/>
                  </a:cxn>
                  <a:cxn ang="0">
                    <a:pos x="92" y="48"/>
                  </a:cxn>
                  <a:cxn ang="0">
                    <a:pos x="80" y="48"/>
                  </a:cxn>
                  <a:cxn ang="0">
                    <a:pos x="60" y="50"/>
                  </a:cxn>
                  <a:cxn ang="0">
                    <a:pos x="40" y="60"/>
                  </a:cxn>
                  <a:cxn ang="0">
                    <a:pos x="112" y="240"/>
                  </a:cxn>
                  <a:cxn ang="0">
                    <a:pos x="40" y="196"/>
                  </a:cxn>
                  <a:cxn ang="0">
                    <a:pos x="50" y="202"/>
                  </a:cxn>
                  <a:cxn ang="0">
                    <a:pos x="70" y="208"/>
                  </a:cxn>
                  <a:cxn ang="0">
                    <a:pos x="80" y="208"/>
                  </a:cxn>
                  <a:cxn ang="0">
                    <a:pos x="102" y="206"/>
                  </a:cxn>
                  <a:cxn ang="0">
                    <a:pos x="120" y="196"/>
                  </a:cxn>
                  <a:cxn ang="0">
                    <a:pos x="80" y="192"/>
                  </a:cxn>
                  <a:cxn ang="0">
                    <a:pos x="68" y="190"/>
                  </a:cxn>
                  <a:cxn ang="0">
                    <a:pos x="44" y="182"/>
                  </a:cxn>
                  <a:cxn ang="0">
                    <a:pos x="26" y="164"/>
                  </a:cxn>
                  <a:cxn ang="0">
                    <a:pos x="18" y="140"/>
                  </a:cxn>
                  <a:cxn ang="0">
                    <a:pos x="16" y="128"/>
                  </a:cxn>
                  <a:cxn ang="0">
                    <a:pos x="22" y="104"/>
                  </a:cxn>
                  <a:cxn ang="0">
                    <a:pos x="34" y="82"/>
                  </a:cxn>
                  <a:cxn ang="0">
                    <a:pos x="56" y="70"/>
                  </a:cxn>
                  <a:cxn ang="0">
                    <a:pos x="80" y="64"/>
                  </a:cxn>
                  <a:cxn ang="0">
                    <a:pos x="92" y="66"/>
                  </a:cxn>
                  <a:cxn ang="0">
                    <a:pos x="116" y="74"/>
                  </a:cxn>
                  <a:cxn ang="0">
                    <a:pos x="134" y="92"/>
                  </a:cxn>
                  <a:cxn ang="0">
                    <a:pos x="142" y="116"/>
                  </a:cxn>
                  <a:cxn ang="0">
                    <a:pos x="144" y="128"/>
                  </a:cxn>
                  <a:cxn ang="0">
                    <a:pos x="138" y="152"/>
                  </a:cxn>
                  <a:cxn ang="0">
                    <a:pos x="126" y="174"/>
                  </a:cxn>
                  <a:cxn ang="0">
                    <a:pos x="104" y="186"/>
                  </a:cxn>
                  <a:cxn ang="0">
                    <a:pos x="80" y="192"/>
                  </a:cxn>
                </a:cxnLst>
                <a:rect l="0" t="0" r="r" b="b"/>
                <a:pathLst>
                  <a:path w="176" h="256">
                    <a:moveTo>
                      <a:pt x="160" y="112"/>
                    </a:moveTo>
                    <a:lnTo>
                      <a:pt x="160" y="112"/>
                    </a:lnTo>
                    <a:lnTo>
                      <a:pt x="158" y="112"/>
                    </a:lnTo>
                    <a:lnTo>
                      <a:pt x="158" y="112"/>
                    </a:lnTo>
                    <a:lnTo>
                      <a:pt x="156" y="102"/>
                    </a:lnTo>
                    <a:lnTo>
                      <a:pt x="152" y="92"/>
                    </a:lnTo>
                    <a:lnTo>
                      <a:pt x="146" y="84"/>
                    </a:lnTo>
                    <a:lnTo>
                      <a:pt x="140" y="76"/>
                    </a:lnTo>
                    <a:lnTo>
                      <a:pt x="128" y="14"/>
                    </a:lnTo>
                    <a:lnTo>
                      <a:pt x="128" y="14"/>
                    </a:lnTo>
                    <a:lnTo>
                      <a:pt x="126" y="8"/>
                    </a:lnTo>
                    <a:lnTo>
                      <a:pt x="124" y="4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34" y="14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12" y="86"/>
                    </a:lnTo>
                    <a:lnTo>
                      <a:pt x="6" y="98"/>
                    </a:lnTo>
                    <a:lnTo>
                      <a:pt x="2" y="11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2" y="144"/>
                    </a:lnTo>
                    <a:lnTo>
                      <a:pt x="6" y="158"/>
                    </a:lnTo>
                    <a:lnTo>
                      <a:pt x="12" y="170"/>
                    </a:lnTo>
                    <a:lnTo>
                      <a:pt x="20" y="18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4" y="248"/>
                    </a:lnTo>
                    <a:lnTo>
                      <a:pt x="38" y="252"/>
                    </a:lnTo>
                    <a:lnTo>
                      <a:pt x="42" y="256"/>
                    </a:lnTo>
                    <a:lnTo>
                      <a:pt x="48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22" y="252"/>
                    </a:lnTo>
                    <a:lnTo>
                      <a:pt x="126" y="248"/>
                    </a:lnTo>
                    <a:lnTo>
                      <a:pt x="128" y="242"/>
                    </a:lnTo>
                    <a:lnTo>
                      <a:pt x="140" y="182"/>
                    </a:lnTo>
                    <a:lnTo>
                      <a:pt x="140" y="182"/>
                    </a:lnTo>
                    <a:lnTo>
                      <a:pt x="146" y="174"/>
                    </a:lnTo>
                    <a:lnTo>
                      <a:pt x="152" y="164"/>
                    </a:lnTo>
                    <a:lnTo>
                      <a:pt x="156" y="154"/>
                    </a:lnTo>
                    <a:lnTo>
                      <a:pt x="158" y="144"/>
                    </a:lnTo>
                    <a:lnTo>
                      <a:pt x="15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6" y="142"/>
                    </a:lnTo>
                    <a:lnTo>
                      <a:pt x="172" y="140"/>
                    </a:lnTo>
                    <a:lnTo>
                      <a:pt x="174" y="134"/>
                    </a:lnTo>
                    <a:lnTo>
                      <a:pt x="176" y="128"/>
                    </a:lnTo>
                    <a:lnTo>
                      <a:pt x="176" y="128"/>
                    </a:lnTo>
                    <a:lnTo>
                      <a:pt x="174" y="122"/>
                    </a:lnTo>
                    <a:lnTo>
                      <a:pt x="172" y="116"/>
                    </a:lnTo>
                    <a:lnTo>
                      <a:pt x="166" y="114"/>
                    </a:lnTo>
                    <a:lnTo>
                      <a:pt x="160" y="112"/>
                    </a:lnTo>
                    <a:close/>
                    <a:moveTo>
                      <a:pt x="48" y="16"/>
                    </a:moveTo>
                    <a:lnTo>
                      <a:pt x="112" y="16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2" y="54"/>
                    </a:lnTo>
                    <a:lnTo>
                      <a:pt x="102" y="50"/>
                    </a:lnTo>
                    <a:lnTo>
                      <a:pt x="92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0" y="48"/>
                    </a:lnTo>
                    <a:lnTo>
                      <a:pt x="60" y="50"/>
                    </a:lnTo>
                    <a:lnTo>
                      <a:pt x="50" y="54"/>
                    </a:lnTo>
                    <a:lnTo>
                      <a:pt x="40" y="60"/>
                    </a:lnTo>
                    <a:lnTo>
                      <a:pt x="48" y="16"/>
                    </a:lnTo>
                    <a:close/>
                    <a:moveTo>
                      <a:pt x="112" y="240"/>
                    </a:moveTo>
                    <a:lnTo>
                      <a:pt x="48" y="240"/>
                    </a:lnTo>
                    <a:lnTo>
                      <a:pt x="40" y="196"/>
                    </a:lnTo>
                    <a:lnTo>
                      <a:pt x="40" y="196"/>
                    </a:lnTo>
                    <a:lnTo>
                      <a:pt x="50" y="202"/>
                    </a:lnTo>
                    <a:lnTo>
                      <a:pt x="58" y="206"/>
                    </a:lnTo>
                    <a:lnTo>
                      <a:pt x="70" y="208"/>
                    </a:lnTo>
                    <a:lnTo>
                      <a:pt x="80" y="208"/>
                    </a:lnTo>
                    <a:lnTo>
                      <a:pt x="80" y="208"/>
                    </a:lnTo>
                    <a:lnTo>
                      <a:pt x="90" y="208"/>
                    </a:lnTo>
                    <a:lnTo>
                      <a:pt x="102" y="206"/>
                    </a:lnTo>
                    <a:lnTo>
                      <a:pt x="110" y="202"/>
                    </a:lnTo>
                    <a:lnTo>
                      <a:pt x="120" y="196"/>
                    </a:lnTo>
                    <a:lnTo>
                      <a:pt x="112" y="240"/>
                    </a:lnTo>
                    <a:close/>
                    <a:moveTo>
                      <a:pt x="80" y="192"/>
                    </a:moveTo>
                    <a:lnTo>
                      <a:pt x="80" y="192"/>
                    </a:lnTo>
                    <a:lnTo>
                      <a:pt x="68" y="190"/>
                    </a:lnTo>
                    <a:lnTo>
                      <a:pt x="56" y="186"/>
                    </a:lnTo>
                    <a:lnTo>
                      <a:pt x="44" y="182"/>
                    </a:lnTo>
                    <a:lnTo>
                      <a:pt x="34" y="174"/>
                    </a:lnTo>
                    <a:lnTo>
                      <a:pt x="26" y="164"/>
                    </a:lnTo>
                    <a:lnTo>
                      <a:pt x="22" y="152"/>
                    </a:lnTo>
                    <a:lnTo>
                      <a:pt x="18" y="140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8" y="116"/>
                    </a:lnTo>
                    <a:lnTo>
                      <a:pt x="22" y="104"/>
                    </a:lnTo>
                    <a:lnTo>
                      <a:pt x="26" y="92"/>
                    </a:lnTo>
                    <a:lnTo>
                      <a:pt x="34" y="82"/>
                    </a:lnTo>
                    <a:lnTo>
                      <a:pt x="44" y="74"/>
                    </a:lnTo>
                    <a:lnTo>
                      <a:pt x="56" y="70"/>
                    </a:lnTo>
                    <a:lnTo>
                      <a:pt x="68" y="66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92" y="66"/>
                    </a:lnTo>
                    <a:lnTo>
                      <a:pt x="104" y="70"/>
                    </a:lnTo>
                    <a:lnTo>
                      <a:pt x="116" y="74"/>
                    </a:lnTo>
                    <a:lnTo>
                      <a:pt x="126" y="82"/>
                    </a:lnTo>
                    <a:lnTo>
                      <a:pt x="134" y="92"/>
                    </a:lnTo>
                    <a:lnTo>
                      <a:pt x="138" y="104"/>
                    </a:lnTo>
                    <a:lnTo>
                      <a:pt x="142" y="116"/>
                    </a:lnTo>
                    <a:lnTo>
                      <a:pt x="144" y="128"/>
                    </a:lnTo>
                    <a:lnTo>
                      <a:pt x="144" y="128"/>
                    </a:lnTo>
                    <a:lnTo>
                      <a:pt x="142" y="140"/>
                    </a:lnTo>
                    <a:lnTo>
                      <a:pt x="138" y="152"/>
                    </a:lnTo>
                    <a:lnTo>
                      <a:pt x="134" y="164"/>
                    </a:lnTo>
                    <a:lnTo>
                      <a:pt x="126" y="174"/>
                    </a:lnTo>
                    <a:lnTo>
                      <a:pt x="116" y="182"/>
                    </a:lnTo>
                    <a:lnTo>
                      <a:pt x="104" y="186"/>
                    </a:lnTo>
                    <a:lnTo>
                      <a:pt x="92" y="190"/>
                    </a:lnTo>
                    <a:lnTo>
                      <a:pt x="80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16" name="Freeform 206">
                <a:extLst>
                  <a:ext uri="{FF2B5EF4-FFF2-40B4-BE49-F238E27FC236}">
                    <a16:creationId xmlns:a16="http://schemas.microsoft.com/office/drawing/2014/main" id="{55721891-CCC6-4B98-AE49-6222C5E48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1289050"/>
                <a:ext cx="76200" cy="7620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2" y="34"/>
                  </a:cxn>
                  <a:cxn ang="0">
                    <a:pos x="2" y="34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4" y="48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10" y="48"/>
                  </a:cxn>
                  <a:cxn ang="0">
                    <a:pos x="14" y="46"/>
                  </a:cxn>
                  <a:cxn ang="0">
                    <a:pos x="28" y="28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8" y="2"/>
                  </a:cxn>
                  <a:cxn ang="0">
                    <a:pos x="48" y="0"/>
                  </a:cxn>
                </a:cxnLst>
                <a:rect l="0" t="0" r="r" b="b"/>
                <a:pathLst>
                  <a:path w="48" h="48">
                    <a:moveTo>
                      <a:pt x="48" y="0"/>
                    </a:move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4" y="46"/>
                    </a:lnTo>
                    <a:lnTo>
                      <a:pt x="28" y="2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509CDD0C-1B84-42AB-B3AC-AC0C9F96B782}"/>
                </a:ext>
              </a:extLst>
            </p:cNvPr>
            <p:cNvGrpSpPr/>
            <p:nvPr/>
          </p:nvGrpSpPr>
          <p:grpSpPr>
            <a:xfrm>
              <a:off x="7184816" y="2763802"/>
              <a:ext cx="443465" cy="443465"/>
              <a:chOff x="3149600" y="1962150"/>
              <a:chExt cx="406400" cy="406400"/>
            </a:xfrm>
            <a:grpFill/>
          </p:grpSpPr>
          <p:sp>
            <p:nvSpPr>
              <p:cNvPr id="105" name="Freeform 166">
                <a:extLst>
                  <a:ext uri="{FF2B5EF4-FFF2-40B4-BE49-F238E27FC236}">
                    <a16:creationId xmlns:a16="http://schemas.microsoft.com/office/drawing/2014/main" id="{BEE8D3A6-5E22-412C-BC7F-594279BF11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1962150"/>
                <a:ext cx="127000" cy="406400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0" y="2"/>
                  </a:cxn>
                  <a:cxn ang="0">
                    <a:pos x="30" y="2"/>
                  </a:cxn>
                  <a:cxn ang="0">
                    <a:pos x="16" y="24"/>
                  </a:cxn>
                  <a:cxn ang="0">
                    <a:pos x="10" y="54"/>
                  </a:cxn>
                  <a:cxn ang="0">
                    <a:pos x="0" y="80"/>
                  </a:cxn>
                  <a:cxn ang="0">
                    <a:pos x="4" y="98"/>
                  </a:cxn>
                  <a:cxn ang="0">
                    <a:pos x="16" y="232"/>
                  </a:cxn>
                  <a:cxn ang="0">
                    <a:pos x="24" y="248"/>
                  </a:cxn>
                  <a:cxn ang="0">
                    <a:pos x="40" y="256"/>
                  </a:cxn>
                  <a:cxn ang="0">
                    <a:pos x="62" y="242"/>
                  </a:cxn>
                  <a:cxn ang="0">
                    <a:pos x="64" y="112"/>
                  </a:cxn>
                  <a:cxn ang="0">
                    <a:pos x="78" y="90"/>
                  </a:cxn>
                  <a:cxn ang="0">
                    <a:pos x="78" y="70"/>
                  </a:cxn>
                  <a:cxn ang="0">
                    <a:pos x="64" y="48"/>
                  </a:cxn>
                  <a:cxn ang="0">
                    <a:pos x="32" y="20"/>
                  </a:cxn>
                  <a:cxn ang="0">
                    <a:pos x="40" y="16"/>
                  </a:cxn>
                  <a:cxn ang="0">
                    <a:pos x="46" y="18"/>
                  </a:cxn>
                  <a:cxn ang="0">
                    <a:pos x="48" y="40"/>
                  </a:cxn>
                  <a:cxn ang="0">
                    <a:pos x="40" y="40"/>
                  </a:cxn>
                  <a:cxn ang="0">
                    <a:pos x="48" y="232"/>
                  </a:cxn>
                  <a:cxn ang="0">
                    <a:pos x="46" y="238"/>
                  </a:cxn>
                  <a:cxn ang="0">
                    <a:pos x="40" y="240"/>
                  </a:cxn>
                  <a:cxn ang="0">
                    <a:pos x="32" y="236"/>
                  </a:cxn>
                  <a:cxn ang="0">
                    <a:pos x="32" y="120"/>
                  </a:cxn>
                  <a:cxn ang="0">
                    <a:pos x="48" y="120"/>
                  </a:cxn>
                  <a:cxn ang="0">
                    <a:pos x="62" y="86"/>
                  </a:cxn>
                  <a:cxn ang="0">
                    <a:pos x="60" y="94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2"/>
                  </a:cxn>
                  <a:cxn ang="0">
                    <a:pos x="32" y="102"/>
                  </a:cxn>
                  <a:cxn ang="0">
                    <a:pos x="26" y="100"/>
                  </a:cxn>
                  <a:cxn ang="0">
                    <a:pos x="20" y="94"/>
                  </a:cxn>
                  <a:cxn ang="0">
                    <a:pos x="20" y="94"/>
                  </a:cxn>
                  <a:cxn ang="0">
                    <a:pos x="18" y="86"/>
                  </a:cxn>
                  <a:cxn ang="0">
                    <a:pos x="16" y="80"/>
                  </a:cxn>
                  <a:cxn ang="0">
                    <a:pos x="18" y="72"/>
                  </a:cxn>
                  <a:cxn ang="0">
                    <a:pos x="20" y="66"/>
                  </a:cxn>
                  <a:cxn ang="0">
                    <a:pos x="26" y="60"/>
                  </a:cxn>
                  <a:cxn ang="0">
                    <a:pos x="26" y="60"/>
                  </a:cxn>
                  <a:cxn ang="0">
                    <a:pos x="40" y="56"/>
                  </a:cxn>
                  <a:cxn ang="0">
                    <a:pos x="48" y="58"/>
                  </a:cxn>
                  <a:cxn ang="0">
                    <a:pos x="54" y="60"/>
                  </a:cxn>
                  <a:cxn ang="0">
                    <a:pos x="60" y="66"/>
                  </a:cxn>
                  <a:cxn ang="0">
                    <a:pos x="62" y="72"/>
                  </a:cxn>
                  <a:cxn ang="0">
                    <a:pos x="62" y="74"/>
                  </a:cxn>
                  <a:cxn ang="0">
                    <a:pos x="62" y="86"/>
                  </a:cxn>
                </a:cxnLst>
                <a:rect l="0" t="0" r="r" b="b"/>
                <a:pathLst>
                  <a:path w="80" h="256">
                    <a:moveTo>
                      <a:pt x="64" y="48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62" y="14"/>
                    </a:lnTo>
                    <a:lnTo>
                      <a:pt x="56" y="8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62"/>
                    </a:lnTo>
                    <a:lnTo>
                      <a:pt x="2" y="7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0"/>
                    </a:lnTo>
                    <a:lnTo>
                      <a:pt x="4" y="98"/>
                    </a:lnTo>
                    <a:lnTo>
                      <a:pt x="10" y="106"/>
                    </a:lnTo>
                    <a:lnTo>
                      <a:pt x="16" y="11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42"/>
                    </a:lnTo>
                    <a:lnTo>
                      <a:pt x="24" y="248"/>
                    </a:lnTo>
                    <a:lnTo>
                      <a:pt x="30" y="254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50" y="254"/>
                    </a:lnTo>
                    <a:lnTo>
                      <a:pt x="56" y="248"/>
                    </a:lnTo>
                    <a:lnTo>
                      <a:pt x="62" y="242"/>
                    </a:lnTo>
                    <a:lnTo>
                      <a:pt x="64" y="232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70" y="106"/>
                    </a:lnTo>
                    <a:lnTo>
                      <a:pt x="76" y="98"/>
                    </a:lnTo>
                    <a:lnTo>
                      <a:pt x="78" y="9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78" y="70"/>
                    </a:lnTo>
                    <a:lnTo>
                      <a:pt x="76" y="62"/>
                    </a:lnTo>
                    <a:lnTo>
                      <a:pt x="70" y="54"/>
                    </a:lnTo>
                    <a:lnTo>
                      <a:pt x="64" y="48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32" y="24"/>
                    </a:lnTo>
                    <a:close/>
                    <a:moveTo>
                      <a:pt x="48" y="232"/>
                    </a:moveTo>
                    <a:lnTo>
                      <a:pt x="48" y="232"/>
                    </a:lnTo>
                    <a:lnTo>
                      <a:pt x="48" y="236"/>
                    </a:lnTo>
                    <a:lnTo>
                      <a:pt x="46" y="238"/>
                    </a:lnTo>
                    <a:lnTo>
                      <a:pt x="44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2" y="236"/>
                    </a:lnTo>
                    <a:lnTo>
                      <a:pt x="32" y="23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232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6" name="Freeform 171">
                <a:extLst>
                  <a:ext uri="{FF2B5EF4-FFF2-40B4-BE49-F238E27FC236}">
                    <a16:creationId xmlns:a16="http://schemas.microsoft.com/office/drawing/2014/main" id="{53E26472-FC7C-493A-A978-3D1D807EA8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9000" y="1962150"/>
                <a:ext cx="127000" cy="406400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0" y="2"/>
                  </a:cxn>
                  <a:cxn ang="0">
                    <a:pos x="30" y="2"/>
                  </a:cxn>
                  <a:cxn ang="0">
                    <a:pos x="16" y="24"/>
                  </a:cxn>
                  <a:cxn ang="0">
                    <a:pos x="10" y="54"/>
                  </a:cxn>
                  <a:cxn ang="0">
                    <a:pos x="0" y="80"/>
                  </a:cxn>
                  <a:cxn ang="0">
                    <a:pos x="4" y="98"/>
                  </a:cxn>
                  <a:cxn ang="0">
                    <a:pos x="16" y="232"/>
                  </a:cxn>
                  <a:cxn ang="0">
                    <a:pos x="24" y="248"/>
                  </a:cxn>
                  <a:cxn ang="0">
                    <a:pos x="40" y="256"/>
                  </a:cxn>
                  <a:cxn ang="0">
                    <a:pos x="62" y="242"/>
                  </a:cxn>
                  <a:cxn ang="0">
                    <a:pos x="64" y="112"/>
                  </a:cxn>
                  <a:cxn ang="0">
                    <a:pos x="78" y="90"/>
                  </a:cxn>
                  <a:cxn ang="0">
                    <a:pos x="78" y="70"/>
                  </a:cxn>
                  <a:cxn ang="0">
                    <a:pos x="64" y="48"/>
                  </a:cxn>
                  <a:cxn ang="0">
                    <a:pos x="32" y="20"/>
                  </a:cxn>
                  <a:cxn ang="0">
                    <a:pos x="40" y="16"/>
                  </a:cxn>
                  <a:cxn ang="0">
                    <a:pos x="46" y="18"/>
                  </a:cxn>
                  <a:cxn ang="0">
                    <a:pos x="48" y="40"/>
                  </a:cxn>
                  <a:cxn ang="0">
                    <a:pos x="40" y="40"/>
                  </a:cxn>
                  <a:cxn ang="0">
                    <a:pos x="48" y="232"/>
                  </a:cxn>
                  <a:cxn ang="0">
                    <a:pos x="46" y="238"/>
                  </a:cxn>
                  <a:cxn ang="0">
                    <a:pos x="40" y="240"/>
                  </a:cxn>
                  <a:cxn ang="0">
                    <a:pos x="32" y="236"/>
                  </a:cxn>
                  <a:cxn ang="0">
                    <a:pos x="32" y="120"/>
                  </a:cxn>
                  <a:cxn ang="0">
                    <a:pos x="48" y="120"/>
                  </a:cxn>
                  <a:cxn ang="0">
                    <a:pos x="62" y="86"/>
                  </a:cxn>
                  <a:cxn ang="0">
                    <a:pos x="60" y="94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2"/>
                  </a:cxn>
                  <a:cxn ang="0">
                    <a:pos x="32" y="102"/>
                  </a:cxn>
                  <a:cxn ang="0">
                    <a:pos x="26" y="100"/>
                  </a:cxn>
                  <a:cxn ang="0">
                    <a:pos x="20" y="94"/>
                  </a:cxn>
                  <a:cxn ang="0">
                    <a:pos x="20" y="94"/>
                  </a:cxn>
                  <a:cxn ang="0">
                    <a:pos x="18" y="86"/>
                  </a:cxn>
                  <a:cxn ang="0">
                    <a:pos x="16" y="80"/>
                  </a:cxn>
                  <a:cxn ang="0">
                    <a:pos x="18" y="72"/>
                  </a:cxn>
                  <a:cxn ang="0">
                    <a:pos x="20" y="66"/>
                  </a:cxn>
                  <a:cxn ang="0">
                    <a:pos x="26" y="60"/>
                  </a:cxn>
                  <a:cxn ang="0">
                    <a:pos x="26" y="60"/>
                  </a:cxn>
                  <a:cxn ang="0">
                    <a:pos x="40" y="56"/>
                  </a:cxn>
                  <a:cxn ang="0">
                    <a:pos x="48" y="58"/>
                  </a:cxn>
                  <a:cxn ang="0">
                    <a:pos x="54" y="60"/>
                  </a:cxn>
                  <a:cxn ang="0">
                    <a:pos x="60" y="66"/>
                  </a:cxn>
                  <a:cxn ang="0">
                    <a:pos x="62" y="72"/>
                  </a:cxn>
                  <a:cxn ang="0">
                    <a:pos x="62" y="74"/>
                  </a:cxn>
                  <a:cxn ang="0">
                    <a:pos x="62" y="86"/>
                  </a:cxn>
                </a:cxnLst>
                <a:rect l="0" t="0" r="r" b="b"/>
                <a:pathLst>
                  <a:path w="80" h="256">
                    <a:moveTo>
                      <a:pt x="64" y="48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62" y="14"/>
                    </a:lnTo>
                    <a:lnTo>
                      <a:pt x="56" y="8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6" y="24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0" y="54"/>
                    </a:lnTo>
                    <a:lnTo>
                      <a:pt x="4" y="62"/>
                    </a:lnTo>
                    <a:lnTo>
                      <a:pt x="2" y="7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" y="90"/>
                    </a:lnTo>
                    <a:lnTo>
                      <a:pt x="4" y="98"/>
                    </a:lnTo>
                    <a:lnTo>
                      <a:pt x="10" y="106"/>
                    </a:lnTo>
                    <a:lnTo>
                      <a:pt x="16" y="112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42"/>
                    </a:lnTo>
                    <a:lnTo>
                      <a:pt x="24" y="248"/>
                    </a:lnTo>
                    <a:lnTo>
                      <a:pt x="30" y="254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50" y="254"/>
                    </a:lnTo>
                    <a:lnTo>
                      <a:pt x="56" y="248"/>
                    </a:lnTo>
                    <a:lnTo>
                      <a:pt x="62" y="242"/>
                    </a:lnTo>
                    <a:lnTo>
                      <a:pt x="64" y="232"/>
                    </a:lnTo>
                    <a:lnTo>
                      <a:pt x="64" y="112"/>
                    </a:lnTo>
                    <a:lnTo>
                      <a:pt x="64" y="112"/>
                    </a:lnTo>
                    <a:lnTo>
                      <a:pt x="70" y="106"/>
                    </a:lnTo>
                    <a:lnTo>
                      <a:pt x="76" y="98"/>
                    </a:lnTo>
                    <a:lnTo>
                      <a:pt x="78" y="90"/>
                    </a:lnTo>
                    <a:lnTo>
                      <a:pt x="80" y="80"/>
                    </a:lnTo>
                    <a:lnTo>
                      <a:pt x="80" y="80"/>
                    </a:lnTo>
                    <a:lnTo>
                      <a:pt x="78" y="70"/>
                    </a:lnTo>
                    <a:lnTo>
                      <a:pt x="76" y="62"/>
                    </a:lnTo>
                    <a:lnTo>
                      <a:pt x="70" y="54"/>
                    </a:lnTo>
                    <a:lnTo>
                      <a:pt x="64" y="48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32" y="40"/>
                    </a:lnTo>
                    <a:lnTo>
                      <a:pt x="32" y="24"/>
                    </a:lnTo>
                    <a:close/>
                    <a:moveTo>
                      <a:pt x="48" y="232"/>
                    </a:moveTo>
                    <a:lnTo>
                      <a:pt x="48" y="232"/>
                    </a:lnTo>
                    <a:lnTo>
                      <a:pt x="48" y="236"/>
                    </a:lnTo>
                    <a:lnTo>
                      <a:pt x="46" y="238"/>
                    </a:lnTo>
                    <a:lnTo>
                      <a:pt x="44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2" y="236"/>
                    </a:lnTo>
                    <a:lnTo>
                      <a:pt x="32" y="232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40" y="120"/>
                    </a:lnTo>
                    <a:lnTo>
                      <a:pt x="40" y="120"/>
                    </a:lnTo>
                    <a:lnTo>
                      <a:pt x="48" y="120"/>
                    </a:lnTo>
                    <a:lnTo>
                      <a:pt x="48" y="232"/>
                    </a:lnTo>
                    <a:close/>
                    <a:moveTo>
                      <a:pt x="62" y="86"/>
                    </a:moveTo>
                    <a:lnTo>
                      <a:pt x="62" y="86"/>
                    </a:lnTo>
                    <a:lnTo>
                      <a:pt x="62" y="88"/>
                    </a:lnTo>
                    <a:lnTo>
                      <a:pt x="62" y="88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54" y="100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0" y="104"/>
                    </a:lnTo>
                    <a:lnTo>
                      <a:pt x="40" y="104"/>
                    </a:lnTo>
                    <a:lnTo>
                      <a:pt x="32" y="102"/>
                    </a:lnTo>
                    <a:lnTo>
                      <a:pt x="32" y="102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8" y="7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32" y="58"/>
                    </a:lnTo>
                    <a:lnTo>
                      <a:pt x="32" y="58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62" y="72"/>
                    </a:lnTo>
                    <a:lnTo>
                      <a:pt x="62" y="72"/>
                    </a:lnTo>
                    <a:lnTo>
                      <a:pt x="62" y="74"/>
                    </a:lnTo>
                    <a:lnTo>
                      <a:pt x="62" y="74"/>
                    </a:lnTo>
                    <a:lnTo>
                      <a:pt x="64" y="80"/>
                    </a:lnTo>
                    <a:lnTo>
                      <a:pt x="64" y="80"/>
                    </a:lnTo>
                    <a:lnTo>
                      <a:pt x="62" y="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1E6C691D-5C0F-4F1F-B039-734C99DDF7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9300" y="1962150"/>
                <a:ext cx="127000" cy="406400"/>
              </a:xfrm>
              <a:custGeom>
                <a:avLst/>
                <a:gdLst/>
                <a:ahLst/>
                <a:cxnLst>
                  <a:cxn ang="0">
                    <a:pos x="64" y="24"/>
                  </a:cxn>
                  <a:cxn ang="0">
                    <a:pos x="50" y="2"/>
                  </a:cxn>
                  <a:cxn ang="0">
                    <a:pos x="30" y="2"/>
                  </a:cxn>
                  <a:cxn ang="0">
                    <a:pos x="16" y="24"/>
                  </a:cxn>
                  <a:cxn ang="0">
                    <a:pos x="10" y="150"/>
                  </a:cxn>
                  <a:cxn ang="0">
                    <a:pos x="0" y="176"/>
                  </a:cxn>
                  <a:cxn ang="0">
                    <a:pos x="4" y="194"/>
                  </a:cxn>
                  <a:cxn ang="0">
                    <a:pos x="16" y="232"/>
                  </a:cxn>
                  <a:cxn ang="0">
                    <a:pos x="24" y="248"/>
                  </a:cxn>
                  <a:cxn ang="0">
                    <a:pos x="40" y="256"/>
                  </a:cxn>
                  <a:cxn ang="0">
                    <a:pos x="62" y="242"/>
                  </a:cxn>
                  <a:cxn ang="0">
                    <a:pos x="64" y="208"/>
                  </a:cxn>
                  <a:cxn ang="0">
                    <a:pos x="78" y="186"/>
                  </a:cxn>
                  <a:cxn ang="0">
                    <a:pos x="78" y="166"/>
                  </a:cxn>
                  <a:cxn ang="0">
                    <a:pos x="64" y="144"/>
                  </a:cxn>
                  <a:cxn ang="0">
                    <a:pos x="32" y="20"/>
                  </a:cxn>
                  <a:cxn ang="0">
                    <a:pos x="40" y="16"/>
                  </a:cxn>
                  <a:cxn ang="0">
                    <a:pos x="46" y="18"/>
                  </a:cxn>
                  <a:cxn ang="0">
                    <a:pos x="48" y="136"/>
                  </a:cxn>
                  <a:cxn ang="0">
                    <a:pos x="40" y="136"/>
                  </a:cxn>
                  <a:cxn ang="0">
                    <a:pos x="48" y="232"/>
                  </a:cxn>
                  <a:cxn ang="0">
                    <a:pos x="46" y="238"/>
                  </a:cxn>
                  <a:cxn ang="0">
                    <a:pos x="40" y="240"/>
                  </a:cxn>
                  <a:cxn ang="0">
                    <a:pos x="32" y="236"/>
                  </a:cxn>
                  <a:cxn ang="0">
                    <a:pos x="32" y="216"/>
                  </a:cxn>
                  <a:cxn ang="0">
                    <a:pos x="48" y="216"/>
                  </a:cxn>
                  <a:cxn ang="0">
                    <a:pos x="62" y="182"/>
                  </a:cxn>
                  <a:cxn ang="0">
                    <a:pos x="60" y="190"/>
                  </a:cxn>
                  <a:cxn ang="0">
                    <a:pos x="60" y="190"/>
                  </a:cxn>
                  <a:cxn ang="0">
                    <a:pos x="54" y="196"/>
                  </a:cxn>
                  <a:cxn ang="0">
                    <a:pos x="48" y="198"/>
                  </a:cxn>
                  <a:cxn ang="0">
                    <a:pos x="32" y="198"/>
                  </a:cxn>
                  <a:cxn ang="0">
                    <a:pos x="26" y="196"/>
                  </a:cxn>
                  <a:cxn ang="0">
                    <a:pos x="20" y="190"/>
                  </a:cxn>
                  <a:cxn ang="0">
                    <a:pos x="20" y="190"/>
                  </a:cxn>
                  <a:cxn ang="0">
                    <a:pos x="18" y="182"/>
                  </a:cxn>
                  <a:cxn ang="0">
                    <a:pos x="16" y="176"/>
                  </a:cxn>
                  <a:cxn ang="0">
                    <a:pos x="18" y="168"/>
                  </a:cxn>
                  <a:cxn ang="0">
                    <a:pos x="20" y="162"/>
                  </a:cxn>
                  <a:cxn ang="0">
                    <a:pos x="26" y="156"/>
                  </a:cxn>
                  <a:cxn ang="0">
                    <a:pos x="26" y="156"/>
                  </a:cxn>
                  <a:cxn ang="0">
                    <a:pos x="40" y="152"/>
                  </a:cxn>
                  <a:cxn ang="0">
                    <a:pos x="48" y="154"/>
                  </a:cxn>
                  <a:cxn ang="0">
                    <a:pos x="54" y="156"/>
                  </a:cxn>
                  <a:cxn ang="0">
                    <a:pos x="60" y="162"/>
                  </a:cxn>
                  <a:cxn ang="0">
                    <a:pos x="62" y="168"/>
                  </a:cxn>
                  <a:cxn ang="0">
                    <a:pos x="62" y="170"/>
                  </a:cxn>
                  <a:cxn ang="0">
                    <a:pos x="62" y="182"/>
                  </a:cxn>
                </a:cxnLst>
                <a:rect l="0" t="0" r="r" b="b"/>
                <a:pathLst>
                  <a:path w="80" h="256">
                    <a:moveTo>
                      <a:pt x="64" y="144"/>
                    </a:moveTo>
                    <a:lnTo>
                      <a:pt x="64" y="24"/>
                    </a:lnTo>
                    <a:lnTo>
                      <a:pt x="64" y="24"/>
                    </a:lnTo>
                    <a:lnTo>
                      <a:pt x="62" y="14"/>
                    </a:lnTo>
                    <a:lnTo>
                      <a:pt x="56" y="8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16" y="24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0" y="150"/>
                    </a:lnTo>
                    <a:lnTo>
                      <a:pt x="4" y="158"/>
                    </a:lnTo>
                    <a:lnTo>
                      <a:pt x="2" y="166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86"/>
                    </a:lnTo>
                    <a:lnTo>
                      <a:pt x="4" y="194"/>
                    </a:lnTo>
                    <a:lnTo>
                      <a:pt x="10" y="202"/>
                    </a:lnTo>
                    <a:lnTo>
                      <a:pt x="16" y="208"/>
                    </a:lnTo>
                    <a:lnTo>
                      <a:pt x="16" y="232"/>
                    </a:lnTo>
                    <a:lnTo>
                      <a:pt x="16" y="232"/>
                    </a:lnTo>
                    <a:lnTo>
                      <a:pt x="18" y="242"/>
                    </a:lnTo>
                    <a:lnTo>
                      <a:pt x="24" y="248"/>
                    </a:lnTo>
                    <a:lnTo>
                      <a:pt x="30" y="254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50" y="254"/>
                    </a:lnTo>
                    <a:lnTo>
                      <a:pt x="56" y="248"/>
                    </a:lnTo>
                    <a:lnTo>
                      <a:pt x="62" y="242"/>
                    </a:lnTo>
                    <a:lnTo>
                      <a:pt x="64" y="23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70" y="202"/>
                    </a:lnTo>
                    <a:lnTo>
                      <a:pt x="76" y="194"/>
                    </a:lnTo>
                    <a:lnTo>
                      <a:pt x="78" y="186"/>
                    </a:lnTo>
                    <a:lnTo>
                      <a:pt x="80" y="176"/>
                    </a:lnTo>
                    <a:lnTo>
                      <a:pt x="80" y="176"/>
                    </a:lnTo>
                    <a:lnTo>
                      <a:pt x="78" y="166"/>
                    </a:lnTo>
                    <a:lnTo>
                      <a:pt x="76" y="158"/>
                    </a:lnTo>
                    <a:lnTo>
                      <a:pt x="70" y="150"/>
                    </a:lnTo>
                    <a:lnTo>
                      <a:pt x="64" y="144"/>
                    </a:lnTo>
                    <a:close/>
                    <a:moveTo>
                      <a:pt x="32" y="24"/>
                    </a:move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46" y="18"/>
                    </a:lnTo>
                    <a:lnTo>
                      <a:pt x="48" y="20"/>
                    </a:lnTo>
                    <a:lnTo>
                      <a:pt x="48" y="24"/>
                    </a:lnTo>
                    <a:lnTo>
                      <a:pt x="48" y="136"/>
                    </a:lnTo>
                    <a:lnTo>
                      <a:pt x="48" y="136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32" y="136"/>
                    </a:lnTo>
                    <a:lnTo>
                      <a:pt x="32" y="24"/>
                    </a:lnTo>
                    <a:close/>
                    <a:moveTo>
                      <a:pt x="48" y="232"/>
                    </a:moveTo>
                    <a:lnTo>
                      <a:pt x="48" y="232"/>
                    </a:lnTo>
                    <a:lnTo>
                      <a:pt x="48" y="236"/>
                    </a:lnTo>
                    <a:lnTo>
                      <a:pt x="46" y="238"/>
                    </a:lnTo>
                    <a:lnTo>
                      <a:pt x="44" y="240"/>
                    </a:lnTo>
                    <a:lnTo>
                      <a:pt x="40" y="240"/>
                    </a:lnTo>
                    <a:lnTo>
                      <a:pt x="40" y="240"/>
                    </a:lnTo>
                    <a:lnTo>
                      <a:pt x="36" y="240"/>
                    </a:lnTo>
                    <a:lnTo>
                      <a:pt x="34" y="238"/>
                    </a:lnTo>
                    <a:lnTo>
                      <a:pt x="32" y="236"/>
                    </a:lnTo>
                    <a:lnTo>
                      <a:pt x="32" y="232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8" y="216"/>
                    </a:lnTo>
                    <a:lnTo>
                      <a:pt x="48" y="232"/>
                    </a:lnTo>
                    <a:close/>
                    <a:moveTo>
                      <a:pt x="62" y="182"/>
                    </a:moveTo>
                    <a:lnTo>
                      <a:pt x="62" y="182"/>
                    </a:lnTo>
                    <a:lnTo>
                      <a:pt x="62" y="184"/>
                    </a:lnTo>
                    <a:lnTo>
                      <a:pt x="62" y="184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60" y="190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54" y="196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0" y="200"/>
                    </a:lnTo>
                    <a:lnTo>
                      <a:pt x="40" y="200"/>
                    </a:lnTo>
                    <a:lnTo>
                      <a:pt x="32" y="198"/>
                    </a:lnTo>
                    <a:lnTo>
                      <a:pt x="32" y="198"/>
                    </a:lnTo>
                    <a:lnTo>
                      <a:pt x="26" y="196"/>
                    </a:lnTo>
                    <a:lnTo>
                      <a:pt x="26" y="196"/>
                    </a:lnTo>
                    <a:lnTo>
                      <a:pt x="26" y="196"/>
                    </a:lnTo>
                    <a:lnTo>
                      <a:pt x="26" y="196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20" y="190"/>
                    </a:lnTo>
                    <a:lnTo>
                      <a:pt x="18" y="184"/>
                    </a:lnTo>
                    <a:lnTo>
                      <a:pt x="18" y="184"/>
                    </a:lnTo>
                    <a:lnTo>
                      <a:pt x="18" y="182"/>
                    </a:lnTo>
                    <a:lnTo>
                      <a:pt x="18" y="182"/>
                    </a:lnTo>
                    <a:lnTo>
                      <a:pt x="16" y="176"/>
                    </a:lnTo>
                    <a:lnTo>
                      <a:pt x="16" y="176"/>
                    </a:lnTo>
                    <a:lnTo>
                      <a:pt x="18" y="170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8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0" y="162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26" y="156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48" y="154"/>
                    </a:lnTo>
                    <a:lnTo>
                      <a:pt x="48" y="154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0" y="162"/>
                    </a:lnTo>
                    <a:lnTo>
                      <a:pt x="62" y="168"/>
                    </a:lnTo>
                    <a:lnTo>
                      <a:pt x="62" y="168"/>
                    </a:lnTo>
                    <a:lnTo>
                      <a:pt x="62" y="170"/>
                    </a:lnTo>
                    <a:lnTo>
                      <a:pt x="62" y="170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2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6DC02E44-5AF4-42E4-A018-48614982CCDE}"/>
                </a:ext>
              </a:extLst>
            </p:cNvPr>
            <p:cNvGrpSpPr/>
            <p:nvPr/>
          </p:nvGrpSpPr>
          <p:grpSpPr>
            <a:xfrm>
              <a:off x="5568706" y="4537663"/>
              <a:ext cx="304883" cy="443465"/>
              <a:chOff x="6464300" y="3587750"/>
              <a:chExt cx="279400" cy="406400"/>
            </a:xfrm>
            <a:grpFill/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2E96F374-48D8-46F5-84C8-B85887C735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4300" y="3587750"/>
                <a:ext cx="279400" cy="406400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2" y="242"/>
                  </a:cxn>
                  <a:cxn ang="0">
                    <a:pos x="8" y="248"/>
                  </a:cxn>
                  <a:cxn ang="0">
                    <a:pos x="14" y="254"/>
                  </a:cxn>
                  <a:cxn ang="0">
                    <a:pos x="24" y="256"/>
                  </a:cxn>
                  <a:cxn ang="0">
                    <a:pos x="152" y="256"/>
                  </a:cxn>
                  <a:cxn ang="0">
                    <a:pos x="152" y="256"/>
                  </a:cxn>
                  <a:cxn ang="0">
                    <a:pos x="162" y="254"/>
                  </a:cxn>
                  <a:cxn ang="0">
                    <a:pos x="168" y="248"/>
                  </a:cxn>
                  <a:cxn ang="0">
                    <a:pos x="174" y="242"/>
                  </a:cxn>
                  <a:cxn ang="0">
                    <a:pos x="176" y="232"/>
                  </a:cxn>
                  <a:cxn ang="0">
                    <a:pos x="176" y="24"/>
                  </a:cxn>
                  <a:cxn ang="0">
                    <a:pos x="176" y="24"/>
                  </a:cxn>
                  <a:cxn ang="0">
                    <a:pos x="174" y="14"/>
                  </a:cxn>
                  <a:cxn ang="0">
                    <a:pos x="168" y="8"/>
                  </a:cxn>
                  <a:cxn ang="0">
                    <a:pos x="162" y="2"/>
                  </a:cxn>
                  <a:cxn ang="0">
                    <a:pos x="152" y="0"/>
                  </a:cxn>
                  <a:cxn ang="0">
                    <a:pos x="160" y="232"/>
                  </a:cxn>
                  <a:cxn ang="0">
                    <a:pos x="160" y="232"/>
                  </a:cxn>
                  <a:cxn ang="0">
                    <a:pos x="160" y="236"/>
                  </a:cxn>
                  <a:cxn ang="0">
                    <a:pos x="158" y="238"/>
                  </a:cxn>
                  <a:cxn ang="0">
                    <a:pos x="156" y="240"/>
                  </a:cxn>
                  <a:cxn ang="0">
                    <a:pos x="152" y="240"/>
                  </a:cxn>
                  <a:cxn ang="0">
                    <a:pos x="24" y="240"/>
                  </a:cxn>
                  <a:cxn ang="0">
                    <a:pos x="24" y="240"/>
                  </a:cxn>
                  <a:cxn ang="0">
                    <a:pos x="20" y="240"/>
                  </a:cxn>
                  <a:cxn ang="0">
                    <a:pos x="18" y="238"/>
                  </a:cxn>
                  <a:cxn ang="0">
                    <a:pos x="16" y="236"/>
                  </a:cxn>
                  <a:cxn ang="0">
                    <a:pos x="16" y="232"/>
                  </a:cxn>
                  <a:cxn ang="0">
                    <a:pos x="16" y="216"/>
                  </a:cxn>
                  <a:cxn ang="0">
                    <a:pos x="160" y="216"/>
                  </a:cxn>
                  <a:cxn ang="0">
                    <a:pos x="160" y="232"/>
                  </a:cxn>
                  <a:cxn ang="0">
                    <a:pos x="160" y="208"/>
                  </a:cxn>
                  <a:cxn ang="0">
                    <a:pos x="16" y="208"/>
                  </a:cxn>
                  <a:cxn ang="0">
                    <a:pos x="16" y="48"/>
                  </a:cxn>
                  <a:cxn ang="0">
                    <a:pos x="160" y="48"/>
                  </a:cxn>
                  <a:cxn ang="0">
                    <a:pos x="160" y="208"/>
                  </a:cxn>
                  <a:cxn ang="0">
                    <a:pos x="160" y="40"/>
                  </a:cxn>
                  <a:cxn ang="0">
                    <a:pos x="16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18" y="18"/>
                  </a:cxn>
                  <a:cxn ang="0">
                    <a:pos x="20" y="16"/>
                  </a:cxn>
                  <a:cxn ang="0">
                    <a:pos x="24" y="16"/>
                  </a:cxn>
                  <a:cxn ang="0">
                    <a:pos x="152" y="16"/>
                  </a:cxn>
                  <a:cxn ang="0">
                    <a:pos x="152" y="16"/>
                  </a:cxn>
                  <a:cxn ang="0">
                    <a:pos x="156" y="16"/>
                  </a:cxn>
                  <a:cxn ang="0">
                    <a:pos x="158" y="18"/>
                  </a:cxn>
                  <a:cxn ang="0">
                    <a:pos x="160" y="20"/>
                  </a:cxn>
                  <a:cxn ang="0">
                    <a:pos x="160" y="24"/>
                  </a:cxn>
                  <a:cxn ang="0">
                    <a:pos x="160" y="40"/>
                  </a:cxn>
                </a:cxnLst>
                <a:rect l="0" t="0" r="r" b="b"/>
                <a:pathLst>
                  <a:path w="176" h="256">
                    <a:moveTo>
                      <a:pt x="152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2" y="242"/>
                    </a:lnTo>
                    <a:lnTo>
                      <a:pt x="8" y="248"/>
                    </a:lnTo>
                    <a:lnTo>
                      <a:pt x="14" y="254"/>
                    </a:lnTo>
                    <a:lnTo>
                      <a:pt x="24" y="256"/>
                    </a:lnTo>
                    <a:lnTo>
                      <a:pt x="152" y="256"/>
                    </a:lnTo>
                    <a:lnTo>
                      <a:pt x="152" y="256"/>
                    </a:lnTo>
                    <a:lnTo>
                      <a:pt x="162" y="254"/>
                    </a:lnTo>
                    <a:lnTo>
                      <a:pt x="168" y="248"/>
                    </a:lnTo>
                    <a:lnTo>
                      <a:pt x="174" y="242"/>
                    </a:lnTo>
                    <a:lnTo>
                      <a:pt x="176" y="232"/>
                    </a:lnTo>
                    <a:lnTo>
                      <a:pt x="176" y="24"/>
                    </a:lnTo>
                    <a:lnTo>
                      <a:pt x="176" y="24"/>
                    </a:lnTo>
                    <a:lnTo>
                      <a:pt x="174" y="14"/>
                    </a:lnTo>
                    <a:lnTo>
                      <a:pt x="168" y="8"/>
                    </a:lnTo>
                    <a:lnTo>
                      <a:pt x="162" y="2"/>
                    </a:lnTo>
                    <a:lnTo>
                      <a:pt x="152" y="0"/>
                    </a:lnTo>
                    <a:close/>
                    <a:moveTo>
                      <a:pt x="160" y="232"/>
                    </a:moveTo>
                    <a:lnTo>
                      <a:pt x="160" y="232"/>
                    </a:lnTo>
                    <a:lnTo>
                      <a:pt x="160" y="236"/>
                    </a:lnTo>
                    <a:lnTo>
                      <a:pt x="158" y="238"/>
                    </a:lnTo>
                    <a:lnTo>
                      <a:pt x="156" y="240"/>
                    </a:lnTo>
                    <a:lnTo>
                      <a:pt x="152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0" y="240"/>
                    </a:lnTo>
                    <a:lnTo>
                      <a:pt x="18" y="238"/>
                    </a:lnTo>
                    <a:lnTo>
                      <a:pt x="16" y="236"/>
                    </a:lnTo>
                    <a:lnTo>
                      <a:pt x="16" y="232"/>
                    </a:lnTo>
                    <a:lnTo>
                      <a:pt x="16" y="216"/>
                    </a:lnTo>
                    <a:lnTo>
                      <a:pt x="160" y="216"/>
                    </a:lnTo>
                    <a:lnTo>
                      <a:pt x="160" y="232"/>
                    </a:lnTo>
                    <a:close/>
                    <a:moveTo>
                      <a:pt x="160" y="208"/>
                    </a:moveTo>
                    <a:lnTo>
                      <a:pt x="16" y="208"/>
                    </a:lnTo>
                    <a:lnTo>
                      <a:pt x="16" y="48"/>
                    </a:lnTo>
                    <a:lnTo>
                      <a:pt x="160" y="48"/>
                    </a:lnTo>
                    <a:lnTo>
                      <a:pt x="160" y="208"/>
                    </a:lnTo>
                    <a:close/>
                    <a:moveTo>
                      <a:pt x="160" y="40"/>
                    </a:moveTo>
                    <a:lnTo>
                      <a:pt x="16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56" y="16"/>
                    </a:lnTo>
                    <a:lnTo>
                      <a:pt x="158" y="18"/>
                    </a:lnTo>
                    <a:lnTo>
                      <a:pt x="160" y="20"/>
                    </a:lnTo>
                    <a:lnTo>
                      <a:pt x="160" y="24"/>
                    </a:lnTo>
                    <a:lnTo>
                      <a:pt x="160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1" name="Freeform 10">
                <a:extLst>
                  <a:ext uri="{FF2B5EF4-FFF2-40B4-BE49-F238E27FC236}">
                    <a16:creationId xmlns:a16="http://schemas.microsoft.com/office/drawing/2014/main" id="{BFF91E6E-F653-4864-B6F0-3DB79586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8600" y="3625850"/>
                <a:ext cx="50800" cy="1270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28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4"/>
                  </a:cxn>
                </a:cxnLst>
                <a:rect l="0" t="0" r="r" b="b"/>
                <a:pathLst>
                  <a:path w="32" h="8">
                    <a:moveTo>
                      <a:pt x="32" y="4"/>
                    </a:moveTo>
                    <a:lnTo>
                      <a:pt x="32" y="4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2" name="Freeform 11">
                <a:extLst>
                  <a:ext uri="{FF2B5EF4-FFF2-40B4-BE49-F238E27FC236}">
                    <a16:creationId xmlns:a16="http://schemas.microsoft.com/office/drawing/2014/main" id="{98591938-CF5B-4BD5-AEAD-D6B10391F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8600" y="3625850"/>
                <a:ext cx="50800" cy="12700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28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" y="0"/>
                  </a:cxn>
                  <a:cxn ang="0">
                    <a:pos x="28" y="0"/>
                  </a:cxn>
                  <a:cxn ang="0">
                    <a:pos x="30" y="2"/>
                  </a:cxn>
                  <a:cxn ang="0">
                    <a:pos x="32" y="4"/>
                  </a:cxn>
                </a:cxnLst>
                <a:rect l="0" t="0" r="r" b="b"/>
                <a:pathLst>
                  <a:path w="32" h="8">
                    <a:moveTo>
                      <a:pt x="32" y="4"/>
                    </a:moveTo>
                    <a:lnTo>
                      <a:pt x="32" y="4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3" name="Freeform 12">
                <a:extLst>
                  <a:ext uri="{FF2B5EF4-FFF2-40B4-BE49-F238E27FC236}">
                    <a16:creationId xmlns:a16="http://schemas.microsoft.com/office/drawing/2014/main" id="{9506F52B-3D02-434F-BA36-556E6643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943350"/>
                <a:ext cx="25400" cy="1270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104" name="Freeform 13">
                <a:extLst>
                  <a:ext uri="{FF2B5EF4-FFF2-40B4-BE49-F238E27FC236}">
                    <a16:creationId xmlns:a16="http://schemas.microsoft.com/office/drawing/2014/main" id="{8605710A-DF3D-49DA-B1D6-F7304C6355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3943350"/>
                <a:ext cx="25400" cy="12700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2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4" y="2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6" y="4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A021A79B-2CF5-47C8-9596-3123FF899ECC}"/>
                </a:ext>
              </a:extLst>
            </p:cNvPr>
            <p:cNvGrpSpPr/>
            <p:nvPr/>
          </p:nvGrpSpPr>
          <p:grpSpPr>
            <a:xfrm>
              <a:off x="2838625" y="4565380"/>
              <a:ext cx="443465" cy="388032"/>
              <a:chOff x="3962400" y="3613150"/>
              <a:chExt cx="406400" cy="355600"/>
            </a:xfrm>
            <a:grpFill/>
          </p:grpSpPr>
          <p:sp>
            <p:nvSpPr>
              <p:cNvPr id="97" name="Freeform 27">
                <a:extLst>
                  <a:ext uri="{FF2B5EF4-FFF2-40B4-BE49-F238E27FC236}">
                    <a16:creationId xmlns:a16="http://schemas.microsoft.com/office/drawing/2014/main" id="{57B993BE-91FB-4804-937B-BBA3CFF21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3676650"/>
                <a:ext cx="146050" cy="9525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88" y="0"/>
                  </a:cxn>
                  <a:cxn ang="0">
                    <a:pos x="70" y="2"/>
                  </a:cxn>
                  <a:cxn ang="0">
                    <a:pos x="54" y="4"/>
                  </a:cxn>
                  <a:cxn ang="0">
                    <a:pos x="40" y="10"/>
                  </a:cxn>
                  <a:cxn ang="0">
                    <a:pos x="26" y="16"/>
                  </a:cxn>
                  <a:cxn ang="0">
                    <a:pos x="16" y="24"/>
                  </a:cxn>
                  <a:cxn ang="0">
                    <a:pos x="8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0" y="46"/>
                  </a:cxn>
                  <a:cxn ang="0">
                    <a:pos x="14" y="38"/>
                  </a:cxn>
                  <a:cxn ang="0">
                    <a:pos x="22" y="30"/>
                  </a:cxn>
                  <a:cxn ang="0">
                    <a:pos x="32" y="22"/>
                  </a:cxn>
                  <a:cxn ang="0">
                    <a:pos x="44" y="16"/>
                  </a:cxn>
                  <a:cxn ang="0">
                    <a:pos x="58" y="12"/>
                  </a:cxn>
                  <a:cxn ang="0">
                    <a:pos x="72" y="10"/>
                  </a:cxn>
                  <a:cxn ang="0">
                    <a:pos x="88" y="8"/>
                  </a:cxn>
                  <a:cxn ang="0">
                    <a:pos x="88" y="8"/>
                  </a:cxn>
                  <a:cxn ang="0">
                    <a:pos x="90" y="6"/>
                  </a:cxn>
                  <a:cxn ang="0">
                    <a:pos x="92" y="4"/>
                  </a:cxn>
                  <a:cxn ang="0">
                    <a:pos x="92" y="4"/>
                  </a:cxn>
                  <a:cxn ang="0">
                    <a:pos x="90" y="2"/>
                  </a:cxn>
                  <a:cxn ang="0">
                    <a:pos x="88" y="0"/>
                  </a:cxn>
                </a:cxnLst>
                <a:rect l="0" t="0" r="r" b="b"/>
                <a:pathLst>
                  <a:path w="92" h="60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4"/>
                    </a:lnTo>
                    <a:lnTo>
                      <a:pt x="40" y="10"/>
                    </a:lnTo>
                    <a:lnTo>
                      <a:pt x="26" y="16"/>
                    </a:lnTo>
                    <a:lnTo>
                      <a:pt x="16" y="24"/>
                    </a:lnTo>
                    <a:lnTo>
                      <a:pt x="8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46"/>
                    </a:lnTo>
                    <a:lnTo>
                      <a:pt x="14" y="38"/>
                    </a:lnTo>
                    <a:lnTo>
                      <a:pt x="22" y="30"/>
                    </a:lnTo>
                    <a:lnTo>
                      <a:pt x="32" y="22"/>
                    </a:lnTo>
                    <a:lnTo>
                      <a:pt x="44" y="16"/>
                    </a:lnTo>
                    <a:lnTo>
                      <a:pt x="58" y="12"/>
                    </a:lnTo>
                    <a:lnTo>
                      <a:pt x="72" y="1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0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98" name="Freeform 28">
                <a:extLst>
                  <a:ext uri="{FF2B5EF4-FFF2-40B4-BE49-F238E27FC236}">
                    <a16:creationId xmlns:a16="http://schemas.microsoft.com/office/drawing/2014/main" id="{BB329062-97A0-4A79-AEFE-6015F7C0D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900" y="3676650"/>
                <a:ext cx="146050" cy="9525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88" y="0"/>
                  </a:cxn>
                  <a:cxn ang="0">
                    <a:pos x="70" y="2"/>
                  </a:cxn>
                  <a:cxn ang="0">
                    <a:pos x="54" y="4"/>
                  </a:cxn>
                  <a:cxn ang="0">
                    <a:pos x="40" y="10"/>
                  </a:cxn>
                  <a:cxn ang="0">
                    <a:pos x="26" y="16"/>
                  </a:cxn>
                  <a:cxn ang="0">
                    <a:pos x="16" y="24"/>
                  </a:cxn>
                  <a:cxn ang="0">
                    <a:pos x="8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10" y="46"/>
                  </a:cxn>
                  <a:cxn ang="0">
                    <a:pos x="14" y="38"/>
                  </a:cxn>
                  <a:cxn ang="0">
                    <a:pos x="22" y="30"/>
                  </a:cxn>
                  <a:cxn ang="0">
                    <a:pos x="32" y="22"/>
                  </a:cxn>
                  <a:cxn ang="0">
                    <a:pos x="44" y="16"/>
                  </a:cxn>
                  <a:cxn ang="0">
                    <a:pos x="58" y="12"/>
                  </a:cxn>
                  <a:cxn ang="0">
                    <a:pos x="72" y="10"/>
                  </a:cxn>
                  <a:cxn ang="0">
                    <a:pos x="88" y="8"/>
                  </a:cxn>
                  <a:cxn ang="0">
                    <a:pos x="88" y="8"/>
                  </a:cxn>
                  <a:cxn ang="0">
                    <a:pos x="90" y="6"/>
                  </a:cxn>
                  <a:cxn ang="0">
                    <a:pos x="92" y="4"/>
                  </a:cxn>
                  <a:cxn ang="0">
                    <a:pos x="92" y="4"/>
                  </a:cxn>
                  <a:cxn ang="0">
                    <a:pos x="90" y="2"/>
                  </a:cxn>
                  <a:cxn ang="0">
                    <a:pos x="88" y="0"/>
                  </a:cxn>
                </a:cxnLst>
                <a:rect l="0" t="0" r="r" b="b"/>
                <a:pathLst>
                  <a:path w="92" h="60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4"/>
                    </a:lnTo>
                    <a:lnTo>
                      <a:pt x="40" y="10"/>
                    </a:lnTo>
                    <a:lnTo>
                      <a:pt x="26" y="16"/>
                    </a:lnTo>
                    <a:lnTo>
                      <a:pt x="16" y="24"/>
                    </a:lnTo>
                    <a:lnTo>
                      <a:pt x="8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46"/>
                    </a:lnTo>
                    <a:lnTo>
                      <a:pt x="14" y="38"/>
                    </a:lnTo>
                    <a:lnTo>
                      <a:pt x="22" y="30"/>
                    </a:lnTo>
                    <a:lnTo>
                      <a:pt x="32" y="22"/>
                    </a:lnTo>
                    <a:lnTo>
                      <a:pt x="44" y="16"/>
                    </a:lnTo>
                    <a:lnTo>
                      <a:pt x="58" y="12"/>
                    </a:lnTo>
                    <a:lnTo>
                      <a:pt x="72" y="10"/>
                    </a:lnTo>
                    <a:lnTo>
                      <a:pt x="88" y="8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0" y="2"/>
                    </a:lnTo>
                    <a:lnTo>
                      <a:pt x="8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99" name="Freeform 29">
                <a:extLst>
                  <a:ext uri="{FF2B5EF4-FFF2-40B4-BE49-F238E27FC236}">
                    <a16:creationId xmlns:a16="http://schemas.microsoft.com/office/drawing/2014/main" id="{80F5373A-C7E8-406B-A450-08C71C0F5B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3613150"/>
                <a:ext cx="406400" cy="355600"/>
              </a:xfrm>
              <a:custGeom>
                <a:avLst/>
                <a:gdLst/>
                <a:ahLst/>
                <a:cxnLst>
                  <a:cxn ang="0">
                    <a:pos x="128" y="0"/>
                  </a:cxn>
                  <a:cxn ang="0">
                    <a:pos x="78" y="8"/>
                  </a:cxn>
                  <a:cxn ang="0">
                    <a:pos x="38" y="28"/>
                  </a:cxn>
                  <a:cxn ang="0">
                    <a:pos x="10" y="58"/>
                  </a:cxn>
                  <a:cxn ang="0">
                    <a:pos x="2" y="76"/>
                  </a:cxn>
                  <a:cxn ang="0">
                    <a:pos x="0" y="96"/>
                  </a:cxn>
                  <a:cxn ang="0">
                    <a:pos x="2" y="108"/>
                  </a:cxn>
                  <a:cxn ang="0">
                    <a:pos x="8" y="132"/>
                  </a:cxn>
                  <a:cxn ang="0">
                    <a:pos x="24" y="152"/>
                  </a:cxn>
                  <a:cxn ang="0">
                    <a:pos x="44" y="168"/>
                  </a:cxn>
                  <a:cxn ang="0">
                    <a:pos x="56" y="176"/>
                  </a:cxn>
                  <a:cxn ang="0">
                    <a:pos x="56" y="176"/>
                  </a:cxn>
                  <a:cxn ang="0">
                    <a:pos x="50" y="198"/>
                  </a:cxn>
                  <a:cxn ang="0">
                    <a:pos x="40" y="214"/>
                  </a:cxn>
                  <a:cxn ang="0">
                    <a:pos x="40" y="216"/>
                  </a:cxn>
                  <a:cxn ang="0">
                    <a:pos x="42" y="222"/>
                  </a:cxn>
                  <a:cxn ang="0">
                    <a:pos x="48" y="224"/>
                  </a:cxn>
                  <a:cxn ang="0">
                    <a:pos x="50" y="224"/>
                  </a:cxn>
                  <a:cxn ang="0">
                    <a:pos x="68" y="218"/>
                  </a:cxn>
                  <a:cxn ang="0">
                    <a:pos x="96" y="198"/>
                  </a:cxn>
                  <a:cxn ang="0">
                    <a:pos x="104" y="190"/>
                  </a:cxn>
                  <a:cxn ang="0">
                    <a:pos x="128" y="192"/>
                  </a:cxn>
                  <a:cxn ang="0">
                    <a:pos x="178" y="184"/>
                  </a:cxn>
                  <a:cxn ang="0">
                    <a:pos x="218" y="164"/>
                  </a:cxn>
                  <a:cxn ang="0">
                    <a:pos x="246" y="134"/>
                  </a:cxn>
                  <a:cxn ang="0">
                    <a:pos x="254" y="116"/>
                  </a:cxn>
                  <a:cxn ang="0">
                    <a:pos x="256" y="96"/>
                  </a:cxn>
                  <a:cxn ang="0">
                    <a:pos x="256" y="86"/>
                  </a:cxn>
                  <a:cxn ang="0">
                    <a:pos x="250" y="68"/>
                  </a:cxn>
                  <a:cxn ang="0">
                    <a:pos x="234" y="42"/>
                  </a:cxn>
                  <a:cxn ang="0">
                    <a:pos x="200" y="16"/>
                  </a:cxn>
                  <a:cxn ang="0">
                    <a:pos x="154" y="2"/>
                  </a:cxn>
                  <a:cxn ang="0">
                    <a:pos x="128" y="176"/>
                  </a:cxn>
                  <a:cxn ang="0">
                    <a:pos x="106" y="174"/>
                  </a:cxn>
                  <a:cxn ang="0">
                    <a:pos x="104" y="174"/>
                  </a:cxn>
                  <a:cxn ang="0">
                    <a:pos x="96" y="176"/>
                  </a:cxn>
                  <a:cxn ang="0">
                    <a:pos x="90" y="180"/>
                  </a:cxn>
                  <a:cxn ang="0">
                    <a:pos x="66" y="200"/>
                  </a:cxn>
                  <a:cxn ang="0">
                    <a:pos x="70" y="190"/>
                  </a:cxn>
                  <a:cxn ang="0">
                    <a:pos x="72" y="176"/>
                  </a:cxn>
                  <a:cxn ang="0">
                    <a:pos x="72" y="176"/>
                  </a:cxn>
                  <a:cxn ang="0">
                    <a:pos x="70" y="168"/>
                  </a:cxn>
                  <a:cxn ang="0">
                    <a:pos x="64" y="162"/>
                  </a:cxn>
                  <a:cxn ang="0">
                    <a:pos x="52" y="156"/>
                  </a:cxn>
                  <a:cxn ang="0">
                    <a:pos x="36" y="140"/>
                  </a:cxn>
                  <a:cxn ang="0">
                    <a:pos x="24" y="124"/>
                  </a:cxn>
                  <a:cxn ang="0">
                    <a:pos x="16" y="106"/>
                  </a:cxn>
                  <a:cxn ang="0">
                    <a:pos x="16" y="96"/>
                  </a:cxn>
                  <a:cxn ang="0">
                    <a:pos x="24" y="64"/>
                  </a:cxn>
                  <a:cxn ang="0">
                    <a:pos x="48" y="40"/>
                  </a:cxn>
                  <a:cxn ang="0">
                    <a:pos x="84" y="22"/>
                  </a:cxn>
                  <a:cxn ang="0">
                    <a:pos x="128" y="16"/>
                  </a:cxn>
                  <a:cxn ang="0">
                    <a:pos x="150" y="18"/>
                  </a:cxn>
                  <a:cxn ang="0">
                    <a:pos x="190" y="30"/>
                  </a:cxn>
                  <a:cxn ang="0">
                    <a:pos x="220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2" y="128"/>
                  </a:cxn>
                  <a:cxn ang="0">
                    <a:pos x="208" y="152"/>
                  </a:cxn>
                  <a:cxn ang="0">
                    <a:pos x="172" y="170"/>
                  </a:cxn>
                  <a:cxn ang="0">
                    <a:pos x="128" y="176"/>
                  </a:cxn>
                </a:cxnLst>
                <a:rect l="0" t="0" r="r" b="b"/>
                <a:pathLst>
                  <a:path w="256" h="224">
                    <a:moveTo>
                      <a:pt x="128" y="0"/>
                    </a:moveTo>
                    <a:lnTo>
                      <a:pt x="128" y="0"/>
                    </a:lnTo>
                    <a:lnTo>
                      <a:pt x="102" y="2"/>
                    </a:lnTo>
                    <a:lnTo>
                      <a:pt x="78" y="8"/>
                    </a:lnTo>
                    <a:lnTo>
                      <a:pt x="56" y="16"/>
                    </a:lnTo>
                    <a:lnTo>
                      <a:pt x="38" y="28"/>
                    </a:lnTo>
                    <a:lnTo>
                      <a:pt x="22" y="42"/>
                    </a:lnTo>
                    <a:lnTo>
                      <a:pt x="10" y="58"/>
                    </a:lnTo>
                    <a:lnTo>
                      <a:pt x="6" y="68"/>
                    </a:lnTo>
                    <a:lnTo>
                      <a:pt x="2" y="76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4" y="120"/>
                    </a:lnTo>
                    <a:lnTo>
                      <a:pt x="8" y="132"/>
                    </a:lnTo>
                    <a:lnTo>
                      <a:pt x="16" y="142"/>
                    </a:lnTo>
                    <a:lnTo>
                      <a:pt x="24" y="152"/>
                    </a:lnTo>
                    <a:lnTo>
                      <a:pt x="34" y="160"/>
                    </a:lnTo>
                    <a:lnTo>
                      <a:pt x="44" y="168"/>
                    </a:lnTo>
                    <a:lnTo>
                      <a:pt x="56" y="176"/>
                    </a:lnTo>
                    <a:lnTo>
                      <a:pt x="56" y="176"/>
                    </a:lnTo>
                    <a:lnTo>
                      <a:pt x="56" y="176"/>
                    </a:lnTo>
                    <a:lnTo>
                      <a:pt x="56" y="176"/>
                    </a:lnTo>
                    <a:lnTo>
                      <a:pt x="54" y="186"/>
                    </a:lnTo>
                    <a:lnTo>
                      <a:pt x="50" y="198"/>
                    </a:lnTo>
                    <a:lnTo>
                      <a:pt x="40" y="214"/>
                    </a:lnTo>
                    <a:lnTo>
                      <a:pt x="40" y="214"/>
                    </a:lnTo>
                    <a:lnTo>
                      <a:pt x="40" y="214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42" y="222"/>
                    </a:lnTo>
                    <a:lnTo>
                      <a:pt x="48" y="224"/>
                    </a:lnTo>
                    <a:lnTo>
                      <a:pt x="48" y="224"/>
                    </a:lnTo>
                    <a:lnTo>
                      <a:pt x="50" y="224"/>
                    </a:lnTo>
                    <a:lnTo>
                      <a:pt x="50" y="224"/>
                    </a:lnTo>
                    <a:lnTo>
                      <a:pt x="58" y="222"/>
                    </a:lnTo>
                    <a:lnTo>
                      <a:pt x="68" y="218"/>
                    </a:lnTo>
                    <a:lnTo>
                      <a:pt x="84" y="208"/>
                    </a:lnTo>
                    <a:lnTo>
                      <a:pt x="96" y="198"/>
                    </a:lnTo>
                    <a:lnTo>
                      <a:pt x="104" y="190"/>
                    </a:lnTo>
                    <a:lnTo>
                      <a:pt x="104" y="190"/>
                    </a:lnTo>
                    <a:lnTo>
                      <a:pt x="128" y="192"/>
                    </a:lnTo>
                    <a:lnTo>
                      <a:pt x="128" y="192"/>
                    </a:lnTo>
                    <a:lnTo>
                      <a:pt x="154" y="190"/>
                    </a:lnTo>
                    <a:lnTo>
                      <a:pt x="178" y="184"/>
                    </a:lnTo>
                    <a:lnTo>
                      <a:pt x="200" y="176"/>
                    </a:lnTo>
                    <a:lnTo>
                      <a:pt x="218" y="164"/>
                    </a:lnTo>
                    <a:lnTo>
                      <a:pt x="234" y="150"/>
                    </a:lnTo>
                    <a:lnTo>
                      <a:pt x="246" y="134"/>
                    </a:lnTo>
                    <a:lnTo>
                      <a:pt x="250" y="124"/>
                    </a:lnTo>
                    <a:lnTo>
                      <a:pt x="254" y="116"/>
                    </a:lnTo>
                    <a:lnTo>
                      <a:pt x="256" y="10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6" y="86"/>
                    </a:lnTo>
                    <a:lnTo>
                      <a:pt x="254" y="76"/>
                    </a:lnTo>
                    <a:lnTo>
                      <a:pt x="250" y="68"/>
                    </a:lnTo>
                    <a:lnTo>
                      <a:pt x="246" y="58"/>
                    </a:lnTo>
                    <a:lnTo>
                      <a:pt x="234" y="42"/>
                    </a:lnTo>
                    <a:lnTo>
                      <a:pt x="218" y="28"/>
                    </a:lnTo>
                    <a:lnTo>
                      <a:pt x="200" y="16"/>
                    </a:lnTo>
                    <a:lnTo>
                      <a:pt x="178" y="8"/>
                    </a:lnTo>
                    <a:lnTo>
                      <a:pt x="154" y="2"/>
                    </a:lnTo>
                    <a:lnTo>
                      <a:pt x="128" y="0"/>
                    </a:lnTo>
                    <a:close/>
                    <a:moveTo>
                      <a:pt x="128" y="176"/>
                    </a:moveTo>
                    <a:lnTo>
                      <a:pt x="128" y="176"/>
                    </a:lnTo>
                    <a:lnTo>
                      <a:pt x="106" y="174"/>
                    </a:lnTo>
                    <a:lnTo>
                      <a:pt x="106" y="174"/>
                    </a:lnTo>
                    <a:lnTo>
                      <a:pt x="104" y="174"/>
                    </a:lnTo>
                    <a:lnTo>
                      <a:pt x="104" y="174"/>
                    </a:lnTo>
                    <a:lnTo>
                      <a:pt x="96" y="176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82" y="190"/>
                    </a:lnTo>
                    <a:lnTo>
                      <a:pt x="66" y="200"/>
                    </a:lnTo>
                    <a:lnTo>
                      <a:pt x="66" y="200"/>
                    </a:lnTo>
                    <a:lnTo>
                      <a:pt x="70" y="190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72" y="172"/>
                    </a:lnTo>
                    <a:lnTo>
                      <a:pt x="70" y="168"/>
                    </a:lnTo>
                    <a:lnTo>
                      <a:pt x="66" y="164"/>
                    </a:lnTo>
                    <a:lnTo>
                      <a:pt x="64" y="162"/>
                    </a:lnTo>
                    <a:lnTo>
                      <a:pt x="64" y="162"/>
                    </a:lnTo>
                    <a:lnTo>
                      <a:pt x="52" y="156"/>
                    </a:lnTo>
                    <a:lnTo>
                      <a:pt x="44" y="148"/>
                    </a:lnTo>
                    <a:lnTo>
                      <a:pt x="36" y="140"/>
                    </a:lnTo>
                    <a:lnTo>
                      <a:pt x="28" y="132"/>
                    </a:lnTo>
                    <a:lnTo>
                      <a:pt x="24" y="124"/>
                    </a:lnTo>
                    <a:lnTo>
                      <a:pt x="20" y="114"/>
                    </a:lnTo>
                    <a:lnTo>
                      <a:pt x="16" y="106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8" y="80"/>
                    </a:lnTo>
                    <a:lnTo>
                      <a:pt x="24" y="64"/>
                    </a:lnTo>
                    <a:lnTo>
                      <a:pt x="36" y="52"/>
                    </a:lnTo>
                    <a:lnTo>
                      <a:pt x="48" y="40"/>
                    </a:lnTo>
                    <a:lnTo>
                      <a:pt x="66" y="30"/>
                    </a:lnTo>
                    <a:lnTo>
                      <a:pt x="84" y="22"/>
                    </a:lnTo>
                    <a:lnTo>
                      <a:pt x="106" y="18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50" y="18"/>
                    </a:lnTo>
                    <a:lnTo>
                      <a:pt x="172" y="22"/>
                    </a:lnTo>
                    <a:lnTo>
                      <a:pt x="190" y="30"/>
                    </a:lnTo>
                    <a:lnTo>
                      <a:pt x="208" y="40"/>
                    </a:lnTo>
                    <a:lnTo>
                      <a:pt x="220" y="52"/>
                    </a:lnTo>
                    <a:lnTo>
                      <a:pt x="232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2" y="128"/>
                    </a:lnTo>
                    <a:lnTo>
                      <a:pt x="220" y="140"/>
                    </a:lnTo>
                    <a:lnTo>
                      <a:pt x="208" y="152"/>
                    </a:lnTo>
                    <a:lnTo>
                      <a:pt x="190" y="162"/>
                    </a:lnTo>
                    <a:lnTo>
                      <a:pt x="172" y="170"/>
                    </a:lnTo>
                    <a:lnTo>
                      <a:pt x="150" y="174"/>
                    </a:lnTo>
                    <a:lnTo>
                      <a:pt x="128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17D453B1-EF87-49D0-810A-C2DE19C4B6D7}"/>
                </a:ext>
              </a:extLst>
            </p:cNvPr>
            <p:cNvGrpSpPr/>
            <p:nvPr/>
          </p:nvGrpSpPr>
          <p:grpSpPr>
            <a:xfrm>
              <a:off x="1951694" y="4620813"/>
              <a:ext cx="443465" cy="277165"/>
              <a:chOff x="3149600" y="3663950"/>
              <a:chExt cx="406400" cy="254000"/>
            </a:xfrm>
            <a:grpFill/>
          </p:grpSpPr>
          <p:sp>
            <p:nvSpPr>
              <p:cNvPr id="94" name="Freeform 32">
                <a:extLst>
                  <a:ext uri="{FF2B5EF4-FFF2-40B4-BE49-F238E27FC236}">
                    <a16:creationId xmlns:a16="http://schemas.microsoft.com/office/drawing/2014/main" id="{AE1F27A1-9D09-4336-A1D5-312E9A795D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3663950"/>
                <a:ext cx="406400" cy="254000"/>
              </a:xfrm>
              <a:custGeom>
                <a:avLst/>
                <a:gdLst/>
                <a:ahLst/>
                <a:cxnLst>
                  <a:cxn ang="0">
                    <a:pos x="256" y="78"/>
                  </a:cxn>
                  <a:cxn ang="0">
                    <a:pos x="256" y="78"/>
                  </a:cxn>
                  <a:cxn ang="0">
                    <a:pos x="254" y="76"/>
                  </a:cxn>
                  <a:cxn ang="0">
                    <a:pos x="254" y="76"/>
                  </a:cxn>
                  <a:cxn ang="0">
                    <a:pos x="232" y="46"/>
                  </a:cxn>
                  <a:cxn ang="0">
                    <a:pos x="202" y="22"/>
                  </a:cxn>
                  <a:cxn ang="0">
                    <a:pos x="166" y="6"/>
                  </a:cxn>
                  <a:cxn ang="0">
                    <a:pos x="128" y="0"/>
                  </a:cxn>
                  <a:cxn ang="0">
                    <a:pos x="108" y="2"/>
                  </a:cxn>
                  <a:cxn ang="0">
                    <a:pos x="70" y="12"/>
                  </a:cxn>
                  <a:cxn ang="0">
                    <a:pos x="38" y="32"/>
                  </a:cxn>
                  <a:cxn ang="0">
                    <a:pos x="10" y="60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0" y="78"/>
                  </a:cxn>
                  <a:cxn ang="0">
                    <a:pos x="0" y="78"/>
                  </a:cxn>
                  <a:cxn ang="0">
                    <a:pos x="0" y="80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22" y="114"/>
                  </a:cxn>
                  <a:cxn ang="0">
                    <a:pos x="54" y="138"/>
                  </a:cxn>
                  <a:cxn ang="0">
                    <a:pos x="88" y="154"/>
                  </a:cxn>
                  <a:cxn ang="0">
                    <a:pos x="128" y="160"/>
                  </a:cxn>
                  <a:cxn ang="0">
                    <a:pos x="148" y="158"/>
                  </a:cxn>
                  <a:cxn ang="0">
                    <a:pos x="186" y="148"/>
                  </a:cxn>
                  <a:cxn ang="0">
                    <a:pos x="218" y="128"/>
                  </a:cxn>
                  <a:cxn ang="0">
                    <a:pos x="244" y="100"/>
                  </a:cxn>
                  <a:cxn ang="0">
                    <a:pos x="254" y="84"/>
                  </a:cxn>
                  <a:cxn ang="0">
                    <a:pos x="254" y="84"/>
                  </a:cxn>
                  <a:cxn ang="0">
                    <a:pos x="256" y="82"/>
                  </a:cxn>
                  <a:cxn ang="0">
                    <a:pos x="256" y="82"/>
                  </a:cxn>
                  <a:cxn ang="0">
                    <a:pos x="256" y="80"/>
                  </a:cxn>
                  <a:cxn ang="0">
                    <a:pos x="128" y="144"/>
                  </a:cxn>
                  <a:cxn ang="0">
                    <a:pos x="112" y="142"/>
                  </a:cxn>
                  <a:cxn ang="0">
                    <a:pos x="78" y="134"/>
                  </a:cxn>
                  <a:cxn ang="0">
                    <a:pos x="50" y="118"/>
                  </a:cxn>
                  <a:cxn ang="0">
                    <a:pos x="26" y="94"/>
                  </a:cxn>
                  <a:cxn ang="0">
                    <a:pos x="18" y="80"/>
                  </a:cxn>
                  <a:cxn ang="0">
                    <a:pos x="38" y="54"/>
                  </a:cxn>
                  <a:cxn ang="0">
                    <a:pos x="64" y="34"/>
                  </a:cxn>
                  <a:cxn ang="0">
                    <a:pos x="94" y="20"/>
                  </a:cxn>
                  <a:cxn ang="0">
                    <a:pos x="128" y="16"/>
                  </a:cxn>
                  <a:cxn ang="0">
                    <a:pos x="144" y="18"/>
                  </a:cxn>
                  <a:cxn ang="0">
                    <a:pos x="176" y="26"/>
                  </a:cxn>
                  <a:cxn ang="0">
                    <a:pos x="206" y="42"/>
                  </a:cxn>
                  <a:cxn ang="0">
                    <a:pos x="230" y="66"/>
                  </a:cxn>
                  <a:cxn ang="0">
                    <a:pos x="238" y="80"/>
                  </a:cxn>
                  <a:cxn ang="0">
                    <a:pos x="218" y="106"/>
                  </a:cxn>
                  <a:cxn ang="0">
                    <a:pos x="192" y="126"/>
                  </a:cxn>
                  <a:cxn ang="0">
                    <a:pos x="160" y="140"/>
                  </a:cxn>
                  <a:cxn ang="0">
                    <a:pos x="128" y="144"/>
                  </a:cxn>
                </a:cxnLst>
                <a:rect l="0" t="0" r="r" b="b"/>
                <a:pathLst>
                  <a:path w="256" h="160">
                    <a:moveTo>
                      <a:pt x="256" y="78"/>
                    </a:moveTo>
                    <a:lnTo>
                      <a:pt x="256" y="78"/>
                    </a:lnTo>
                    <a:lnTo>
                      <a:pt x="256" y="78"/>
                    </a:lnTo>
                    <a:lnTo>
                      <a:pt x="256" y="78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54" y="76"/>
                    </a:lnTo>
                    <a:lnTo>
                      <a:pt x="244" y="60"/>
                    </a:lnTo>
                    <a:lnTo>
                      <a:pt x="232" y="46"/>
                    </a:lnTo>
                    <a:lnTo>
                      <a:pt x="218" y="32"/>
                    </a:lnTo>
                    <a:lnTo>
                      <a:pt x="202" y="22"/>
                    </a:lnTo>
                    <a:lnTo>
                      <a:pt x="186" y="12"/>
                    </a:lnTo>
                    <a:lnTo>
                      <a:pt x="166" y="6"/>
                    </a:lnTo>
                    <a:lnTo>
                      <a:pt x="148" y="2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08" y="2"/>
                    </a:lnTo>
                    <a:lnTo>
                      <a:pt x="88" y="6"/>
                    </a:lnTo>
                    <a:lnTo>
                      <a:pt x="70" y="12"/>
                    </a:lnTo>
                    <a:lnTo>
                      <a:pt x="54" y="22"/>
                    </a:lnTo>
                    <a:lnTo>
                      <a:pt x="38" y="32"/>
                    </a:lnTo>
                    <a:lnTo>
                      <a:pt x="22" y="46"/>
                    </a:lnTo>
                    <a:lnTo>
                      <a:pt x="10" y="60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10" y="100"/>
                    </a:lnTo>
                    <a:lnTo>
                      <a:pt x="22" y="114"/>
                    </a:lnTo>
                    <a:lnTo>
                      <a:pt x="38" y="128"/>
                    </a:lnTo>
                    <a:lnTo>
                      <a:pt x="54" y="138"/>
                    </a:lnTo>
                    <a:lnTo>
                      <a:pt x="70" y="148"/>
                    </a:lnTo>
                    <a:lnTo>
                      <a:pt x="88" y="154"/>
                    </a:lnTo>
                    <a:lnTo>
                      <a:pt x="108" y="158"/>
                    </a:lnTo>
                    <a:lnTo>
                      <a:pt x="128" y="160"/>
                    </a:lnTo>
                    <a:lnTo>
                      <a:pt x="128" y="160"/>
                    </a:lnTo>
                    <a:lnTo>
                      <a:pt x="148" y="158"/>
                    </a:lnTo>
                    <a:lnTo>
                      <a:pt x="166" y="154"/>
                    </a:lnTo>
                    <a:lnTo>
                      <a:pt x="186" y="148"/>
                    </a:lnTo>
                    <a:lnTo>
                      <a:pt x="202" y="138"/>
                    </a:lnTo>
                    <a:lnTo>
                      <a:pt x="218" y="128"/>
                    </a:lnTo>
                    <a:lnTo>
                      <a:pt x="232" y="114"/>
                    </a:lnTo>
                    <a:lnTo>
                      <a:pt x="244" y="100"/>
                    </a:lnTo>
                    <a:lnTo>
                      <a:pt x="254" y="84"/>
                    </a:lnTo>
                    <a:lnTo>
                      <a:pt x="254" y="84"/>
                    </a:lnTo>
                    <a:lnTo>
                      <a:pt x="254" y="84"/>
                    </a:lnTo>
                    <a:lnTo>
                      <a:pt x="254" y="84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2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6" y="78"/>
                    </a:lnTo>
                    <a:close/>
                    <a:moveTo>
                      <a:pt x="128" y="144"/>
                    </a:moveTo>
                    <a:lnTo>
                      <a:pt x="128" y="144"/>
                    </a:lnTo>
                    <a:lnTo>
                      <a:pt x="112" y="142"/>
                    </a:lnTo>
                    <a:lnTo>
                      <a:pt x="94" y="140"/>
                    </a:lnTo>
                    <a:lnTo>
                      <a:pt x="78" y="134"/>
                    </a:lnTo>
                    <a:lnTo>
                      <a:pt x="64" y="126"/>
                    </a:lnTo>
                    <a:lnTo>
                      <a:pt x="50" y="118"/>
                    </a:lnTo>
                    <a:lnTo>
                      <a:pt x="38" y="106"/>
                    </a:lnTo>
                    <a:lnTo>
                      <a:pt x="26" y="94"/>
                    </a:lnTo>
                    <a:lnTo>
                      <a:pt x="18" y="80"/>
                    </a:lnTo>
                    <a:lnTo>
                      <a:pt x="18" y="80"/>
                    </a:lnTo>
                    <a:lnTo>
                      <a:pt x="26" y="66"/>
                    </a:lnTo>
                    <a:lnTo>
                      <a:pt x="38" y="54"/>
                    </a:lnTo>
                    <a:lnTo>
                      <a:pt x="50" y="42"/>
                    </a:lnTo>
                    <a:lnTo>
                      <a:pt x="64" y="34"/>
                    </a:lnTo>
                    <a:lnTo>
                      <a:pt x="78" y="26"/>
                    </a:lnTo>
                    <a:lnTo>
                      <a:pt x="94" y="20"/>
                    </a:lnTo>
                    <a:lnTo>
                      <a:pt x="112" y="18"/>
                    </a:lnTo>
                    <a:lnTo>
                      <a:pt x="128" y="16"/>
                    </a:lnTo>
                    <a:lnTo>
                      <a:pt x="128" y="16"/>
                    </a:lnTo>
                    <a:lnTo>
                      <a:pt x="144" y="18"/>
                    </a:lnTo>
                    <a:lnTo>
                      <a:pt x="160" y="20"/>
                    </a:lnTo>
                    <a:lnTo>
                      <a:pt x="176" y="26"/>
                    </a:lnTo>
                    <a:lnTo>
                      <a:pt x="192" y="34"/>
                    </a:lnTo>
                    <a:lnTo>
                      <a:pt x="206" y="42"/>
                    </a:lnTo>
                    <a:lnTo>
                      <a:pt x="218" y="54"/>
                    </a:lnTo>
                    <a:lnTo>
                      <a:pt x="230" y="66"/>
                    </a:lnTo>
                    <a:lnTo>
                      <a:pt x="238" y="80"/>
                    </a:lnTo>
                    <a:lnTo>
                      <a:pt x="238" y="80"/>
                    </a:lnTo>
                    <a:lnTo>
                      <a:pt x="230" y="94"/>
                    </a:lnTo>
                    <a:lnTo>
                      <a:pt x="218" y="106"/>
                    </a:lnTo>
                    <a:lnTo>
                      <a:pt x="206" y="118"/>
                    </a:lnTo>
                    <a:lnTo>
                      <a:pt x="192" y="126"/>
                    </a:lnTo>
                    <a:lnTo>
                      <a:pt x="176" y="134"/>
                    </a:lnTo>
                    <a:lnTo>
                      <a:pt x="160" y="140"/>
                    </a:lnTo>
                    <a:lnTo>
                      <a:pt x="144" y="142"/>
                    </a:lnTo>
                    <a:lnTo>
                      <a:pt x="128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95" name="Freeform 35">
                <a:extLst>
                  <a:ext uri="{FF2B5EF4-FFF2-40B4-BE49-F238E27FC236}">
                    <a16:creationId xmlns:a16="http://schemas.microsoft.com/office/drawing/2014/main" id="{1ECDC680-95E3-4152-9AE1-613986F05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00" y="3740150"/>
                <a:ext cx="57150" cy="571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4" y="14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4" y="14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96" name="Freeform 37">
                <a:extLst>
                  <a:ext uri="{FF2B5EF4-FFF2-40B4-BE49-F238E27FC236}">
                    <a16:creationId xmlns:a16="http://schemas.microsoft.com/office/drawing/2014/main" id="{40898756-4E2D-46BB-8310-CEC02838AD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3900" y="3702050"/>
                <a:ext cx="177800" cy="1778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0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6" y="10"/>
                  </a:cxn>
                  <a:cxn ang="0">
                    <a:pos x="66" y="2"/>
                  </a:cxn>
                  <a:cxn ang="0">
                    <a:pos x="56" y="104"/>
                  </a:cxn>
                  <a:cxn ang="0">
                    <a:pos x="46" y="102"/>
                  </a:cxn>
                  <a:cxn ang="0">
                    <a:pos x="28" y="96"/>
                  </a:cxn>
                  <a:cxn ang="0">
                    <a:pos x="16" y="82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2" y="38"/>
                  </a:cxn>
                  <a:cxn ang="0">
                    <a:pos x="22" y="22"/>
                  </a:cxn>
                  <a:cxn ang="0">
                    <a:pos x="36" y="12"/>
                  </a:cxn>
                  <a:cxn ang="0">
                    <a:pos x="56" y="8"/>
                  </a:cxn>
                  <a:cxn ang="0">
                    <a:pos x="66" y="8"/>
                  </a:cxn>
                  <a:cxn ang="0">
                    <a:pos x="82" y="16"/>
                  </a:cxn>
                  <a:cxn ang="0">
                    <a:pos x="96" y="30"/>
                  </a:cxn>
                  <a:cxn ang="0">
                    <a:pos x="102" y="46"/>
                  </a:cxn>
                  <a:cxn ang="0">
                    <a:pos x="104" y="56"/>
                  </a:cxn>
                  <a:cxn ang="0">
                    <a:pos x="100" y="74"/>
                  </a:cxn>
                  <a:cxn ang="0">
                    <a:pos x="90" y="90"/>
                  </a:cxn>
                  <a:cxn ang="0">
                    <a:pos x="74" y="100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6" y="110"/>
                    </a:lnTo>
                    <a:lnTo>
                      <a:pt x="78" y="108"/>
                    </a:lnTo>
                    <a:lnTo>
                      <a:pt x="86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6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2"/>
                    </a:lnTo>
                    <a:lnTo>
                      <a:pt x="36" y="100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2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66" y="8"/>
                    </a:lnTo>
                    <a:lnTo>
                      <a:pt x="74" y="12"/>
                    </a:lnTo>
                    <a:lnTo>
                      <a:pt x="82" y="16"/>
                    </a:lnTo>
                    <a:lnTo>
                      <a:pt x="90" y="22"/>
                    </a:lnTo>
                    <a:lnTo>
                      <a:pt x="96" y="30"/>
                    </a:lnTo>
                    <a:lnTo>
                      <a:pt x="100" y="38"/>
                    </a:lnTo>
                    <a:lnTo>
                      <a:pt x="102" y="46"/>
                    </a:lnTo>
                    <a:lnTo>
                      <a:pt x="104" y="56"/>
                    </a:lnTo>
                    <a:lnTo>
                      <a:pt x="104" y="56"/>
                    </a:lnTo>
                    <a:lnTo>
                      <a:pt x="102" y="66"/>
                    </a:lnTo>
                    <a:lnTo>
                      <a:pt x="100" y="74"/>
                    </a:lnTo>
                    <a:lnTo>
                      <a:pt x="96" y="82"/>
                    </a:lnTo>
                    <a:lnTo>
                      <a:pt x="90" y="90"/>
                    </a:lnTo>
                    <a:lnTo>
                      <a:pt x="82" y="96"/>
                    </a:lnTo>
                    <a:lnTo>
                      <a:pt x="74" y="100"/>
                    </a:lnTo>
                    <a:lnTo>
                      <a:pt x="66" y="102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53245952-887E-46DF-8C1C-F3C9C09982BA}"/>
                </a:ext>
              </a:extLst>
            </p:cNvPr>
            <p:cNvGrpSpPr/>
            <p:nvPr/>
          </p:nvGrpSpPr>
          <p:grpSpPr>
            <a:xfrm>
              <a:off x="1120198" y="4537663"/>
              <a:ext cx="332599" cy="443465"/>
              <a:chOff x="2387600" y="3587750"/>
              <a:chExt cx="304800" cy="406400"/>
            </a:xfrm>
            <a:grpFill/>
          </p:grpSpPr>
          <p:sp>
            <p:nvSpPr>
              <p:cNvPr id="92" name="Freeform 40">
                <a:extLst>
                  <a:ext uri="{FF2B5EF4-FFF2-40B4-BE49-F238E27FC236}">
                    <a16:creationId xmlns:a16="http://schemas.microsoft.com/office/drawing/2014/main" id="{C7E77DAA-3E6A-45F7-9B10-55691A14D1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3800" y="3660775"/>
                <a:ext cx="152400" cy="152400"/>
              </a:xfrm>
              <a:custGeom>
                <a:avLst/>
                <a:gdLst/>
                <a:ahLst/>
                <a:cxnLst>
                  <a:cxn ang="0">
                    <a:pos x="48" y="96"/>
                  </a:cxn>
                  <a:cxn ang="0">
                    <a:pos x="66" y="92"/>
                  </a:cxn>
                  <a:cxn ang="0">
                    <a:pos x="82" y="82"/>
                  </a:cxn>
                  <a:cxn ang="0">
                    <a:pos x="92" y="66"/>
                  </a:cxn>
                  <a:cxn ang="0">
                    <a:pos x="96" y="48"/>
                  </a:cxn>
                  <a:cxn ang="0">
                    <a:pos x="96" y="38"/>
                  </a:cxn>
                  <a:cxn ang="0">
                    <a:pos x="88" y="22"/>
                  </a:cxn>
                  <a:cxn ang="0">
                    <a:pos x="74" y="8"/>
                  </a:cxn>
                  <a:cxn ang="0">
                    <a:pos x="58" y="0"/>
                  </a:cxn>
                  <a:cxn ang="0">
                    <a:pos x="48" y="0"/>
                  </a:cxn>
                  <a:cxn ang="0">
                    <a:pos x="30" y="4"/>
                  </a:cxn>
                  <a:cxn ang="0">
                    <a:pos x="14" y="14"/>
                  </a:cxn>
                  <a:cxn ang="0">
                    <a:pos x="4" y="30"/>
                  </a:cxn>
                  <a:cxn ang="0">
                    <a:pos x="0" y="48"/>
                  </a:cxn>
                  <a:cxn ang="0">
                    <a:pos x="0" y="58"/>
                  </a:cxn>
                  <a:cxn ang="0">
                    <a:pos x="8" y="74"/>
                  </a:cxn>
                  <a:cxn ang="0">
                    <a:pos x="22" y="88"/>
                  </a:cxn>
                  <a:cxn ang="0">
                    <a:pos x="38" y="94"/>
                  </a:cxn>
                  <a:cxn ang="0">
                    <a:pos x="48" y="8"/>
                  </a:cxn>
                  <a:cxn ang="0">
                    <a:pos x="56" y="8"/>
                  </a:cxn>
                  <a:cxn ang="0">
                    <a:pos x="70" y="14"/>
                  </a:cxn>
                  <a:cxn ang="0">
                    <a:pos x="82" y="26"/>
                  </a:cxn>
                  <a:cxn ang="0">
                    <a:pos x="88" y="40"/>
                  </a:cxn>
                  <a:cxn ang="0">
                    <a:pos x="88" y="48"/>
                  </a:cxn>
                  <a:cxn ang="0">
                    <a:pos x="84" y="64"/>
                  </a:cxn>
                  <a:cxn ang="0">
                    <a:pos x="76" y="76"/>
                  </a:cxn>
                  <a:cxn ang="0">
                    <a:pos x="64" y="84"/>
                  </a:cxn>
                  <a:cxn ang="0">
                    <a:pos x="48" y="88"/>
                  </a:cxn>
                  <a:cxn ang="0">
                    <a:pos x="40" y="88"/>
                  </a:cxn>
                  <a:cxn ang="0">
                    <a:pos x="26" y="82"/>
                  </a:cxn>
                  <a:cxn ang="0">
                    <a:pos x="14" y="70"/>
                  </a:cxn>
                  <a:cxn ang="0">
                    <a:pos x="8" y="56"/>
                  </a:cxn>
                  <a:cxn ang="0">
                    <a:pos x="8" y="48"/>
                  </a:cxn>
                  <a:cxn ang="0">
                    <a:pos x="12" y="32"/>
                  </a:cxn>
                  <a:cxn ang="0">
                    <a:pos x="20" y="20"/>
                  </a:cxn>
                  <a:cxn ang="0">
                    <a:pos x="32" y="12"/>
                  </a:cxn>
                  <a:cxn ang="0">
                    <a:pos x="48" y="8"/>
                  </a:cxn>
                </a:cxnLst>
                <a:rect l="0" t="0" r="r" b="b"/>
                <a:pathLst>
                  <a:path w="96" h="96">
                    <a:moveTo>
                      <a:pt x="48" y="96"/>
                    </a:moveTo>
                    <a:lnTo>
                      <a:pt x="48" y="96"/>
                    </a:lnTo>
                    <a:lnTo>
                      <a:pt x="58" y="94"/>
                    </a:lnTo>
                    <a:lnTo>
                      <a:pt x="66" y="92"/>
                    </a:lnTo>
                    <a:lnTo>
                      <a:pt x="74" y="88"/>
                    </a:lnTo>
                    <a:lnTo>
                      <a:pt x="82" y="82"/>
                    </a:lnTo>
                    <a:lnTo>
                      <a:pt x="88" y="74"/>
                    </a:lnTo>
                    <a:lnTo>
                      <a:pt x="92" y="66"/>
                    </a:lnTo>
                    <a:lnTo>
                      <a:pt x="96" y="58"/>
                    </a:lnTo>
                    <a:lnTo>
                      <a:pt x="96" y="48"/>
                    </a:lnTo>
                    <a:lnTo>
                      <a:pt x="96" y="48"/>
                    </a:lnTo>
                    <a:lnTo>
                      <a:pt x="96" y="38"/>
                    </a:lnTo>
                    <a:lnTo>
                      <a:pt x="92" y="30"/>
                    </a:lnTo>
                    <a:lnTo>
                      <a:pt x="88" y="22"/>
                    </a:lnTo>
                    <a:lnTo>
                      <a:pt x="82" y="14"/>
                    </a:lnTo>
                    <a:lnTo>
                      <a:pt x="74" y="8"/>
                    </a:lnTo>
                    <a:lnTo>
                      <a:pt x="66" y="4"/>
                    </a:lnTo>
                    <a:lnTo>
                      <a:pt x="5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4" y="66"/>
                    </a:lnTo>
                    <a:lnTo>
                      <a:pt x="8" y="74"/>
                    </a:lnTo>
                    <a:lnTo>
                      <a:pt x="14" y="82"/>
                    </a:lnTo>
                    <a:lnTo>
                      <a:pt x="22" y="88"/>
                    </a:lnTo>
                    <a:lnTo>
                      <a:pt x="30" y="92"/>
                    </a:lnTo>
                    <a:lnTo>
                      <a:pt x="38" y="94"/>
                    </a:lnTo>
                    <a:lnTo>
                      <a:pt x="48" y="96"/>
                    </a:lnTo>
                    <a:close/>
                    <a:moveTo>
                      <a:pt x="48" y="8"/>
                    </a:moveTo>
                    <a:lnTo>
                      <a:pt x="48" y="8"/>
                    </a:lnTo>
                    <a:lnTo>
                      <a:pt x="56" y="8"/>
                    </a:lnTo>
                    <a:lnTo>
                      <a:pt x="64" y="12"/>
                    </a:lnTo>
                    <a:lnTo>
                      <a:pt x="70" y="14"/>
                    </a:lnTo>
                    <a:lnTo>
                      <a:pt x="76" y="20"/>
                    </a:lnTo>
                    <a:lnTo>
                      <a:pt x="82" y="26"/>
                    </a:lnTo>
                    <a:lnTo>
                      <a:pt x="84" y="32"/>
                    </a:lnTo>
                    <a:lnTo>
                      <a:pt x="88" y="40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8" y="56"/>
                    </a:lnTo>
                    <a:lnTo>
                      <a:pt x="84" y="64"/>
                    </a:lnTo>
                    <a:lnTo>
                      <a:pt x="82" y="70"/>
                    </a:lnTo>
                    <a:lnTo>
                      <a:pt x="76" y="76"/>
                    </a:lnTo>
                    <a:lnTo>
                      <a:pt x="70" y="82"/>
                    </a:lnTo>
                    <a:lnTo>
                      <a:pt x="64" y="84"/>
                    </a:lnTo>
                    <a:lnTo>
                      <a:pt x="56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0" y="88"/>
                    </a:lnTo>
                    <a:lnTo>
                      <a:pt x="32" y="84"/>
                    </a:lnTo>
                    <a:lnTo>
                      <a:pt x="26" y="82"/>
                    </a:lnTo>
                    <a:lnTo>
                      <a:pt x="20" y="76"/>
                    </a:lnTo>
                    <a:lnTo>
                      <a:pt x="14" y="70"/>
                    </a:lnTo>
                    <a:lnTo>
                      <a:pt x="12" y="64"/>
                    </a:lnTo>
                    <a:lnTo>
                      <a:pt x="8" y="5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93" name="Freeform 43">
                <a:extLst>
                  <a:ext uri="{FF2B5EF4-FFF2-40B4-BE49-F238E27FC236}">
                    <a16:creationId xmlns:a16="http://schemas.microsoft.com/office/drawing/2014/main" id="{9C63AEAE-CE1B-4132-B55E-3526DAB24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7600" y="3587750"/>
                <a:ext cx="304800" cy="40640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58" y="8"/>
                  </a:cxn>
                  <a:cxn ang="0">
                    <a:pos x="28" y="28"/>
                  </a:cxn>
                  <a:cxn ang="0">
                    <a:pos x="8" y="58"/>
                  </a:cxn>
                  <a:cxn ang="0">
                    <a:pos x="0" y="96"/>
                  </a:cxn>
                  <a:cxn ang="0">
                    <a:pos x="2" y="118"/>
                  </a:cxn>
                  <a:cxn ang="0">
                    <a:pos x="18" y="158"/>
                  </a:cxn>
                  <a:cxn ang="0">
                    <a:pos x="42" y="198"/>
                  </a:cxn>
                  <a:cxn ang="0">
                    <a:pos x="82" y="250"/>
                  </a:cxn>
                  <a:cxn ang="0">
                    <a:pos x="86" y="252"/>
                  </a:cxn>
                  <a:cxn ang="0">
                    <a:pos x="96" y="256"/>
                  </a:cxn>
                  <a:cxn ang="0">
                    <a:pos x="96" y="256"/>
                  </a:cxn>
                  <a:cxn ang="0">
                    <a:pos x="106" y="252"/>
                  </a:cxn>
                  <a:cxn ang="0">
                    <a:pos x="108" y="250"/>
                  </a:cxn>
                  <a:cxn ang="0">
                    <a:pos x="150" y="198"/>
                  </a:cxn>
                  <a:cxn ang="0">
                    <a:pos x="174" y="158"/>
                  </a:cxn>
                  <a:cxn ang="0">
                    <a:pos x="190" y="118"/>
                  </a:cxn>
                  <a:cxn ang="0">
                    <a:pos x="192" y="96"/>
                  </a:cxn>
                  <a:cxn ang="0">
                    <a:pos x="184" y="58"/>
                  </a:cxn>
                  <a:cxn ang="0">
                    <a:pos x="164" y="28"/>
                  </a:cxn>
                  <a:cxn ang="0">
                    <a:pos x="134" y="8"/>
                  </a:cxn>
                  <a:cxn ang="0">
                    <a:pos x="96" y="0"/>
                  </a:cxn>
                  <a:cxn ang="0">
                    <a:pos x="96" y="240"/>
                  </a:cxn>
                  <a:cxn ang="0">
                    <a:pos x="96" y="240"/>
                  </a:cxn>
                  <a:cxn ang="0">
                    <a:pos x="94" y="238"/>
                  </a:cxn>
                  <a:cxn ang="0">
                    <a:pos x="56" y="192"/>
                  </a:cxn>
                  <a:cxn ang="0">
                    <a:pos x="34" y="156"/>
                  </a:cxn>
                  <a:cxn ang="0">
                    <a:pos x="18" y="116"/>
                  </a:cxn>
                  <a:cxn ang="0">
                    <a:pos x="16" y="96"/>
                  </a:cxn>
                  <a:cxn ang="0">
                    <a:pos x="22" y="64"/>
                  </a:cxn>
                  <a:cxn ang="0">
                    <a:pos x="40" y="40"/>
                  </a:cxn>
                  <a:cxn ang="0">
                    <a:pos x="64" y="22"/>
                  </a:cxn>
                  <a:cxn ang="0">
                    <a:pos x="96" y="16"/>
                  </a:cxn>
                  <a:cxn ang="0">
                    <a:pos x="112" y="18"/>
                  </a:cxn>
                  <a:cxn ang="0">
                    <a:pos x="140" y="30"/>
                  </a:cxn>
                  <a:cxn ang="0">
                    <a:pos x="162" y="52"/>
                  </a:cxn>
                  <a:cxn ang="0">
                    <a:pos x="174" y="80"/>
                  </a:cxn>
                  <a:cxn ang="0">
                    <a:pos x="176" y="96"/>
                  </a:cxn>
                  <a:cxn ang="0">
                    <a:pos x="168" y="136"/>
                  </a:cxn>
                  <a:cxn ang="0">
                    <a:pos x="148" y="174"/>
                  </a:cxn>
                  <a:cxn ang="0">
                    <a:pos x="122" y="210"/>
                  </a:cxn>
                </a:cxnLst>
                <a:rect l="0" t="0" r="r" b="b"/>
                <a:pathLst>
                  <a:path w="192" h="256">
                    <a:moveTo>
                      <a:pt x="96" y="0"/>
                    </a:moveTo>
                    <a:lnTo>
                      <a:pt x="96" y="0"/>
                    </a:lnTo>
                    <a:lnTo>
                      <a:pt x="76" y="2"/>
                    </a:lnTo>
                    <a:lnTo>
                      <a:pt x="58" y="8"/>
                    </a:lnTo>
                    <a:lnTo>
                      <a:pt x="42" y="16"/>
                    </a:lnTo>
                    <a:lnTo>
                      <a:pt x="28" y="28"/>
                    </a:lnTo>
                    <a:lnTo>
                      <a:pt x="16" y="42"/>
                    </a:lnTo>
                    <a:lnTo>
                      <a:pt x="8" y="58"/>
                    </a:lnTo>
                    <a:lnTo>
                      <a:pt x="2" y="7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8" y="138"/>
                    </a:lnTo>
                    <a:lnTo>
                      <a:pt x="18" y="158"/>
                    </a:lnTo>
                    <a:lnTo>
                      <a:pt x="28" y="178"/>
                    </a:lnTo>
                    <a:lnTo>
                      <a:pt x="42" y="198"/>
                    </a:lnTo>
                    <a:lnTo>
                      <a:pt x="56" y="216"/>
                    </a:lnTo>
                    <a:lnTo>
                      <a:pt x="82" y="250"/>
                    </a:lnTo>
                    <a:lnTo>
                      <a:pt x="82" y="250"/>
                    </a:lnTo>
                    <a:lnTo>
                      <a:pt x="86" y="252"/>
                    </a:lnTo>
                    <a:lnTo>
                      <a:pt x="90" y="256"/>
                    </a:lnTo>
                    <a:lnTo>
                      <a:pt x="96" y="256"/>
                    </a:lnTo>
                    <a:lnTo>
                      <a:pt x="96" y="256"/>
                    </a:lnTo>
                    <a:lnTo>
                      <a:pt x="96" y="256"/>
                    </a:lnTo>
                    <a:lnTo>
                      <a:pt x="102" y="256"/>
                    </a:lnTo>
                    <a:lnTo>
                      <a:pt x="106" y="252"/>
                    </a:lnTo>
                    <a:lnTo>
                      <a:pt x="108" y="250"/>
                    </a:lnTo>
                    <a:lnTo>
                      <a:pt x="108" y="250"/>
                    </a:lnTo>
                    <a:lnTo>
                      <a:pt x="136" y="216"/>
                    </a:lnTo>
                    <a:lnTo>
                      <a:pt x="150" y="198"/>
                    </a:lnTo>
                    <a:lnTo>
                      <a:pt x="164" y="178"/>
                    </a:lnTo>
                    <a:lnTo>
                      <a:pt x="174" y="158"/>
                    </a:lnTo>
                    <a:lnTo>
                      <a:pt x="184" y="138"/>
                    </a:lnTo>
                    <a:lnTo>
                      <a:pt x="190" y="118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190" y="76"/>
                    </a:lnTo>
                    <a:lnTo>
                      <a:pt x="184" y="58"/>
                    </a:lnTo>
                    <a:lnTo>
                      <a:pt x="176" y="42"/>
                    </a:lnTo>
                    <a:lnTo>
                      <a:pt x="164" y="28"/>
                    </a:lnTo>
                    <a:lnTo>
                      <a:pt x="150" y="16"/>
                    </a:lnTo>
                    <a:lnTo>
                      <a:pt x="134" y="8"/>
                    </a:lnTo>
                    <a:lnTo>
                      <a:pt x="116" y="2"/>
                    </a:lnTo>
                    <a:lnTo>
                      <a:pt x="96" y="0"/>
                    </a:lnTo>
                    <a:close/>
                    <a:moveTo>
                      <a:pt x="96" y="240"/>
                    </a:moveTo>
                    <a:lnTo>
                      <a:pt x="96" y="240"/>
                    </a:lnTo>
                    <a:lnTo>
                      <a:pt x="96" y="240"/>
                    </a:lnTo>
                    <a:lnTo>
                      <a:pt x="96" y="240"/>
                    </a:lnTo>
                    <a:lnTo>
                      <a:pt x="94" y="238"/>
                    </a:lnTo>
                    <a:lnTo>
                      <a:pt x="94" y="238"/>
                    </a:lnTo>
                    <a:lnTo>
                      <a:pt x="70" y="210"/>
                    </a:lnTo>
                    <a:lnTo>
                      <a:pt x="56" y="192"/>
                    </a:lnTo>
                    <a:lnTo>
                      <a:pt x="44" y="174"/>
                    </a:lnTo>
                    <a:lnTo>
                      <a:pt x="34" y="156"/>
                    </a:lnTo>
                    <a:lnTo>
                      <a:pt x="24" y="136"/>
                    </a:lnTo>
                    <a:lnTo>
                      <a:pt x="18" y="116"/>
                    </a:lnTo>
                    <a:lnTo>
                      <a:pt x="16" y="96"/>
                    </a:lnTo>
                    <a:lnTo>
                      <a:pt x="16" y="96"/>
                    </a:lnTo>
                    <a:lnTo>
                      <a:pt x="18" y="80"/>
                    </a:lnTo>
                    <a:lnTo>
                      <a:pt x="22" y="64"/>
                    </a:lnTo>
                    <a:lnTo>
                      <a:pt x="30" y="52"/>
                    </a:lnTo>
                    <a:lnTo>
                      <a:pt x="40" y="40"/>
                    </a:lnTo>
                    <a:lnTo>
                      <a:pt x="52" y="30"/>
                    </a:lnTo>
                    <a:lnTo>
                      <a:pt x="64" y="22"/>
                    </a:lnTo>
                    <a:lnTo>
                      <a:pt x="80" y="1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112" y="18"/>
                    </a:lnTo>
                    <a:lnTo>
                      <a:pt x="128" y="22"/>
                    </a:lnTo>
                    <a:lnTo>
                      <a:pt x="140" y="30"/>
                    </a:lnTo>
                    <a:lnTo>
                      <a:pt x="152" y="40"/>
                    </a:lnTo>
                    <a:lnTo>
                      <a:pt x="162" y="52"/>
                    </a:lnTo>
                    <a:lnTo>
                      <a:pt x="170" y="64"/>
                    </a:lnTo>
                    <a:lnTo>
                      <a:pt x="174" y="8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4" y="116"/>
                    </a:lnTo>
                    <a:lnTo>
                      <a:pt x="168" y="136"/>
                    </a:lnTo>
                    <a:lnTo>
                      <a:pt x="158" y="156"/>
                    </a:lnTo>
                    <a:lnTo>
                      <a:pt x="148" y="174"/>
                    </a:lnTo>
                    <a:lnTo>
                      <a:pt x="134" y="192"/>
                    </a:lnTo>
                    <a:lnTo>
                      <a:pt x="122" y="210"/>
                    </a:lnTo>
                    <a:lnTo>
                      <a:pt x="96" y="2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23B6DDF3-DC06-4D26-A43F-BF03C6DDBE6A}"/>
                </a:ext>
              </a:extLst>
            </p:cNvPr>
            <p:cNvGrpSpPr/>
            <p:nvPr/>
          </p:nvGrpSpPr>
          <p:grpSpPr>
            <a:xfrm>
              <a:off x="5499414" y="3678449"/>
              <a:ext cx="443465" cy="415748"/>
              <a:chOff x="6400800" y="2800350"/>
              <a:chExt cx="406400" cy="381000"/>
            </a:xfrm>
            <a:grpFill/>
          </p:grpSpPr>
          <p:sp>
            <p:nvSpPr>
              <p:cNvPr id="90" name="Freeform 46">
                <a:extLst>
                  <a:ext uri="{FF2B5EF4-FFF2-40B4-BE49-F238E27FC236}">
                    <a16:creationId xmlns:a16="http://schemas.microsoft.com/office/drawing/2014/main" id="{B6BC540B-EBB9-443E-BADE-9B22B95C5D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1600" y="2851150"/>
                <a:ext cx="304800" cy="203200"/>
              </a:xfrm>
              <a:custGeom>
                <a:avLst/>
                <a:gdLst/>
                <a:ahLst/>
                <a:cxnLst>
                  <a:cxn ang="0">
                    <a:pos x="18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20"/>
                  </a:cxn>
                  <a:cxn ang="0">
                    <a:pos x="0" y="120"/>
                  </a:cxn>
                  <a:cxn ang="0">
                    <a:pos x="0" y="124"/>
                  </a:cxn>
                  <a:cxn ang="0">
                    <a:pos x="2" y="126"/>
                  </a:cxn>
                  <a:cxn ang="0">
                    <a:pos x="4" y="128"/>
                  </a:cxn>
                  <a:cxn ang="0">
                    <a:pos x="8" y="128"/>
                  </a:cxn>
                  <a:cxn ang="0">
                    <a:pos x="184" y="128"/>
                  </a:cxn>
                  <a:cxn ang="0">
                    <a:pos x="184" y="128"/>
                  </a:cxn>
                  <a:cxn ang="0">
                    <a:pos x="188" y="128"/>
                  </a:cxn>
                  <a:cxn ang="0">
                    <a:pos x="190" y="126"/>
                  </a:cxn>
                  <a:cxn ang="0">
                    <a:pos x="192" y="124"/>
                  </a:cxn>
                  <a:cxn ang="0">
                    <a:pos x="192" y="120"/>
                  </a:cxn>
                  <a:cxn ang="0">
                    <a:pos x="192" y="8"/>
                  </a:cxn>
                  <a:cxn ang="0">
                    <a:pos x="192" y="8"/>
                  </a:cxn>
                  <a:cxn ang="0">
                    <a:pos x="192" y="4"/>
                  </a:cxn>
                  <a:cxn ang="0">
                    <a:pos x="190" y="2"/>
                  </a:cxn>
                  <a:cxn ang="0">
                    <a:pos x="188" y="0"/>
                  </a:cxn>
                  <a:cxn ang="0">
                    <a:pos x="184" y="0"/>
                  </a:cxn>
                  <a:cxn ang="0">
                    <a:pos x="184" y="120"/>
                  </a:cxn>
                  <a:cxn ang="0">
                    <a:pos x="8" y="120"/>
                  </a:cxn>
                  <a:cxn ang="0">
                    <a:pos x="8" y="8"/>
                  </a:cxn>
                  <a:cxn ang="0">
                    <a:pos x="184" y="8"/>
                  </a:cxn>
                  <a:cxn ang="0">
                    <a:pos x="184" y="120"/>
                  </a:cxn>
                </a:cxnLst>
                <a:rect l="0" t="0" r="r" b="b"/>
                <a:pathLst>
                  <a:path w="192" h="128">
                    <a:moveTo>
                      <a:pt x="184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4" y="128"/>
                    </a:lnTo>
                    <a:lnTo>
                      <a:pt x="8" y="128"/>
                    </a:lnTo>
                    <a:lnTo>
                      <a:pt x="184" y="128"/>
                    </a:lnTo>
                    <a:lnTo>
                      <a:pt x="184" y="128"/>
                    </a:lnTo>
                    <a:lnTo>
                      <a:pt x="188" y="128"/>
                    </a:lnTo>
                    <a:lnTo>
                      <a:pt x="190" y="126"/>
                    </a:lnTo>
                    <a:lnTo>
                      <a:pt x="192" y="124"/>
                    </a:lnTo>
                    <a:lnTo>
                      <a:pt x="192" y="120"/>
                    </a:lnTo>
                    <a:lnTo>
                      <a:pt x="192" y="8"/>
                    </a:lnTo>
                    <a:lnTo>
                      <a:pt x="192" y="8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8" y="0"/>
                    </a:lnTo>
                    <a:lnTo>
                      <a:pt x="184" y="0"/>
                    </a:lnTo>
                    <a:close/>
                    <a:moveTo>
                      <a:pt x="184" y="120"/>
                    </a:moveTo>
                    <a:lnTo>
                      <a:pt x="8" y="120"/>
                    </a:lnTo>
                    <a:lnTo>
                      <a:pt x="8" y="8"/>
                    </a:lnTo>
                    <a:lnTo>
                      <a:pt x="184" y="8"/>
                    </a:lnTo>
                    <a:lnTo>
                      <a:pt x="184" y="1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91" name="Freeform 49">
                <a:extLst>
                  <a:ext uri="{FF2B5EF4-FFF2-40B4-BE49-F238E27FC236}">
                    <a16:creationId xmlns:a16="http://schemas.microsoft.com/office/drawing/2014/main" id="{709C8FD6-DF54-4347-8E1F-4FB9656F3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0800" y="2800350"/>
                <a:ext cx="406400" cy="3810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4" y="2"/>
                  </a:cxn>
                  <a:cxn ang="0">
                    <a:pos x="2" y="14"/>
                  </a:cxn>
                  <a:cxn ang="0">
                    <a:pos x="0" y="184"/>
                  </a:cxn>
                  <a:cxn ang="0">
                    <a:pos x="2" y="194"/>
                  </a:cxn>
                  <a:cxn ang="0">
                    <a:pos x="14" y="206"/>
                  </a:cxn>
                  <a:cxn ang="0">
                    <a:pos x="104" y="208"/>
                  </a:cxn>
                  <a:cxn ang="0">
                    <a:pos x="54" y="224"/>
                  </a:cxn>
                  <a:cxn ang="0">
                    <a:pos x="50" y="228"/>
                  </a:cxn>
                  <a:cxn ang="0">
                    <a:pos x="48" y="232"/>
                  </a:cxn>
                  <a:cxn ang="0">
                    <a:pos x="50" y="238"/>
                  </a:cxn>
                  <a:cxn ang="0">
                    <a:pos x="56" y="240"/>
                  </a:cxn>
                  <a:cxn ang="0">
                    <a:pos x="200" y="240"/>
                  </a:cxn>
                  <a:cxn ang="0">
                    <a:pos x="206" y="238"/>
                  </a:cxn>
                  <a:cxn ang="0">
                    <a:pos x="208" y="232"/>
                  </a:cxn>
                  <a:cxn ang="0">
                    <a:pos x="206" y="228"/>
                  </a:cxn>
                  <a:cxn ang="0">
                    <a:pos x="152" y="218"/>
                  </a:cxn>
                  <a:cxn ang="0">
                    <a:pos x="232" y="208"/>
                  </a:cxn>
                  <a:cxn ang="0">
                    <a:pos x="242" y="206"/>
                  </a:cxn>
                  <a:cxn ang="0">
                    <a:pos x="254" y="194"/>
                  </a:cxn>
                  <a:cxn ang="0">
                    <a:pos x="256" y="24"/>
                  </a:cxn>
                  <a:cxn ang="0">
                    <a:pos x="254" y="14"/>
                  </a:cxn>
                  <a:cxn ang="0">
                    <a:pos x="242" y="2"/>
                  </a:cxn>
                  <a:cxn ang="0">
                    <a:pos x="240" y="184"/>
                  </a:cxn>
                  <a:cxn ang="0">
                    <a:pos x="240" y="188"/>
                  </a:cxn>
                  <a:cxn ang="0">
                    <a:pos x="236" y="192"/>
                  </a:cxn>
                  <a:cxn ang="0">
                    <a:pos x="160" y="192"/>
                  </a:cxn>
                  <a:cxn ang="0">
                    <a:pos x="24" y="192"/>
                  </a:cxn>
                  <a:cxn ang="0">
                    <a:pos x="20" y="192"/>
                  </a:cxn>
                  <a:cxn ang="0">
                    <a:pos x="16" y="188"/>
                  </a:cxn>
                  <a:cxn ang="0">
                    <a:pos x="16" y="24"/>
                  </a:cxn>
                  <a:cxn ang="0">
                    <a:pos x="16" y="20"/>
                  </a:cxn>
                  <a:cxn ang="0">
                    <a:pos x="20" y="16"/>
                  </a:cxn>
                  <a:cxn ang="0">
                    <a:pos x="232" y="16"/>
                  </a:cxn>
                  <a:cxn ang="0">
                    <a:pos x="236" y="16"/>
                  </a:cxn>
                  <a:cxn ang="0">
                    <a:pos x="240" y="20"/>
                  </a:cxn>
                  <a:cxn ang="0">
                    <a:pos x="240" y="184"/>
                  </a:cxn>
                </a:cxnLst>
                <a:rect l="0" t="0" r="r" b="b"/>
                <a:pathLst>
                  <a:path w="256" h="240">
                    <a:moveTo>
                      <a:pt x="232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" y="194"/>
                    </a:lnTo>
                    <a:lnTo>
                      <a:pt x="8" y="200"/>
                    </a:lnTo>
                    <a:lnTo>
                      <a:pt x="14" y="206"/>
                    </a:lnTo>
                    <a:lnTo>
                      <a:pt x="24" y="208"/>
                    </a:lnTo>
                    <a:lnTo>
                      <a:pt x="104" y="208"/>
                    </a:lnTo>
                    <a:lnTo>
                      <a:pt x="104" y="218"/>
                    </a:lnTo>
                    <a:lnTo>
                      <a:pt x="54" y="224"/>
                    </a:lnTo>
                    <a:lnTo>
                      <a:pt x="54" y="224"/>
                    </a:lnTo>
                    <a:lnTo>
                      <a:pt x="50" y="228"/>
                    </a:lnTo>
                    <a:lnTo>
                      <a:pt x="48" y="232"/>
                    </a:lnTo>
                    <a:lnTo>
                      <a:pt x="48" y="232"/>
                    </a:lnTo>
                    <a:lnTo>
                      <a:pt x="48" y="236"/>
                    </a:lnTo>
                    <a:lnTo>
                      <a:pt x="50" y="238"/>
                    </a:lnTo>
                    <a:lnTo>
                      <a:pt x="52" y="240"/>
                    </a:lnTo>
                    <a:lnTo>
                      <a:pt x="56" y="240"/>
                    </a:lnTo>
                    <a:lnTo>
                      <a:pt x="200" y="240"/>
                    </a:lnTo>
                    <a:lnTo>
                      <a:pt x="200" y="240"/>
                    </a:lnTo>
                    <a:lnTo>
                      <a:pt x="204" y="240"/>
                    </a:lnTo>
                    <a:lnTo>
                      <a:pt x="206" y="238"/>
                    </a:lnTo>
                    <a:lnTo>
                      <a:pt x="208" y="236"/>
                    </a:lnTo>
                    <a:lnTo>
                      <a:pt x="208" y="232"/>
                    </a:lnTo>
                    <a:lnTo>
                      <a:pt x="208" y="232"/>
                    </a:lnTo>
                    <a:lnTo>
                      <a:pt x="206" y="228"/>
                    </a:lnTo>
                    <a:lnTo>
                      <a:pt x="202" y="224"/>
                    </a:lnTo>
                    <a:lnTo>
                      <a:pt x="152" y="218"/>
                    </a:lnTo>
                    <a:lnTo>
                      <a:pt x="152" y="208"/>
                    </a:lnTo>
                    <a:lnTo>
                      <a:pt x="232" y="208"/>
                    </a:lnTo>
                    <a:lnTo>
                      <a:pt x="232" y="208"/>
                    </a:lnTo>
                    <a:lnTo>
                      <a:pt x="242" y="206"/>
                    </a:lnTo>
                    <a:lnTo>
                      <a:pt x="248" y="200"/>
                    </a:lnTo>
                    <a:lnTo>
                      <a:pt x="254" y="194"/>
                    </a:lnTo>
                    <a:lnTo>
                      <a:pt x="256" y="184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4" y="14"/>
                    </a:lnTo>
                    <a:lnTo>
                      <a:pt x="248" y="8"/>
                    </a:lnTo>
                    <a:lnTo>
                      <a:pt x="242" y="2"/>
                    </a:lnTo>
                    <a:lnTo>
                      <a:pt x="232" y="0"/>
                    </a:lnTo>
                    <a:close/>
                    <a:moveTo>
                      <a:pt x="240" y="184"/>
                    </a:moveTo>
                    <a:lnTo>
                      <a:pt x="240" y="184"/>
                    </a:lnTo>
                    <a:lnTo>
                      <a:pt x="240" y="188"/>
                    </a:lnTo>
                    <a:lnTo>
                      <a:pt x="238" y="190"/>
                    </a:lnTo>
                    <a:lnTo>
                      <a:pt x="236" y="192"/>
                    </a:lnTo>
                    <a:lnTo>
                      <a:pt x="232" y="192"/>
                    </a:lnTo>
                    <a:lnTo>
                      <a:pt x="160" y="192"/>
                    </a:lnTo>
                    <a:lnTo>
                      <a:pt x="96" y="192"/>
                    </a:lnTo>
                    <a:lnTo>
                      <a:pt x="24" y="192"/>
                    </a:lnTo>
                    <a:lnTo>
                      <a:pt x="24" y="192"/>
                    </a:lnTo>
                    <a:lnTo>
                      <a:pt x="20" y="192"/>
                    </a:lnTo>
                    <a:lnTo>
                      <a:pt x="18" y="190"/>
                    </a:lnTo>
                    <a:lnTo>
                      <a:pt x="16" y="188"/>
                    </a:lnTo>
                    <a:lnTo>
                      <a:pt x="16" y="18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4" y="16"/>
                    </a:lnTo>
                    <a:lnTo>
                      <a:pt x="232" y="16"/>
                    </a:lnTo>
                    <a:lnTo>
                      <a:pt x="232" y="16"/>
                    </a:lnTo>
                    <a:lnTo>
                      <a:pt x="236" y="16"/>
                    </a:lnTo>
                    <a:lnTo>
                      <a:pt x="238" y="18"/>
                    </a:lnTo>
                    <a:lnTo>
                      <a:pt x="240" y="20"/>
                    </a:lnTo>
                    <a:lnTo>
                      <a:pt x="240" y="24"/>
                    </a:lnTo>
                    <a:lnTo>
                      <a:pt x="240" y="18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4" name="Group 34">
              <a:extLst>
                <a:ext uri="{FF2B5EF4-FFF2-40B4-BE49-F238E27FC236}">
                  <a16:creationId xmlns:a16="http://schemas.microsoft.com/office/drawing/2014/main" id="{B81E52F9-D21E-4560-93AD-FA81320BC3F2}"/>
                </a:ext>
              </a:extLst>
            </p:cNvPr>
            <p:cNvGrpSpPr/>
            <p:nvPr/>
          </p:nvGrpSpPr>
          <p:grpSpPr>
            <a:xfrm>
              <a:off x="3794846" y="3650733"/>
              <a:ext cx="304883" cy="443465"/>
              <a:chOff x="4838700" y="2774950"/>
              <a:chExt cx="279400" cy="406400"/>
            </a:xfrm>
            <a:grpFill/>
          </p:grpSpPr>
          <p:sp>
            <p:nvSpPr>
              <p:cNvPr id="87" name="Freeform 60">
                <a:extLst>
                  <a:ext uri="{FF2B5EF4-FFF2-40B4-BE49-F238E27FC236}">
                    <a16:creationId xmlns:a16="http://schemas.microsoft.com/office/drawing/2014/main" id="{56A7D9A2-823E-4AEE-88E1-47B35428DF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8" name="Freeform 66">
                <a:extLst>
                  <a:ext uri="{FF2B5EF4-FFF2-40B4-BE49-F238E27FC236}">
                    <a16:creationId xmlns:a16="http://schemas.microsoft.com/office/drawing/2014/main" id="{463E907F-AEF5-41E2-BC8E-D388B30EE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9" name="Freeform 67">
                <a:extLst>
                  <a:ext uri="{FF2B5EF4-FFF2-40B4-BE49-F238E27FC236}">
                    <a16:creationId xmlns:a16="http://schemas.microsoft.com/office/drawing/2014/main" id="{C59CECAA-DE93-4A23-98B3-541B9E858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5" name="Group 35">
              <a:extLst>
                <a:ext uri="{FF2B5EF4-FFF2-40B4-BE49-F238E27FC236}">
                  <a16:creationId xmlns:a16="http://schemas.microsoft.com/office/drawing/2014/main" id="{E93915D8-B85B-47C6-92A2-FB91EC1C886F}"/>
                </a:ext>
              </a:extLst>
            </p:cNvPr>
            <p:cNvGrpSpPr/>
            <p:nvPr/>
          </p:nvGrpSpPr>
          <p:grpSpPr>
            <a:xfrm>
              <a:off x="1064765" y="3706167"/>
              <a:ext cx="443465" cy="332599"/>
              <a:chOff x="2336800" y="2825750"/>
              <a:chExt cx="406400" cy="304800"/>
            </a:xfrm>
            <a:grpFill/>
          </p:grpSpPr>
          <p:sp>
            <p:nvSpPr>
              <p:cNvPr id="85" name="Freeform 92">
                <a:extLst>
                  <a:ext uri="{FF2B5EF4-FFF2-40B4-BE49-F238E27FC236}">
                    <a16:creationId xmlns:a16="http://schemas.microsoft.com/office/drawing/2014/main" id="{FE33F417-57A8-48FB-A86F-4F8D5C375F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6800" y="2825750"/>
                <a:ext cx="406400" cy="304800"/>
              </a:xfrm>
              <a:custGeom>
                <a:avLst/>
                <a:gdLst/>
                <a:ahLst/>
                <a:cxnLst>
                  <a:cxn ang="0">
                    <a:pos x="252" y="80"/>
                  </a:cxn>
                  <a:cxn ang="0">
                    <a:pos x="212" y="16"/>
                  </a:cxn>
                  <a:cxn ang="0">
                    <a:pos x="212" y="16"/>
                  </a:cxn>
                  <a:cxn ang="0">
                    <a:pos x="206" y="8"/>
                  </a:cxn>
                  <a:cxn ang="0">
                    <a:pos x="200" y="4"/>
                  </a:cxn>
                  <a:cxn ang="0">
                    <a:pos x="192" y="2"/>
                  </a:cxn>
                  <a:cxn ang="0">
                    <a:pos x="184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160"/>
                  </a:cxn>
                  <a:cxn ang="0">
                    <a:pos x="0" y="160"/>
                  </a:cxn>
                  <a:cxn ang="0">
                    <a:pos x="0" y="166"/>
                  </a:cxn>
                  <a:cxn ang="0">
                    <a:pos x="2" y="172"/>
                  </a:cxn>
                  <a:cxn ang="0">
                    <a:pos x="10" y="182"/>
                  </a:cxn>
                  <a:cxn ang="0">
                    <a:pos x="20" y="190"/>
                  </a:cxn>
                  <a:cxn ang="0">
                    <a:pos x="26" y="192"/>
                  </a:cxn>
                  <a:cxn ang="0">
                    <a:pos x="32" y="192"/>
                  </a:cxn>
                  <a:cxn ang="0">
                    <a:pos x="184" y="192"/>
                  </a:cxn>
                  <a:cxn ang="0">
                    <a:pos x="184" y="192"/>
                  </a:cxn>
                  <a:cxn ang="0">
                    <a:pos x="192" y="190"/>
                  </a:cxn>
                  <a:cxn ang="0">
                    <a:pos x="200" y="188"/>
                  </a:cxn>
                  <a:cxn ang="0">
                    <a:pos x="206" y="184"/>
                  </a:cxn>
                  <a:cxn ang="0">
                    <a:pos x="212" y="176"/>
                  </a:cxn>
                  <a:cxn ang="0">
                    <a:pos x="252" y="112"/>
                  </a:cxn>
                  <a:cxn ang="0">
                    <a:pos x="252" y="112"/>
                  </a:cxn>
                  <a:cxn ang="0">
                    <a:pos x="254" y="104"/>
                  </a:cxn>
                  <a:cxn ang="0">
                    <a:pos x="256" y="96"/>
                  </a:cxn>
                  <a:cxn ang="0">
                    <a:pos x="254" y="88"/>
                  </a:cxn>
                  <a:cxn ang="0">
                    <a:pos x="252" y="80"/>
                  </a:cxn>
                  <a:cxn ang="0">
                    <a:pos x="238" y="104"/>
                  </a:cxn>
                  <a:cxn ang="0">
                    <a:pos x="198" y="168"/>
                  </a:cxn>
                  <a:cxn ang="0">
                    <a:pos x="198" y="168"/>
                  </a:cxn>
                  <a:cxn ang="0">
                    <a:pos x="192" y="174"/>
                  </a:cxn>
                  <a:cxn ang="0">
                    <a:pos x="184" y="176"/>
                  </a:cxn>
                  <a:cxn ang="0">
                    <a:pos x="32" y="176"/>
                  </a:cxn>
                  <a:cxn ang="0">
                    <a:pos x="32" y="176"/>
                  </a:cxn>
                  <a:cxn ang="0">
                    <a:pos x="26" y="174"/>
                  </a:cxn>
                  <a:cxn ang="0">
                    <a:pos x="20" y="172"/>
                  </a:cxn>
                  <a:cxn ang="0">
                    <a:pos x="18" y="166"/>
                  </a:cxn>
                  <a:cxn ang="0">
                    <a:pos x="16" y="16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8" y="26"/>
                  </a:cxn>
                  <a:cxn ang="0">
                    <a:pos x="20" y="20"/>
                  </a:cxn>
                  <a:cxn ang="0">
                    <a:pos x="26" y="18"/>
                  </a:cxn>
                  <a:cxn ang="0">
                    <a:pos x="32" y="16"/>
                  </a:cxn>
                  <a:cxn ang="0">
                    <a:pos x="184" y="16"/>
                  </a:cxn>
                  <a:cxn ang="0">
                    <a:pos x="184" y="16"/>
                  </a:cxn>
                  <a:cxn ang="0">
                    <a:pos x="192" y="18"/>
                  </a:cxn>
                  <a:cxn ang="0">
                    <a:pos x="198" y="24"/>
                  </a:cxn>
                  <a:cxn ang="0">
                    <a:pos x="238" y="88"/>
                  </a:cxn>
                  <a:cxn ang="0">
                    <a:pos x="238" y="88"/>
                  </a:cxn>
                  <a:cxn ang="0">
                    <a:pos x="240" y="92"/>
                  </a:cxn>
                  <a:cxn ang="0">
                    <a:pos x="240" y="96"/>
                  </a:cxn>
                  <a:cxn ang="0">
                    <a:pos x="240" y="100"/>
                  </a:cxn>
                  <a:cxn ang="0">
                    <a:pos x="238" y="104"/>
                  </a:cxn>
                </a:cxnLst>
                <a:rect l="0" t="0" r="r" b="b"/>
                <a:pathLst>
                  <a:path w="256" h="192">
                    <a:moveTo>
                      <a:pt x="252" y="80"/>
                    </a:moveTo>
                    <a:lnTo>
                      <a:pt x="212" y="16"/>
                    </a:lnTo>
                    <a:lnTo>
                      <a:pt x="212" y="16"/>
                    </a:lnTo>
                    <a:lnTo>
                      <a:pt x="206" y="8"/>
                    </a:lnTo>
                    <a:lnTo>
                      <a:pt x="200" y="4"/>
                    </a:lnTo>
                    <a:lnTo>
                      <a:pt x="192" y="2"/>
                    </a:lnTo>
                    <a:lnTo>
                      <a:pt x="18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66"/>
                    </a:lnTo>
                    <a:lnTo>
                      <a:pt x="2" y="172"/>
                    </a:lnTo>
                    <a:lnTo>
                      <a:pt x="10" y="182"/>
                    </a:lnTo>
                    <a:lnTo>
                      <a:pt x="20" y="190"/>
                    </a:lnTo>
                    <a:lnTo>
                      <a:pt x="26" y="192"/>
                    </a:lnTo>
                    <a:lnTo>
                      <a:pt x="32" y="192"/>
                    </a:lnTo>
                    <a:lnTo>
                      <a:pt x="184" y="192"/>
                    </a:lnTo>
                    <a:lnTo>
                      <a:pt x="184" y="192"/>
                    </a:lnTo>
                    <a:lnTo>
                      <a:pt x="192" y="190"/>
                    </a:lnTo>
                    <a:lnTo>
                      <a:pt x="200" y="188"/>
                    </a:lnTo>
                    <a:lnTo>
                      <a:pt x="206" y="184"/>
                    </a:lnTo>
                    <a:lnTo>
                      <a:pt x="212" y="176"/>
                    </a:lnTo>
                    <a:lnTo>
                      <a:pt x="252" y="112"/>
                    </a:lnTo>
                    <a:lnTo>
                      <a:pt x="252" y="112"/>
                    </a:lnTo>
                    <a:lnTo>
                      <a:pt x="254" y="104"/>
                    </a:lnTo>
                    <a:lnTo>
                      <a:pt x="256" y="96"/>
                    </a:lnTo>
                    <a:lnTo>
                      <a:pt x="254" y="88"/>
                    </a:lnTo>
                    <a:lnTo>
                      <a:pt x="252" y="80"/>
                    </a:lnTo>
                    <a:close/>
                    <a:moveTo>
                      <a:pt x="238" y="104"/>
                    </a:moveTo>
                    <a:lnTo>
                      <a:pt x="198" y="168"/>
                    </a:lnTo>
                    <a:lnTo>
                      <a:pt x="198" y="168"/>
                    </a:lnTo>
                    <a:lnTo>
                      <a:pt x="192" y="174"/>
                    </a:lnTo>
                    <a:lnTo>
                      <a:pt x="184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26" y="174"/>
                    </a:lnTo>
                    <a:lnTo>
                      <a:pt x="20" y="172"/>
                    </a:lnTo>
                    <a:lnTo>
                      <a:pt x="18" y="166"/>
                    </a:lnTo>
                    <a:lnTo>
                      <a:pt x="16" y="16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8" y="26"/>
                    </a:lnTo>
                    <a:lnTo>
                      <a:pt x="20" y="20"/>
                    </a:lnTo>
                    <a:lnTo>
                      <a:pt x="26" y="18"/>
                    </a:lnTo>
                    <a:lnTo>
                      <a:pt x="32" y="16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92" y="18"/>
                    </a:lnTo>
                    <a:lnTo>
                      <a:pt x="198" y="24"/>
                    </a:lnTo>
                    <a:lnTo>
                      <a:pt x="238" y="88"/>
                    </a:lnTo>
                    <a:lnTo>
                      <a:pt x="238" y="88"/>
                    </a:lnTo>
                    <a:lnTo>
                      <a:pt x="240" y="92"/>
                    </a:lnTo>
                    <a:lnTo>
                      <a:pt x="240" y="96"/>
                    </a:lnTo>
                    <a:lnTo>
                      <a:pt x="240" y="100"/>
                    </a:lnTo>
                    <a:lnTo>
                      <a:pt x="23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6" name="Freeform 95">
                <a:extLst>
                  <a:ext uri="{FF2B5EF4-FFF2-40B4-BE49-F238E27FC236}">
                    <a16:creationId xmlns:a16="http://schemas.microsoft.com/office/drawing/2014/main" id="{EAFD72C3-9EE5-4310-98D5-D7D1179F1A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800" y="2940050"/>
                <a:ext cx="76200" cy="7620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4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2" y="34"/>
                  </a:cxn>
                  <a:cxn ang="0">
                    <a:pos x="8" y="40"/>
                  </a:cxn>
                  <a:cxn ang="0">
                    <a:pos x="14" y="46"/>
                  </a:cxn>
                  <a:cxn ang="0">
                    <a:pos x="24" y="48"/>
                  </a:cxn>
                  <a:cxn ang="0">
                    <a:pos x="24" y="48"/>
                  </a:cxn>
                  <a:cxn ang="0">
                    <a:pos x="34" y="46"/>
                  </a:cxn>
                  <a:cxn ang="0">
                    <a:pos x="40" y="40"/>
                  </a:cxn>
                  <a:cxn ang="0">
                    <a:pos x="46" y="3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6" y="14"/>
                  </a:cxn>
                  <a:cxn ang="0">
                    <a:pos x="40" y="8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18" y="38"/>
                  </a:cxn>
                  <a:cxn ang="0">
                    <a:pos x="12" y="36"/>
                  </a:cxn>
                  <a:cxn ang="0">
                    <a:pos x="10" y="3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0" y="18"/>
                  </a:cxn>
                  <a:cxn ang="0">
                    <a:pos x="12" y="12"/>
                  </a:cxn>
                  <a:cxn ang="0">
                    <a:pos x="18" y="10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30" y="10"/>
                  </a:cxn>
                  <a:cxn ang="0">
                    <a:pos x="36" y="12"/>
                  </a:cxn>
                  <a:cxn ang="0">
                    <a:pos x="38" y="18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38" y="30"/>
                  </a:cxn>
                  <a:cxn ang="0">
                    <a:pos x="36" y="36"/>
                  </a:cxn>
                  <a:cxn ang="0">
                    <a:pos x="30" y="38"/>
                  </a:cxn>
                  <a:cxn ang="0">
                    <a:pos x="24" y="40"/>
                  </a:cxn>
                </a:cxnLst>
                <a:rect l="0" t="0" r="r" b="b"/>
                <a:pathLst>
                  <a:path w="48" h="48">
                    <a:moveTo>
                      <a:pt x="24" y="0"/>
                    </a:moveTo>
                    <a:lnTo>
                      <a:pt x="24" y="0"/>
                    </a:lnTo>
                    <a:lnTo>
                      <a:pt x="14" y="2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34"/>
                    </a:lnTo>
                    <a:lnTo>
                      <a:pt x="8" y="40"/>
                    </a:lnTo>
                    <a:lnTo>
                      <a:pt x="14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6" y="14"/>
                    </a:lnTo>
                    <a:lnTo>
                      <a:pt x="40" y="8"/>
                    </a:lnTo>
                    <a:lnTo>
                      <a:pt x="34" y="2"/>
                    </a:lnTo>
                    <a:lnTo>
                      <a:pt x="24" y="0"/>
                    </a:lnTo>
                    <a:close/>
                    <a:moveTo>
                      <a:pt x="24" y="40"/>
                    </a:moveTo>
                    <a:lnTo>
                      <a:pt x="24" y="40"/>
                    </a:lnTo>
                    <a:lnTo>
                      <a:pt x="18" y="38"/>
                    </a:lnTo>
                    <a:lnTo>
                      <a:pt x="12" y="36"/>
                    </a:lnTo>
                    <a:lnTo>
                      <a:pt x="10" y="3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2" y="12"/>
                    </a:lnTo>
                    <a:lnTo>
                      <a:pt x="1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30" y="10"/>
                    </a:lnTo>
                    <a:lnTo>
                      <a:pt x="36" y="12"/>
                    </a:lnTo>
                    <a:lnTo>
                      <a:pt x="38" y="18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38" y="30"/>
                    </a:lnTo>
                    <a:lnTo>
                      <a:pt x="36" y="36"/>
                    </a:lnTo>
                    <a:lnTo>
                      <a:pt x="30" y="38"/>
                    </a:lnTo>
                    <a:lnTo>
                      <a:pt x="24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70503CAF-9422-46E7-87D4-7A73C52DFACA}"/>
                </a:ext>
              </a:extLst>
            </p:cNvPr>
            <p:cNvGrpSpPr/>
            <p:nvPr/>
          </p:nvGrpSpPr>
          <p:grpSpPr>
            <a:xfrm>
              <a:off x="4612485" y="2763802"/>
              <a:ext cx="443465" cy="443465"/>
              <a:chOff x="5588000" y="1962150"/>
              <a:chExt cx="406400" cy="406400"/>
            </a:xfrm>
            <a:grpFill/>
          </p:grpSpPr>
          <p:sp>
            <p:nvSpPr>
              <p:cNvPr id="82" name="Freeform 106">
                <a:extLst>
                  <a:ext uri="{FF2B5EF4-FFF2-40B4-BE49-F238E27FC236}">
                    <a16:creationId xmlns:a16="http://schemas.microsoft.com/office/drawing/2014/main" id="{09CCD566-8C6F-4AE4-A628-B6EEA6E07B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l="0" t="0" r="r" b="b"/>
                <a:pathLst>
                  <a:path w="256" h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3" name="Freeform 109">
                <a:extLst>
                  <a:ext uri="{FF2B5EF4-FFF2-40B4-BE49-F238E27FC236}">
                    <a16:creationId xmlns:a16="http://schemas.microsoft.com/office/drawing/2014/main" id="{7DF0DD96-F108-4FF1-B44E-C238B45713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02300" y="2076450"/>
                <a:ext cx="177800" cy="1778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4" name="Freeform 112">
                <a:extLst>
                  <a:ext uri="{FF2B5EF4-FFF2-40B4-BE49-F238E27FC236}">
                    <a16:creationId xmlns:a16="http://schemas.microsoft.com/office/drawing/2014/main" id="{370C97E0-5160-4DF4-A243-1625FE2766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40400" y="2114550"/>
                <a:ext cx="101600" cy="1016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37" name="Group 37">
              <a:extLst>
                <a:ext uri="{FF2B5EF4-FFF2-40B4-BE49-F238E27FC236}">
                  <a16:creationId xmlns:a16="http://schemas.microsoft.com/office/drawing/2014/main" id="{8C7DAEC2-0C0C-4C51-8020-94B6B9F80B8A}"/>
                </a:ext>
              </a:extLst>
            </p:cNvPr>
            <p:cNvGrpSpPr/>
            <p:nvPr/>
          </p:nvGrpSpPr>
          <p:grpSpPr>
            <a:xfrm>
              <a:off x="3725554" y="2763802"/>
              <a:ext cx="443465" cy="443465"/>
              <a:chOff x="4775200" y="1962150"/>
              <a:chExt cx="406400" cy="406400"/>
            </a:xfrm>
            <a:grpFill/>
          </p:grpSpPr>
          <p:sp>
            <p:nvSpPr>
              <p:cNvPr id="79" name="Freeform 115">
                <a:extLst>
                  <a:ext uri="{FF2B5EF4-FFF2-40B4-BE49-F238E27FC236}">
                    <a16:creationId xmlns:a16="http://schemas.microsoft.com/office/drawing/2014/main" id="{338288E2-66AC-4BD3-B8F1-D08C0FCA75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22" y="8"/>
                  </a:cxn>
                  <a:cxn ang="0">
                    <a:pos x="92" y="28"/>
                  </a:cxn>
                  <a:cxn ang="0">
                    <a:pos x="72" y="58"/>
                  </a:cxn>
                  <a:cxn ang="0">
                    <a:pos x="64" y="96"/>
                  </a:cxn>
                  <a:cxn ang="0">
                    <a:pos x="64" y="108"/>
                  </a:cxn>
                  <a:cxn ang="0">
                    <a:pos x="70" y="130"/>
                  </a:cxn>
                  <a:cxn ang="0">
                    <a:pos x="8" y="208"/>
                  </a:cxn>
                  <a:cxn ang="0">
                    <a:pos x="8" y="208"/>
                  </a:cxn>
                  <a:cxn ang="0">
                    <a:pos x="0" y="228"/>
                  </a:cxn>
                  <a:cxn ang="0">
                    <a:pos x="2" y="238"/>
                  </a:cxn>
                  <a:cxn ang="0">
                    <a:pos x="18" y="254"/>
                  </a:cxn>
                  <a:cxn ang="0">
                    <a:pos x="28" y="256"/>
                  </a:cxn>
                  <a:cxn ang="0">
                    <a:pos x="48" y="248"/>
                  </a:cxn>
                  <a:cxn ang="0">
                    <a:pos x="116" y="180"/>
                  </a:cxn>
                  <a:cxn ang="0">
                    <a:pos x="126" y="186"/>
                  </a:cxn>
                  <a:cxn ang="0">
                    <a:pos x="148" y="192"/>
                  </a:cxn>
                  <a:cxn ang="0">
                    <a:pos x="160" y="192"/>
                  </a:cxn>
                  <a:cxn ang="0">
                    <a:pos x="198" y="184"/>
                  </a:cxn>
                  <a:cxn ang="0">
                    <a:pos x="228" y="164"/>
                  </a:cxn>
                  <a:cxn ang="0">
                    <a:pos x="248" y="134"/>
                  </a:cxn>
                  <a:cxn ang="0">
                    <a:pos x="256" y="96"/>
                  </a:cxn>
                  <a:cxn ang="0">
                    <a:pos x="254" y="76"/>
                  </a:cxn>
                  <a:cxn ang="0">
                    <a:pos x="240" y="42"/>
                  </a:cxn>
                  <a:cxn ang="0">
                    <a:pos x="214" y="16"/>
                  </a:cxn>
                  <a:cxn ang="0">
                    <a:pos x="180" y="2"/>
                  </a:cxn>
                  <a:cxn ang="0">
                    <a:pos x="38" y="238"/>
                  </a:cxn>
                  <a:cxn ang="0">
                    <a:pos x="34" y="240"/>
                  </a:cxn>
                  <a:cxn ang="0">
                    <a:pos x="28" y="242"/>
                  </a:cxn>
                  <a:cxn ang="0">
                    <a:pos x="18" y="238"/>
                  </a:cxn>
                  <a:cxn ang="0">
                    <a:pos x="14" y="228"/>
                  </a:cxn>
                  <a:cxn ang="0">
                    <a:pos x="16" y="222"/>
                  </a:cxn>
                  <a:cxn ang="0">
                    <a:pos x="18" y="218"/>
                  </a:cxn>
                  <a:cxn ang="0">
                    <a:pos x="82" y="154"/>
                  </a:cxn>
                  <a:cxn ang="0">
                    <a:pos x="102" y="174"/>
                  </a:cxn>
                  <a:cxn ang="0">
                    <a:pos x="160" y="176"/>
                  </a:cxn>
                  <a:cxn ang="0">
                    <a:pos x="144" y="174"/>
                  </a:cxn>
                  <a:cxn ang="0">
                    <a:pos x="116" y="162"/>
                  </a:cxn>
                  <a:cxn ang="0">
                    <a:pos x="94" y="14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64"/>
                  </a:cxn>
                  <a:cxn ang="0">
                    <a:pos x="104" y="40"/>
                  </a:cxn>
                  <a:cxn ang="0">
                    <a:pos x="128" y="22"/>
                  </a:cxn>
                  <a:cxn ang="0">
                    <a:pos x="160" y="16"/>
                  </a:cxn>
                  <a:cxn ang="0">
                    <a:pos x="176" y="18"/>
                  </a:cxn>
                  <a:cxn ang="0">
                    <a:pos x="204" y="30"/>
                  </a:cxn>
                  <a:cxn ang="0">
                    <a:pos x="226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4" y="128"/>
                  </a:cxn>
                  <a:cxn ang="0">
                    <a:pos x="216" y="152"/>
                  </a:cxn>
                  <a:cxn ang="0">
                    <a:pos x="192" y="170"/>
                  </a:cxn>
                  <a:cxn ang="0">
                    <a:pos x="160" y="176"/>
                  </a:cxn>
                </a:cxnLst>
                <a:rect l="0" t="0" r="r" b="b"/>
                <a:pathLst>
                  <a:path w="256" h="256">
                    <a:moveTo>
                      <a:pt x="160" y="0"/>
                    </a:moveTo>
                    <a:lnTo>
                      <a:pt x="160" y="0"/>
                    </a:lnTo>
                    <a:lnTo>
                      <a:pt x="140" y="2"/>
                    </a:lnTo>
                    <a:lnTo>
                      <a:pt x="122" y="8"/>
                    </a:lnTo>
                    <a:lnTo>
                      <a:pt x="106" y="16"/>
                    </a:lnTo>
                    <a:lnTo>
                      <a:pt x="92" y="28"/>
                    </a:lnTo>
                    <a:lnTo>
                      <a:pt x="80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108"/>
                    </a:lnTo>
                    <a:lnTo>
                      <a:pt x="66" y="120"/>
                    </a:lnTo>
                    <a:lnTo>
                      <a:pt x="70" y="130"/>
                    </a:lnTo>
                    <a:lnTo>
                      <a:pt x="76" y="140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2" y="21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40" y="254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26" y="186"/>
                    </a:lnTo>
                    <a:lnTo>
                      <a:pt x="136" y="190"/>
                    </a:lnTo>
                    <a:lnTo>
                      <a:pt x="148" y="192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80" y="190"/>
                    </a:lnTo>
                    <a:lnTo>
                      <a:pt x="198" y="184"/>
                    </a:lnTo>
                    <a:lnTo>
                      <a:pt x="214" y="176"/>
                    </a:lnTo>
                    <a:lnTo>
                      <a:pt x="228" y="164"/>
                    </a:lnTo>
                    <a:lnTo>
                      <a:pt x="240" y="150"/>
                    </a:lnTo>
                    <a:lnTo>
                      <a:pt x="248" y="134"/>
                    </a:lnTo>
                    <a:lnTo>
                      <a:pt x="254" y="11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4" y="76"/>
                    </a:lnTo>
                    <a:lnTo>
                      <a:pt x="248" y="58"/>
                    </a:lnTo>
                    <a:lnTo>
                      <a:pt x="240" y="42"/>
                    </a:lnTo>
                    <a:lnTo>
                      <a:pt x="228" y="28"/>
                    </a:lnTo>
                    <a:lnTo>
                      <a:pt x="214" y="16"/>
                    </a:lnTo>
                    <a:lnTo>
                      <a:pt x="198" y="8"/>
                    </a:lnTo>
                    <a:lnTo>
                      <a:pt x="180" y="2"/>
                    </a:lnTo>
                    <a:lnTo>
                      <a:pt x="160" y="0"/>
                    </a:lnTo>
                    <a:close/>
                    <a:moveTo>
                      <a:pt x="38" y="238"/>
                    </a:moveTo>
                    <a:lnTo>
                      <a:pt x="38" y="238"/>
                    </a:lnTo>
                    <a:lnTo>
                      <a:pt x="34" y="240"/>
                    </a:lnTo>
                    <a:lnTo>
                      <a:pt x="28" y="242"/>
                    </a:lnTo>
                    <a:lnTo>
                      <a:pt x="28" y="242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2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82" y="154"/>
                    </a:lnTo>
                    <a:lnTo>
                      <a:pt x="82" y="154"/>
                    </a:lnTo>
                    <a:lnTo>
                      <a:pt x="92" y="164"/>
                    </a:lnTo>
                    <a:lnTo>
                      <a:pt x="102" y="174"/>
                    </a:lnTo>
                    <a:lnTo>
                      <a:pt x="38" y="238"/>
                    </a:lnTo>
                    <a:close/>
                    <a:moveTo>
                      <a:pt x="160" y="176"/>
                    </a:moveTo>
                    <a:lnTo>
                      <a:pt x="160" y="176"/>
                    </a:lnTo>
                    <a:lnTo>
                      <a:pt x="144" y="174"/>
                    </a:lnTo>
                    <a:lnTo>
                      <a:pt x="128" y="170"/>
                    </a:lnTo>
                    <a:lnTo>
                      <a:pt x="116" y="162"/>
                    </a:lnTo>
                    <a:lnTo>
                      <a:pt x="104" y="152"/>
                    </a:lnTo>
                    <a:lnTo>
                      <a:pt x="94" y="140"/>
                    </a:lnTo>
                    <a:lnTo>
                      <a:pt x="86" y="128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80"/>
                    </a:lnTo>
                    <a:lnTo>
                      <a:pt x="86" y="64"/>
                    </a:lnTo>
                    <a:lnTo>
                      <a:pt x="94" y="52"/>
                    </a:lnTo>
                    <a:lnTo>
                      <a:pt x="104" y="40"/>
                    </a:lnTo>
                    <a:lnTo>
                      <a:pt x="116" y="30"/>
                    </a:lnTo>
                    <a:lnTo>
                      <a:pt x="128" y="22"/>
                    </a:lnTo>
                    <a:lnTo>
                      <a:pt x="14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76" y="18"/>
                    </a:lnTo>
                    <a:lnTo>
                      <a:pt x="192" y="22"/>
                    </a:lnTo>
                    <a:lnTo>
                      <a:pt x="204" y="30"/>
                    </a:lnTo>
                    <a:lnTo>
                      <a:pt x="216" y="40"/>
                    </a:lnTo>
                    <a:lnTo>
                      <a:pt x="226" y="52"/>
                    </a:lnTo>
                    <a:lnTo>
                      <a:pt x="234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4" y="128"/>
                    </a:lnTo>
                    <a:lnTo>
                      <a:pt x="226" y="140"/>
                    </a:lnTo>
                    <a:lnTo>
                      <a:pt x="216" y="152"/>
                    </a:lnTo>
                    <a:lnTo>
                      <a:pt x="204" y="162"/>
                    </a:lnTo>
                    <a:lnTo>
                      <a:pt x="192" y="170"/>
                    </a:lnTo>
                    <a:lnTo>
                      <a:pt x="176" y="174"/>
                    </a:lnTo>
                    <a:lnTo>
                      <a:pt x="160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0" name="Freeform 119">
                <a:extLst>
                  <a:ext uri="{FF2B5EF4-FFF2-40B4-BE49-F238E27FC236}">
                    <a16:creationId xmlns:a16="http://schemas.microsoft.com/office/drawing/2014/main" id="{CFACEB12-D668-46CB-A724-1154460A7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81" name="Freeform 120">
                <a:extLst>
                  <a:ext uri="{FF2B5EF4-FFF2-40B4-BE49-F238E27FC236}">
                    <a16:creationId xmlns:a16="http://schemas.microsoft.com/office/drawing/2014/main" id="{E0ADD515-43B6-4FC0-9C7B-A6594D59B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38" name="Freeform 141">
              <a:extLst>
                <a:ext uri="{FF2B5EF4-FFF2-40B4-BE49-F238E27FC236}">
                  <a16:creationId xmlns:a16="http://schemas.microsoft.com/office/drawing/2014/main" id="{B470D489-B61A-4446-9E3A-7EBB7A9B1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9414" y="1946165"/>
              <a:ext cx="443465" cy="304883"/>
            </a:xfrm>
            <a:custGeom>
              <a:avLst/>
              <a:gdLst/>
              <a:ahLst/>
              <a:cxnLst>
                <a:cxn ang="0">
                  <a:pos x="232" y="8"/>
                </a:cxn>
                <a:cxn ang="0">
                  <a:pos x="226" y="10"/>
                </a:cxn>
                <a:cxn ang="0">
                  <a:pos x="200" y="34"/>
                </a:cxn>
                <a:cxn ang="0">
                  <a:pos x="200" y="24"/>
                </a:cxn>
                <a:cxn ang="0">
                  <a:pos x="192" y="8"/>
                </a:cxn>
                <a:cxn ang="0">
                  <a:pos x="176" y="0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0" y="152"/>
                </a:cxn>
                <a:cxn ang="0">
                  <a:pos x="2" y="162"/>
                </a:cxn>
                <a:cxn ang="0">
                  <a:pos x="14" y="174"/>
                </a:cxn>
                <a:cxn ang="0">
                  <a:pos x="176" y="176"/>
                </a:cxn>
                <a:cxn ang="0">
                  <a:pos x="186" y="174"/>
                </a:cxn>
                <a:cxn ang="0">
                  <a:pos x="198" y="162"/>
                </a:cxn>
                <a:cxn ang="0">
                  <a:pos x="200" y="142"/>
                </a:cxn>
                <a:cxn ang="0">
                  <a:pos x="222" y="164"/>
                </a:cxn>
                <a:cxn ang="0">
                  <a:pos x="232" y="168"/>
                </a:cxn>
                <a:cxn ang="0">
                  <a:pos x="240" y="168"/>
                </a:cxn>
                <a:cxn ang="0">
                  <a:pos x="252" y="164"/>
                </a:cxn>
                <a:cxn ang="0">
                  <a:pos x="256" y="152"/>
                </a:cxn>
                <a:cxn ang="0">
                  <a:pos x="256" y="24"/>
                </a:cxn>
                <a:cxn ang="0">
                  <a:pos x="252" y="12"/>
                </a:cxn>
                <a:cxn ang="0">
                  <a:pos x="240" y="8"/>
                </a:cxn>
                <a:cxn ang="0">
                  <a:pos x="24" y="160"/>
                </a:cxn>
                <a:cxn ang="0">
                  <a:pos x="18" y="158"/>
                </a:cxn>
                <a:cxn ang="0">
                  <a:pos x="16" y="152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24" y="16"/>
                </a:cxn>
                <a:cxn ang="0">
                  <a:pos x="176" y="16"/>
                </a:cxn>
                <a:cxn ang="0">
                  <a:pos x="182" y="18"/>
                </a:cxn>
                <a:cxn ang="0">
                  <a:pos x="184" y="24"/>
                </a:cxn>
                <a:cxn ang="0">
                  <a:pos x="184" y="152"/>
                </a:cxn>
                <a:cxn ang="0">
                  <a:pos x="182" y="158"/>
                </a:cxn>
                <a:cxn ang="0">
                  <a:pos x="176" y="160"/>
                </a:cxn>
                <a:cxn ang="0">
                  <a:pos x="240" y="152"/>
                </a:cxn>
                <a:cxn ang="0">
                  <a:pos x="232" y="152"/>
                </a:cxn>
                <a:cxn ang="0">
                  <a:pos x="200" y="120"/>
                </a:cxn>
                <a:cxn ang="0">
                  <a:pos x="192" y="64"/>
                </a:cxn>
                <a:cxn ang="0">
                  <a:pos x="232" y="24"/>
                </a:cxn>
                <a:cxn ang="0">
                  <a:pos x="240" y="152"/>
                </a:cxn>
              </a:cxnLst>
              <a:rect l="0" t="0" r="r" b="b"/>
              <a:pathLst>
                <a:path w="256" h="176">
                  <a:moveTo>
                    <a:pt x="240" y="8"/>
                  </a:moveTo>
                  <a:lnTo>
                    <a:pt x="232" y="8"/>
                  </a:lnTo>
                  <a:lnTo>
                    <a:pt x="232" y="8"/>
                  </a:lnTo>
                  <a:lnTo>
                    <a:pt x="226" y="10"/>
                  </a:lnTo>
                  <a:lnTo>
                    <a:pt x="222" y="12"/>
                  </a:lnTo>
                  <a:lnTo>
                    <a:pt x="200" y="34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98" y="14"/>
                  </a:lnTo>
                  <a:lnTo>
                    <a:pt x="192" y="8"/>
                  </a:lnTo>
                  <a:lnTo>
                    <a:pt x="186" y="2"/>
                  </a:lnTo>
                  <a:lnTo>
                    <a:pt x="17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80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2" y="162"/>
                  </a:lnTo>
                  <a:lnTo>
                    <a:pt x="8" y="168"/>
                  </a:lnTo>
                  <a:lnTo>
                    <a:pt x="14" y="174"/>
                  </a:lnTo>
                  <a:lnTo>
                    <a:pt x="24" y="176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86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0" y="152"/>
                  </a:lnTo>
                  <a:lnTo>
                    <a:pt x="200" y="142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6" y="168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0" y="168"/>
                  </a:lnTo>
                  <a:lnTo>
                    <a:pt x="246" y="166"/>
                  </a:lnTo>
                  <a:lnTo>
                    <a:pt x="252" y="164"/>
                  </a:lnTo>
                  <a:lnTo>
                    <a:pt x="254" y="158"/>
                  </a:lnTo>
                  <a:lnTo>
                    <a:pt x="256" y="152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8"/>
                  </a:lnTo>
                  <a:lnTo>
                    <a:pt x="252" y="12"/>
                  </a:lnTo>
                  <a:lnTo>
                    <a:pt x="246" y="10"/>
                  </a:lnTo>
                  <a:lnTo>
                    <a:pt x="240" y="8"/>
                  </a:lnTo>
                  <a:close/>
                  <a:moveTo>
                    <a:pt x="24" y="160"/>
                  </a:moveTo>
                  <a:lnTo>
                    <a:pt x="24" y="160"/>
                  </a:lnTo>
                  <a:lnTo>
                    <a:pt x="20" y="160"/>
                  </a:lnTo>
                  <a:lnTo>
                    <a:pt x="18" y="158"/>
                  </a:lnTo>
                  <a:lnTo>
                    <a:pt x="16" y="156"/>
                  </a:lnTo>
                  <a:lnTo>
                    <a:pt x="16" y="15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80" y="16"/>
                  </a:lnTo>
                  <a:lnTo>
                    <a:pt x="182" y="18"/>
                  </a:lnTo>
                  <a:lnTo>
                    <a:pt x="184" y="20"/>
                  </a:lnTo>
                  <a:lnTo>
                    <a:pt x="184" y="24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6"/>
                  </a:lnTo>
                  <a:lnTo>
                    <a:pt x="182" y="158"/>
                  </a:lnTo>
                  <a:lnTo>
                    <a:pt x="180" y="160"/>
                  </a:lnTo>
                  <a:lnTo>
                    <a:pt x="176" y="160"/>
                  </a:lnTo>
                  <a:lnTo>
                    <a:pt x="24" y="160"/>
                  </a:lnTo>
                  <a:close/>
                  <a:moveTo>
                    <a:pt x="240" y="152"/>
                  </a:moveTo>
                  <a:lnTo>
                    <a:pt x="232" y="152"/>
                  </a:lnTo>
                  <a:lnTo>
                    <a:pt x="232" y="152"/>
                  </a:lnTo>
                  <a:lnTo>
                    <a:pt x="200" y="120"/>
                  </a:lnTo>
                  <a:lnTo>
                    <a:pt x="200" y="120"/>
                  </a:lnTo>
                  <a:lnTo>
                    <a:pt x="192" y="112"/>
                  </a:lnTo>
                  <a:lnTo>
                    <a:pt x="192" y="6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40" y="24"/>
                  </a:lnTo>
                  <a:lnTo>
                    <a:pt x="240" y="1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180C98C8-AF40-472D-8465-9464D0654C7F}"/>
                </a:ext>
              </a:extLst>
            </p:cNvPr>
            <p:cNvGrpSpPr/>
            <p:nvPr/>
          </p:nvGrpSpPr>
          <p:grpSpPr>
            <a:xfrm>
              <a:off x="2838625" y="1932306"/>
              <a:ext cx="443465" cy="346457"/>
              <a:chOff x="3962400" y="1200150"/>
              <a:chExt cx="406400" cy="317500"/>
            </a:xfrm>
            <a:grpFill/>
          </p:grpSpPr>
          <p:sp>
            <p:nvSpPr>
              <p:cNvPr id="72" name="Freeform 157">
                <a:extLst>
                  <a:ext uri="{FF2B5EF4-FFF2-40B4-BE49-F238E27FC236}">
                    <a16:creationId xmlns:a16="http://schemas.microsoft.com/office/drawing/2014/main" id="{01C1B8BC-1377-4228-B6C9-FEFE7FBE52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3200" y="1247775"/>
                <a:ext cx="254000" cy="206375"/>
              </a:xfrm>
              <a:custGeom>
                <a:avLst/>
                <a:gdLst/>
                <a:ahLst/>
                <a:cxnLst>
                  <a:cxn ang="0">
                    <a:pos x="146" y="6"/>
                  </a:cxn>
                  <a:cxn ang="0">
                    <a:pos x="146" y="6"/>
                  </a:cxn>
                  <a:cxn ang="0">
                    <a:pos x="112" y="2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48" y="2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0" y="8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2" y="38"/>
                  </a:cxn>
                  <a:cxn ang="0">
                    <a:pos x="0" y="66"/>
                  </a:cxn>
                  <a:cxn ang="0">
                    <a:pos x="2" y="92"/>
                  </a:cxn>
                  <a:cxn ang="0">
                    <a:pos x="8" y="118"/>
                  </a:cxn>
                  <a:cxn ang="0">
                    <a:pos x="8" y="118"/>
                  </a:cxn>
                  <a:cxn ang="0">
                    <a:pos x="10" y="122"/>
                  </a:cxn>
                  <a:cxn ang="0">
                    <a:pos x="14" y="124"/>
                  </a:cxn>
                  <a:cxn ang="0">
                    <a:pos x="14" y="124"/>
                  </a:cxn>
                  <a:cxn ang="0">
                    <a:pos x="48" y="128"/>
                  </a:cxn>
                  <a:cxn ang="0">
                    <a:pos x="80" y="130"/>
                  </a:cxn>
                  <a:cxn ang="0">
                    <a:pos x="80" y="130"/>
                  </a:cxn>
                  <a:cxn ang="0">
                    <a:pos x="112" y="128"/>
                  </a:cxn>
                  <a:cxn ang="0">
                    <a:pos x="146" y="124"/>
                  </a:cxn>
                  <a:cxn ang="0">
                    <a:pos x="146" y="124"/>
                  </a:cxn>
                  <a:cxn ang="0">
                    <a:pos x="148" y="122"/>
                  </a:cxn>
                  <a:cxn ang="0">
                    <a:pos x="152" y="118"/>
                  </a:cxn>
                  <a:cxn ang="0">
                    <a:pos x="152" y="118"/>
                  </a:cxn>
                  <a:cxn ang="0">
                    <a:pos x="158" y="92"/>
                  </a:cxn>
                  <a:cxn ang="0">
                    <a:pos x="160" y="66"/>
                  </a:cxn>
                  <a:cxn ang="0">
                    <a:pos x="158" y="38"/>
                  </a:cxn>
                  <a:cxn ang="0">
                    <a:pos x="152" y="12"/>
                  </a:cxn>
                  <a:cxn ang="0">
                    <a:pos x="152" y="12"/>
                  </a:cxn>
                  <a:cxn ang="0">
                    <a:pos x="148" y="8"/>
                  </a:cxn>
                  <a:cxn ang="0">
                    <a:pos x="146" y="6"/>
                  </a:cxn>
                  <a:cxn ang="0">
                    <a:pos x="144" y="116"/>
                  </a:cxn>
                  <a:cxn ang="0">
                    <a:pos x="144" y="116"/>
                  </a:cxn>
                  <a:cxn ang="0">
                    <a:pos x="112" y="120"/>
                  </a:cxn>
                  <a:cxn ang="0">
                    <a:pos x="80" y="122"/>
                  </a:cxn>
                  <a:cxn ang="0">
                    <a:pos x="48" y="120"/>
                  </a:cxn>
                  <a:cxn ang="0">
                    <a:pos x="16" y="116"/>
                  </a:cxn>
                  <a:cxn ang="0">
                    <a:pos x="16" y="116"/>
                  </a:cxn>
                  <a:cxn ang="0">
                    <a:pos x="10" y="90"/>
                  </a:cxn>
                  <a:cxn ang="0">
                    <a:pos x="8" y="66"/>
                  </a:cxn>
                  <a:cxn ang="0">
                    <a:pos x="10" y="40"/>
                  </a:cxn>
                  <a:cxn ang="0">
                    <a:pos x="16" y="14"/>
                  </a:cxn>
                  <a:cxn ang="0">
                    <a:pos x="16" y="14"/>
                  </a:cxn>
                  <a:cxn ang="0">
                    <a:pos x="48" y="10"/>
                  </a:cxn>
                  <a:cxn ang="0">
                    <a:pos x="80" y="8"/>
                  </a:cxn>
                  <a:cxn ang="0">
                    <a:pos x="112" y="10"/>
                  </a:cxn>
                  <a:cxn ang="0">
                    <a:pos x="144" y="14"/>
                  </a:cxn>
                  <a:cxn ang="0">
                    <a:pos x="144" y="14"/>
                  </a:cxn>
                  <a:cxn ang="0">
                    <a:pos x="150" y="40"/>
                  </a:cxn>
                  <a:cxn ang="0">
                    <a:pos x="152" y="66"/>
                  </a:cxn>
                  <a:cxn ang="0">
                    <a:pos x="150" y="90"/>
                  </a:cxn>
                  <a:cxn ang="0">
                    <a:pos x="144" y="116"/>
                  </a:cxn>
                </a:cxnLst>
                <a:rect l="0" t="0" r="r" b="b"/>
                <a:pathLst>
                  <a:path w="160" h="130">
                    <a:moveTo>
                      <a:pt x="146" y="6"/>
                    </a:moveTo>
                    <a:lnTo>
                      <a:pt x="146" y="6"/>
                    </a:lnTo>
                    <a:lnTo>
                      <a:pt x="112" y="2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48" y="2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38"/>
                    </a:lnTo>
                    <a:lnTo>
                      <a:pt x="0" y="66"/>
                    </a:lnTo>
                    <a:lnTo>
                      <a:pt x="2" y="92"/>
                    </a:lnTo>
                    <a:lnTo>
                      <a:pt x="8" y="118"/>
                    </a:lnTo>
                    <a:lnTo>
                      <a:pt x="8" y="118"/>
                    </a:lnTo>
                    <a:lnTo>
                      <a:pt x="10" y="122"/>
                    </a:lnTo>
                    <a:lnTo>
                      <a:pt x="14" y="124"/>
                    </a:lnTo>
                    <a:lnTo>
                      <a:pt x="14" y="124"/>
                    </a:lnTo>
                    <a:lnTo>
                      <a:pt x="48" y="128"/>
                    </a:lnTo>
                    <a:lnTo>
                      <a:pt x="80" y="130"/>
                    </a:lnTo>
                    <a:lnTo>
                      <a:pt x="80" y="130"/>
                    </a:lnTo>
                    <a:lnTo>
                      <a:pt x="112" y="128"/>
                    </a:lnTo>
                    <a:lnTo>
                      <a:pt x="146" y="124"/>
                    </a:lnTo>
                    <a:lnTo>
                      <a:pt x="146" y="124"/>
                    </a:lnTo>
                    <a:lnTo>
                      <a:pt x="148" y="122"/>
                    </a:lnTo>
                    <a:lnTo>
                      <a:pt x="152" y="118"/>
                    </a:lnTo>
                    <a:lnTo>
                      <a:pt x="152" y="118"/>
                    </a:lnTo>
                    <a:lnTo>
                      <a:pt x="158" y="92"/>
                    </a:lnTo>
                    <a:lnTo>
                      <a:pt x="160" y="66"/>
                    </a:lnTo>
                    <a:lnTo>
                      <a:pt x="158" y="38"/>
                    </a:lnTo>
                    <a:lnTo>
                      <a:pt x="152" y="12"/>
                    </a:lnTo>
                    <a:lnTo>
                      <a:pt x="152" y="12"/>
                    </a:lnTo>
                    <a:lnTo>
                      <a:pt x="148" y="8"/>
                    </a:lnTo>
                    <a:lnTo>
                      <a:pt x="146" y="6"/>
                    </a:lnTo>
                    <a:close/>
                    <a:moveTo>
                      <a:pt x="144" y="116"/>
                    </a:moveTo>
                    <a:lnTo>
                      <a:pt x="144" y="116"/>
                    </a:lnTo>
                    <a:lnTo>
                      <a:pt x="112" y="120"/>
                    </a:lnTo>
                    <a:lnTo>
                      <a:pt x="80" y="122"/>
                    </a:lnTo>
                    <a:lnTo>
                      <a:pt x="48" y="120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0" y="90"/>
                    </a:lnTo>
                    <a:lnTo>
                      <a:pt x="8" y="66"/>
                    </a:lnTo>
                    <a:lnTo>
                      <a:pt x="10" y="4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48" y="10"/>
                    </a:lnTo>
                    <a:lnTo>
                      <a:pt x="80" y="8"/>
                    </a:lnTo>
                    <a:lnTo>
                      <a:pt x="112" y="10"/>
                    </a:lnTo>
                    <a:lnTo>
                      <a:pt x="144" y="14"/>
                    </a:lnTo>
                    <a:lnTo>
                      <a:pt x="144" y="14"/>
                    </a:lnTo>
                    <a:lnTo>
                      <a:pt x="150" y="40"/>
                    </a:lnTo>
                    <a:lnTo>
                      <a:pt x="152" y="66"/>
                    </a:lnTo>
                    <a:lnTo>
                      <a:pt x="150" y="90"/>
                    </a:lnTo>
                    <a:lnTo>
                      <a:pt x="144" y="1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3" name="Freeform 160">
                <a:extLst>
                  <a:ext uri="{FF2B5EF4-FFF2-40B4-BE49-F238E27FC236}">
                    <a16:creationId xmlns:a16="http://schemas.microsoft.com/office/drawing/2014/main" id="{BB0E1EFB-55B0-49DE-8891-A0F05FBAD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1200150"/>
                <a:ext cx="406400" cy="317500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42" y="10"/>
                  </a:cxn>
                  <a:cxn ang="0">
                    <a:pos x="234" y="6"/>
                  </a:cxn>
                  <a:cxn ang="0">
                    <a:pos x="180" y="2"/>
                  </a:cxn>
                  <a:cxn ang="0">
                    <a:pos x="128" y="0"/>
                  </a:cxn>
                  <a:cxn ang="0">
                    <a:pos x="22" y="6"/>
                  </a:cxn>
                  <a:cxn ang="0">
                    <a:pos x="18" y="8"/>
                  </a:cxn>
                  <a:cxn ang="0">
                    <a:pos x="12" y="14"/>
                  </a:cxn>
                  <a:cxn ang="0">
                    <a:pos x="10" y="18"/>
                  </a:cxn>
                  <a:cxn ang="0">
                    <a:pos x="0" y="96"/>
                  </a:cxn>
                  <a:cxn ang="0">
                    <a:pos x="10" y="174"/>
                  </a:cxn>
                  <a:cxn ang="0">
                    <a:pos x="12" y="178"/>
                  </a:cxn>
                  <a:cxn ang="0">
                    <a:pos x="18" y="184"/>
                  </a:cxn>
                  <a:cxn ang="0">
                    <a:pos x="22" y="186"/>
                  </a:cxn>
                  <a:cxn ang="0">
                    <a:pos x="74" y="190"/>
                  </a:cxn>
                  <a:cxn ang="0">
                    <a:pos x="72" y="192"/>
                  </a:cxn>
                  <a:cxn ang="0">
                    <a:pos x="76" y="196"/>
                  </a:cxn>
                  <a:cxn ang="0">
                    <a:pos x="106" y="200"/>
                  </a:cxn>
                  <a:cxn ang="0">
                    <a:pos x="128" y="200"/>
                  </a:cxn>
                  <a:cxn ang="0">
                    <a:pos x="168" y="198"/>
                  </a:cxn>
                  <a:cxn ang="0">
                    <a:pos x="182" y="194"/>
                  </a:cxn>
                  <a:cxn ang="0">
                    <a:pos x="184" y="192"/>
                  </a:cxn>
                  <a:cxn ang="0">
                    <a:pos x="182" y="190"/>
                  </a:cxn>
                  <a:cxn ang="0">
                    <a:pos x="234" y="186"/>
                  </a:cxn>
                  <a:cxn ang="0">
                    <a:pos x="242" y="182"/>
                  </a:cxn>
                  <a:cxn ang="0">
                    <a:pos x="246" y="174"/>
                  </a:cxn>
                  <a:cxn ang="0">
                    <a:pos x="254" y="134"/>
                  </a:cxn>
                  <a:cxn ang="0">
                    <a:pos x="254" y="58"/>
                  </a:cxn>
                  <a:cxn ang="0">
                    <a:pos x="232" y="170"/>
                  </a:cxn>
                  <a:cxn ang="0">
                    <a:pos x="180" y="174"/>
                  </a:cxn>
                  <a:cxn ang="0">
                    <a:pos x="76" y="174"/>
                  </a:cxn>
                  <a:cxn ang="0">
                    <a:pos x="24" y="170"/>
                  </a:cxn>
                  <a:cxn ang="0">
                    <a:pos x="16" y="96"/>
                  </a:cxn>
                  <a:cxn ang="0">
                    <a:pos x="24" y="22"/>
                  </a:cxn>
                  <a:cxn ang="0">
                    <a:pos x="76" y="18"/>
                  </a:cxn>
                  <a:cxn ang="0">
                    <a:pos x="180" y="18"/>
                  </a:cxn>
                  <a:cxn ang="0">
                    <a:pos x="232" y="22"/>
                  </a:cxn>
                  <a:cxn ang="0">
                    <a:pos x="240" y="96"/>
                  </a:cxn>
                  <a:cxn ang="0">
                    <a:pos x="232" y="170"/>
                  </a:cxn>
                </a:cxnLst>
                <a:rect l="0" t="0" r="r" b="b"/>
                <a:pathLst>
                  <a:path w="256" h="200">
                    <a:moveTo>
                      <a:pt x="246" y="18"/>
                    </a:moveTo>
                    <a:lnTo>
                      <a:pt x="246" y="18"/>
                    </a:lnTo>
                    <a:lnTo>
                      <a:pt x="244" y="14"/>
                    </a:lnTo>
                    <a:lnTo>
                      <a:pt x="242" y="10"/>
                    </a:lnTo>
                    <a:lnTo>
                      <a:pt x="238" y="8"/>
                    </a:lnTo>
                    <a:lnTo>
                      <a:pt x="234" y="6"/>
                    </a:lnTo>
                    <a:lnTo>
                      <a:pt x="234" y="6"/>
                    </a:lnTo>
                    <a:lnTo>
                      <a:pt x="180" y="2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76" y="2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2" y="58"/>
                    </a:lnTo>
                    <a:lnTo>
                      <a:pt x="0" y="96"/>
                    </a:lnTo>
                    <a:lnTo>
                      <a:pt x="2" y="134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12" y="178"/>
                    </a:lnTo>
                    <a:lnTo>
                      <a:pt x="14" y="182"/>
                    </a:lnTo>
                    <a:lnTo>
                      <a:pt x="18" y="184"/>
                    </a:lnTo>
                    <a:lnTo>
                      <a:pt x="22" y="186"/>
                    </a:lnTo>
                    <a:lnTo>
                      <a:pt x="22" y="186"/>
                    </a:lnTo>
                    <a:lnTo>
                      <a:pt x="74" y="190"/>
                    </a:lnTo>
                    <a:lnTo>
                      <a:pt x="74" y="190"/>
                    </a:lnTo>
                    <a:lnTo>
                      <a:pt x="72" y="192"/>
                    </a:lnTo>
                    <a:lnTo>
                      <a:pt x="72" y="192"/>
                    </a:lnTo>
                    <a:lnTo>
                      <a:pt x="74" y="194"/>
                    </a:lnTo>
                    <a:lnTo>
                      <a:pt x="76" y="196"/>
                    </a:lnTo>
                    <a:lnTo>
                      <a:pt x="88" y="198"/>
                    </a:lnTo>
                    <a:lnTo>
                      <a:pt x="106" y="200"/>
                    </a:lnTo>
                    <a:lnTo>
                      <a:pt x="128" y="200"/>
                    </a:lnTo>
                    <a:lnTo>
                      <a:pt x="128" y="200"/>
                    </a:lnTo>
                    <a:lnTo>
                      <a:pt x="150" y="200"/>
                    </a:lnTo>
                    <a:lnTo>
                      <a:pt x="168" y="198"/>
                    </a:lnTo>
                    <a:lnTo>
                      <a:pt x="180" y="196"/>
                    </a:lnTo>
                    <a:lnTo>
                      <a:pt x="182" y="194"/>
                    </a:lnTo>
                    <a:lnTo>
                      <a:pt x="184" y="192"/>
                    </a:lnTo>
                    <a:lnTo>
                      <a:pt x="184" y="192"/>
                    </a:lnTo>
                    <a:lnTo>
                      <a:pt x="182" y="190"/>
                    </a:lnTo>
                    <a:lnTo>
                      <a:pt x="182" y="190"/>
                    </a:lnTo>
                    <a:lnTo>
                      <a:pt x="234" y="186"/>
                    </a:lnTo>
                    <a:lnTo>
                      <a:pt x="234" y="186"/>
                    </a:lnTo>
                    <a:lnTo>
                      <a:pt x="238" y="184"/>
                    </a:lnTo>
                    <a:lnTo>
                      <a:pt x="242" y="182"/>
                    </a:lnTo>
                    <a:lnTo>
                      <a:pt x="244" y="178"/>
                    </a:lnTo>
                    <a:lnTo>
                      <a:pt x="246" y="174"/>
                    </a:lnTo>
                    <a:lnTo>
                      <a:pt x="246" y="174"/>
                    </a:lnTo>
                    <a:lnTo>
                      <a:pt x="254" y="134"/>
                    </a:lnTo>
                    <a:lnTo>
                      <a:pt x="256" y="96"/>
                    </a:lnTo>
                    <a:lnTo>
                      <a:pt x="254" y="58"/>
                    </a:lnTo>
                    <a:lnTo>
                      <a:pt x="246" y="18"/>
                    </a:lnTo>
                    <a:close/>
                    <a:moveTo>
                      <a:pt x="232" y="170"/>
                    </a:moveTo>
                    <a:lnTo>
                      <a:pt x="232" y="170"/>
                    </a:lnTo>
                    <a:lnTo>
                      <a:pt x="180" y="174"/>
                    </a:lnTo>
                    <a:lnTo>
                      <a:pt x="128" y="176"/>
                    </a:lnTo>
                    <a:lnTo>
                      <a:pt x="76" y="174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18" y="132"/>
                    </a:lnTo>
                    <a:lnTo>
                      <a:pt x="16" y="96"/>
                    </a:lnTo>
                    <a:lnTo>
                      <a:pt x="18" y="6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76" y="18"/>
                    </a:lnTo>
                    <a:lnTo>
                      <a:pt x="128" y="16"/>
                    </a:lnTo>
                    <a:lnTo>
                      <a:pt x="180" y="18"/>
                    </a:lnTo>
                    <a:lnTo>
                      <a:pt x="232" y="22"/>
                    </a:lnTo>
                    <a:lnTo>
                      <a:pt x="232" y="22"/>
                    </a:lnTo>
                    <a:lnTo>
                      <a:pt x="238" y="60"/>
                    </a:lnTo>
                    <a:lnTo>
                      <a:pt x="240" y="96"/>
                    </a:lnTo>
                    <a:lnTo>
                      <a:pt x="238" y="132"/>
                    </a:lnTo>
                    <a:lnTo>
                      <a:pt x="232" y="17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4" name="Freeform 163">
                <a:extLst>
                  <a:ext uri="{FF2B5EF4-FFF2-40B4-BE49-F238E27FC236}">
                    <a16:creationId xmlns:a16="http://schemas.microsoft.com/office/drawing/2014/main" id="{34744D5D-A5AB-49FE-B733-38718FCDFF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79900" y="1263650"/>
                <a:ext cx="38100" cy="38100"/>
              </a:xfrm>
              <a:custGeom>
                <a:avLst/>
                <a:gdLst/>
                <a:ahLst/>
                <a:cxnLst>
                  <a:cxn ang="0">
                    <a:pos x="12" y="24"/>
                  </a:cxn>
                  <a:cxn ang="0">
                    <a:pos x="12" y="24"/>
                  </a:cxn>
                  <a:cxn ang="0">
                    <a:pos x="16" y="24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4" y="8"/>
                  </a:cxn>
                  <a:cxn ang="0">
                    <a:pos x="20" y="4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6" y="12"/>
                  </a:cxn>
                  <a:cxn ang="0">
                    <a:pos x="16" y="12"/>
                  </a:cxn>
                  <a:cxn ang="0">
                    <a:pos x="14" y="14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0" y="14"/>
                  </a:cxn>
                  <a:cxn ang="0">
                    <a:pos x="8" y="12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0" y="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2" y="24"/>
                    </a:lnTo>
                    <a:close/>
                    <a:moveTo>
                      <a:pt x="12" y="8"/>
                    </a:moveTo>
                    <a:lnTo>
                      <a:pt x="12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5" name="Freeform 166">
                <a:extLst>
                  <a:ext uri="{FF2B5EF4-FFF2-40B4-BE49-F238E27FC236}">
                    <a16:creationId xmlns:a16="http://schemas.microsoft.com/office/drawing/2014/main" id="{1C2AF019-D8C2-46AF-ADD9-554407433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200" y="1428750"/>
                <a:ext cx="50800" cy="180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0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8" y="0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6" name="Freeform 168">
                <a:extLst>
                  <a:ext uri="{FF2B5EF4-FFF2-40B4-BE49-F238E27FC236}">
                    <a16:creationId xmlns:a16="http://schemas.microsoft.com/office/drawing/2014/main" id="{2FCF4D55-6847-458A-970C-FA7A15592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900" y="1390650"/>
                <a:ext cx="50800" cy="180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0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8" y="0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7" name="Freeform 170">
                <a:extLst>
                  <a:ext uri="{FF2B5EF4-FFF2-40B4-BE49-F238E27FC236}">
                    <a16:creationId xmlns:a16="http://schemas.microsoft.com/office/drawing/2014/main" id="{D9F4E002-E196-43C2-85AB-0B1D829E0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9900" y="1352550"/>
                <a:ext cx="50800" cy="21600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30" y="6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8" y="0"/>
                  </a:cxn>
                </a:cxnLst>
                <a:rect l="0" t="0" r="r" b="b"/>
                <a:pathLst>
                  <a:path w="32" h="8">
                    <a:moveTo>
                      <a:pt x="28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8" name="Freeform 172">
                <a:extLst>
                  <a:ext uri="{FF2B5EF4-FFF2-40B4-BE49-F238E27FC236}">
                    <a16:creationId xmlns:a16="http://schemas.microsoft.com/office/drawing/2014/main" id="{B0CEFDA9-4F3D-4AF7-BC82-FAB284E7A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1298575"/>
                <a:ext cx="76200" cy="53975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2" y="32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6" y="32"/>
                  </a:cxn>
                  <a:cxn ang="0">
                    <a:pos x="8" y="30"/>
                  </a:cxn>
                  <a:cxn ang="0">
                    <a:pos x="10" y="14"/>
                  </a:cxn>
                  <a:cxn ang="0">
                    <a:pos x="10" y="14"/>
                  </a:cxn>
                  <a:cxn ang="0">
                    <a:pos x="12" y="12"/>
                  </a:cxn>
                  <a:cxn ang="0">
                    <a:pos x="14" y="10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6" y="8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44" y="0"/>
                  </a:cxn>
                </a:cxnLst>
                <a:rect l="0" t="0" r="r" b="b"/>
                <a:pathLst>
                  <a:path w="48" h="34">
                    <a:moveTo>
                      <a:pt x="44" y="0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8" y="3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7CF0C965-32A7-45B4-AD88-E9FC813BE9BD}"/>
                </a:ext>
              </a:extLst>
            </p:cNvPr>
            <p:cNvGrpSpPr/>
            <p:nvPr/>
          </p:nvGrpSpPr>
          <p:grpSpPr>
            <a:xfrm>
              <a:off x="1951694" y="1904589"/>
              <a:ext cx="443465" cy="388032"/>
              <a:chOff x="3149600" y="1174750"/>
              <a:chExt cx="406400" cy="355600"/>
            </a:xfrm>
            <a:grpFill/>
          </p:grpSpPr>
          <p:sp>
            <p:nvSpPr>
              <p:cNvPr id="69" name="Freeform 174">
                <a:extLst>
                  <a:ext uri="{FF2B5EF4-FFF2-40B4-BE49-F238E27FC236}">
                    <a16:creationId xmlns:a16="http://schemas.microsoft.com/office/drawing/2014/main" id="{C6CC33C9-5CC9-4202-9C6B-9E73E6B408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600" y="1174750"/>
                <a:ext cx="406400" cy="355600"/>
              </a:xfrm>
              <a:custGeom>
                <a:avLst/>
                <a:gdLst/>
                <a:ahLst/>
                <a:cxnLst>
                  <a:cxn ang="0">
                    <a:pos x="234" y="22"/>
                  </a:cxn>
                  <a:cxn ang="0">
                    <a:pos x="210" y="6"/>
                  </a:cxn>
                  <a:cxn ang="0">
                    <a:pos x="182" y="0"/>
                  </a:cxn>
                  <a:cxn ang="0">
                    <a:pos x="154" y="4"/>
                  </a:cxn>
                  <a:cxn ang="0">
                    <a:pos x="128" y="20"/>
                  </a:cxn>
                  <a:cxn ang="0">
                    <a:pos x="116" y="10"/>
                  </a:cxn>
                  <a:cxn ang="0">
                    <a:pos x="90" y="2"/>
                  </a:cxn>
                  <a:cxn ang="0">
                    <a:pos x="60" y="2"/>
                  </a:cxn>
                  <a:cxn ang="0">
                    <a:pos x="34" y="12"/>
                  </a:cxn>
                  <a:cxn ang="0">
                    <a:pos x="22" y="22"/>
                  </a:cxn>
                  <a:cxn ang="0">
                    <a:pos x="6" y="48"/>
                  </a:cxn>
                  <a:cxn ang="0">
                    <a:pos x="0" y="76"/>
                  </a:cxn>
                  <a:cxn ang="0">
                    <a:pos x="6" y="104"/>
                  </a:cxn>
                  <a:cxn ang="0">
                    <a:pos x="22" y="130"/>
                  </a:cxn>
                  <a:cxn ang="0">
                    <a:pos x="110" y="216"/>
                  </a:cxn>
                  <a:cxn ang="0">
                    <a:pos x="118" y="222"/>
                  </a:cxn>
                  <a:cxn ang="0">
                    <a:pos x="138" y="222"/>
                  </a:cxn>
                  <a:cxn ang="0">
                    <a:pos x="146" y="216"/>
                  </a:cxn>
                  <a:cxn ang="0">
                    <a:pos x="234" y="130"/>
                  </a:cxn>
                  <a:cxn ang="0">
                    <a:pos x="250" y="104"/>
                  </a:cxn>
                  <a:cxn ang="0">
                    <a:pos x="256" y="76"/>
                  </a:cxn>
                  <a:cxn ang="0">
                    <a:pos x="250" y="48"/>
                  </a:cxn>
                  <a:cxn ang="0">
                    <a:pos x="234" y="22"/>
                  </a:cxn>
                  <a:cxn ang="0">
                    <a:pos x="134" y="206"/>
                  </a:cxn>
                  <a:cxn ang="0">
                    <a:pos x="132" y="208"/>
                  </a:cxn>
                  <a:cxn ang="0">
                    <a:pos x="124" y="208"/>
                  </a:cxn>
                  <a:cxn ang="0">
                    <a:pos x="34" y="118"/>
                  </a:cxn>
                  <a:cxn ang="0">
                    <a:pos x="26" y="108"/>
                  </a:cxn>
                  <a:cxn ang="0">
                    <a:pos x="18" y="88"/>
                  </a:cxn>
                  <a:cxn ang="0">
                    <a:pos x="18" y="64"/>
                  </a:cxn>
                  <a:cxn ang="0">
                    <a:pos x="26" y="42"/>
                  </a:cxn>
                  <a:cxn ang="0">
                    <a:pos x="34" y="34"/>
                  </a:cxn>
                  <a:cxn ang="0">
                    <a:pos x="54" y="20"/>
                  </a:cxn>
                  <a:cxn ang="0">
                    <a:pos x="76" y="16"/>
                  </a:cxn>
                  <a:cxn ang="0">
                    <a:pos x="98" y="20"/>
                  </a:cxn>
                  <a:cxn ang="0">
                    <a:pos x="118" y="32"/>
                  </a:cxn>
                  <a:cxn ang="0">
                    <a:pos x="138" y="32"/>
                  </a:cxn>
                  <a:cxn ang="0">
                    <a:pos x="148" y="24"/>
                  </a:cxn>
                  <a:cxn ang="0">
                    <a:pos x="170" y="16"/>
                  </a:cxn>
                  <a:cxn ang="0">
                    <a:pos x="192" y="18"/>
                  </a:cxn>
                  <a:cxn ang="0">
                    <a:pos x="212" y="26"/>
                  </a:cxn>
                  <a:cxn ang="0">
                    <a:pos x="222" y="34"/>
                  </a:cxn>
                  <a:cxn ang="0">
                    <a:pos x="236" y="54"/>
                  </a:cxn>
                  <a:cxn ang="0">
                    <a:pos x="240" y="76"/>
                  </a:cxn>
                  <a:cxn ang="0">
                    <a:pos x="236" y="98"/>
                  </a:cxn>
                  <a:cxn ang="0">
                    <a:pos x="222" y="118"/>
                  </a:cxn>
                </a:cxnLst>
                <a:rect l="0" t="0" r="r" b="b"/>
                <a:pathLst>
                  <a:path w="256" h="224">
                    <a:moveTo>
                      <a:pt x="234" y="22"/>
                    </a:moveTo>
                    <a:lnTo>
                      <a:pt x="234" y="22"/>
                    </a:lnTo>
                    <a:lnTo>
                      <a:pt x="222" y="12"/>
                    </a:lnTo>
                    <a:lnTo>
                      <a:pt x="210" y="6"/>
                    </a:lnTo>
                    <a:lnTo>
                      <a:pt x="196" y="2"/>
                    </a:lnTo>
                    <a:lnTo>
                      <a:pt x="182" y="0"/>
                    </a:lnTo>
                    <a:lnTo>
                      <a:pt x="166" y="2"/>
                    </a:lnTo>
                    <a:lnTo>
                      <a:pt x="154" y="4"/>
                    </a:lnTo>
                    <a:lnTo>
                      <a:pt x="140" y="1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16" y="10"/>
                    </a:lnTo>
                    <a:lnTo>
                      <a:pt x="102" y="4"/>
                    </a:lnTo>
                    <a:lnTo>
                      <a:pt x="90" y="2"/>
                    </a:lnTo>
                    <a:lnTo>
                      <a:pt x="74" y="0"/>
                    </a:lnTo>
                    <a:lnTo>
                      <a:pt x="60" y="2"/>
                    </a:lnTo>
                    <a:lnTo>
                      <a:pt x="46" y="6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6" y="48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2" y="90"/>
                    </a:lnTo>
                    <a:lnTo>
                      <a:pt x="6" y="104"/>
                    </a:lnTo>
                    <a:lnTo>
                      <a:pt x="12" y="118"/>
                    </a:lnTo>
                    <a:lnTo>
                      <a:pt x="22" y="130"/>
                    </a:lnTo>
                    <a:lnTo>
                      <a:pt x="22" y="130"/>
                    </a:lnTo>
                    <a:lnTo>
                      <a:pt x="110" y="216"/>
                    </a:lnTo>
                    <a:lnTo>
                      <a:pt x="110" y="216"/>
                    </a:lnTo>
                    <a:lnTo>
                      <a:pt x="118" y="222"/>
                    </a:lnTo>
                    <a:lnTo>
                      <a:pt x="128" y="224"/>
                    </a:lnTo>
                    <a:lnTo>
                      <a:pt x="138" y="222"/>
                    </a:lnTo>
                    <a:lnTo>
                      <a:pt x="146" y="216"/>
                    </a:lnTo>
                    <a:lnTo>
                      <a:pt x="146" y="216"/>
                    </a:lnTo>
                    <a:lnTo>
                      <a:pt x="234" y="130"/>
                    </a:lnTo>
                    <a:lnTo>
                      <a:pt x="234" y="130"/>
                    </a:lnTo>
                    <a:lnTo>
                      <a:pt x="244" y="118"/>
                    </a:lnTo>
                    <a:lnTo>
                      <a:pt x="250" y="104"/>
                    </a:lnTo>
                    <a:lnTo>
                      <a:pt x="254" y="90"/>
                    </a:lnTo>
                    <a:lnTo>
                      <a:pt x="256" y="76"/>
                    </a:lnTo>
                    <a:lnTo>
                      <a:pt x="254" y="62"/>
                    </a:lnTo>
                    <a:lnTo>
                      <a:pt x="250" y="48"/>
                    </a:lnTo>
                    <a:lnTo>
                      <a:pt x="244" y="34"/>
                    </a:lnTo>
                    <a:lnTo>
                      <a:pt x="234" y="22"/>
                    </a:lnTo>
                    <a:close/>
                    <a:moveTo>
                      <a:pt x="222" y="118"/>
                    </a:moveTo>
                    <a:lnTo>
                      <a:pt x="134" y="206"/>
                    </a:lnTo>
                    <a:lnTo>
                      <a:pt x="134" y="206"/>
                    </a:lnTo>
                    <a:lnTo>
                      <a:pt x="132" y="208"/>
                    </a:lnTo>
                    <a:lnTo>
                      <a:pt x="128" y="208"/>
                    </a:lnTo>
                    <a:lnTo>
                      <a:pt x="124" y="208"/>
                    </a:lnTo>
                    <a:lnTo>
                      <a:pt x="122" y="206"/>
                    </a:lnTo>
                    <a:lnTo>
                      <a:pt x="34" y="118"/>
                    </a:lnTo>
                    <a:lnTo>
                      <a:pt x="34" y="118"/>
                    </a:lnTo>
                    <a:lnTo>
                      <a:pt x="26" y="108"/>
                    </a:lnTo>
                    <a:lnTo>
                      <a:pt x="20" y="98"/>
                    </a:lnTo>
                    <a:lnTo>
                      <a:pt x="18" y="88"/>
                    </a:lnTo>
                    <a:lnTo>
                      <a:pt x="16" y="76"/>
                    </a:lnTo>
                    <a:lnTo>
                      <a:pt x="18" y="64"/>
                    </a:lnTo>
                    <a:lnTo>
                      <a:pt x="20" y="54"/>
                    </a:lnTo>
                    <a:lnTo>
                      <a:pt x="26" y="42"/>
                    </a:lnTo>
                    <a:lnTo>
                      <a:pt x="34" y="34"/>
                    </a:lnTo>
                    <a:lnTo>
                      <a:pt x="34" y="34"/>
                    </a:lnTo>
                    <a:lnTo>
                      <a:pt x="42" y="26"/>
                    </a:lnTo>
                    <a:lnTo>
                      <a:pt x="54" y="20"/>
                    </a:lnTo>
                    <a:lnTo>
                      <a:pt x="64" y="18"/>
                    </a:lnTo>
                    <a:lnTo>
                      <a:pt x="76" y="16"/>
                    </a:lnTo>
                    <a:lnTo>
                      <a:pt x="86" y="16"/>
                    </a:lnTo>
                    <a:lnTo>
                      <a:pt x="98" y="20"/>
                    </a:lnTo>
                    <a:lnTo>
                      <a:pt x="108" y="24"/>
                    </a:lnTo>
                    <a:lnTo>
                      <a:pt x="118" y="32"/>
                    </a:lnTo>
                    <a:lnTo>
                      <a:pt x="128" y="42"/>
                    </a:lnTo>
                    <a:lnTo>
                      <a:pt x="138" y="32"/>
                    </a:lnTo>
                    <a:lnTo>
                      <a:pt x="138" y="32"/>
                    </a:lnTo>
                    <a:lnTo>
                      <a:pt x="148" y="24"/>
                    </a:lnTo>
                    <a:lnTo>
                      <a:pt x="158" y="20"/>
                    </a:lnTo>
                    <a:lnTo>
                      <a:pt x="170" y="16"/>
                    </a:lnTo>
                    <a:lnTo>
                      <a:pt x="180" y="16"/>
                    </a:lnTo>
                    <a:lnTo>
                      <a:pt x="192" y="18"/>
                    </a:lnTo>
                    <a:lnTo>
                      <a:pt x="202" y="20"/>
                    </a:lnTo>
                    <a:lnTo>
                      <a:pt x="212" y="26"/>
                    </a:lnTo>
                    <a:lnTo>
                      <a:pt x="222" y="34"/>
                    </a:lnTo>
                    <a:lnTo>
                      <a:pt x="222" y="34"/>
                    </a:lnTo>
                    <a:lnTo>
                      <a:pt x="230" y="42"/>
                    </a:lnTo>
                    <a:lnTo>
                      <a:pt x="236" y="54"/>
                    </a:lnTo>
                    <a:lnTo>
                      <a:pt x="238" y="64"/>
                    </a:lnTo>
                    <a:lnTo>
                      <a:pt x="240" y="76"/>
                    </a:lnTo>
                    <a:lnTo>
                      <a:pt x="238" y="88"/>
                    </a:lnTo>
                    <a:lnTo>
                      <a:pt x="236" y="98"/>
                    </a:lnTo>
                    <a:lnTo>
                      <a:pt x="230" y="108"/>
                    </a:lnTo>
                    <a:lnTo>
                      <a:pt x="222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0" name="Freeform 177">
                <a:extLst>
                  <a:ext uri="{FF2B5EF4-FFF2-40B4-BE49-F238E27FC236}">
                    <a16:creationId xmlns:a16="http://schemas.microsoft.com/office/drawing/2014/main" id="{7C980528-3588-43E9-8C71-DF9F9F931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100" y="1238250"/>
                <a:ext cx="60325" cy="6032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0" y="2"/>
                  </a:cxn>
                  <a:cxn ang="0">
                    <a:pos x="14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4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10" y="24"/>
                  </a:cxn>
                  <a:cxn ang="0">
                    <a:pos x="16" y="16"/>
                  </a:cxn>
                  <a:cxn ang="0">
                    <a:pos x="24" y="10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6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4" y="0"/>
                  </a:cxn>
                </a:cxnLst>
                <a:rect l="0" t="0" r="r" b="b"/>
                <a:pathLst>
                  <a:path w="38" h="38">
                    <a:moveTo>
                      <a:pt x="34" y="0"/>
                    </a:move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71" name="Freeform 178">
                <a:extLst>
                  <a:ext uri="{FF2B5EF4-FFF2-40B4-BE49-F238E27FC236}">
                    <a16:creationId xmlns:a16="http://schemas.microsoft.com/office/drawing/2014/main" id="{C42E7DFA-96CE-4331-99C0-F533A7092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100" y="1238250"/>
                <a:ext cx="60325" cy="6032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0" y="2"/>
                  </a:cxn>
                  <a:cxn ang="0">
                    <a:pos x="14" y="6"/>
                  </a:cxn>
                  <a:cxn ang="0">
                    <a:pos x="10" y="10"/>
                  </a:cxn>
                  <a:cxn ang="0">
                    <a:pos x="6" y="14"/>
                  </a:cxn>
                  <a:cxn ang="0">
                    <a:pos x="2" y="20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2" y="36"/>
                  </a:cxn>
                  <a:cxn ang="0">
                    <a:pos x="4" y="38"/>
                  </a:cxn>
                  <a:cxn ang="0">
                    <a:pos x="4" y="38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8" y="34"/>
                  </a:cxn>
                  <a:cxn ang="0">
                    <a:pos x="10" y="24"/>
                  </a:cxn>
                  <a:cxn ang="0">
                    <a:pos x="16" y="16"/>
                  </a:cxn>
                  <a:cxn ang="0">
                    <a:pos x="24" y="10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4" y="8"/>
                  </a:cxn>
                  <a:cxn ang="0">
                    <a:pos x="36" y="6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4" y="0"/>
                  </a:cxn>
                </a:cxnLst>
                <a:rect l="0" t="0" r="r" b="b"/>
                <a:pathLst>
                  <a:path w="38" h="38">
                    <a:moveTo>
                      <a:pt x="34" y="0"/>
                    </a:move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0" y="24"/>
                    </a:lnTo>
                    <a:lnTo>
                      <a:pt x="16" y="16"/>
                    </a:lnTo>
                    <a:lnTo>
                      <a:pt x="24" y="10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6" y="6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4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41" name="Freeform 127">
              <a:extLst>
                <a:ext uri="{FF2B5EF4-FFF2-40B4-BE49-F238E27FC236}">
                  <a16:creationId xmlns:a16="http://schemas.microsoft.com/office/drawing/2014/main" id="{5BA980DD-2AE9-47D0-9776-FB58E83AC0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1694" y="2763802"/>
              <a:ext cx="443465" cy="443465"/>
            </a:xfrm>
            <a:custGeom>
              <a:avLst/>
              <a:gdLst/>
              <a:ahLst/>
              <a:cxnLst>
                <a:cxn ang="0">
                  <a:pos x="242" y="222"/>
                </a:cxn>
                <a:cxn ang="0">
                  <a:pos x="174" y="198"/>
                </a:cxn>
                <a:cxn ang="0">
                  <a:pos x="194" y="164"/>
                </a:cxn>
                <a:cxn ang="0">
                  <a:pos x="206" y="132"/>
                </a:cxn>
                <a:cxn ang="0">
                  <a:pos x="206" y="82"/>
                </a:cxn>
                <a:cxn ang="0">
                  <a:pos x="192" y="40"/>
                </a:cxn>
                <a:cxn ang="0">
                  <a:pos x="174" y="16"/>
                </a:cxn>
                <a:cxn ang="0">
                  <a:pos x="128" y="0"/>
                </a:cxn>
                <a:cxn ang="0">
                  <a:pos x="96" y="6"/>
                </a:cxn>
                <a:cxn ang="0">
                  <a:pos x="72" y="28"/>
                </a:cxn>
                <a:cxn ang="0">
                  <a:pos x="52" y="68"/>
                </a:cxn>
                <a:cxn ang="0">
                  <a:pos x="48" y="110"/>
                </a:cxn>
                <a:cxn ang="0">
                  <a:pos x="56" y="146"/>
                </a:cxn>
                <a:cxn ang="0">
                  <a:pos x="82" y="198"/>
                </a:cxn>
                <a:cxn ang="0">
                  <a:pos x="28" y="216"/>
                </a:cxn>
                <a:cxn ang="0">
                  <a:pos x="8" y="226"/>
                </a:cxn>
                <a:cxn ang="0">
                  <a:pos x="0" y="240"/>
                </a:cxn>
                <a:cxn ang="0">
                  <a:pos x="2" y="250"/>
                </a:cxn>
                <a:cxn ang="0">
                  <a:pos x="16" y="256"/>
                </a:cxn>
                <a:cxn ang="0">
                  <a:pos x="246" y="256"/>
                </a:cxn>
                <a:cxn ang="0">
                  <a:pos x="256" y="244"/>
                </a:cxn>
                <a:cxn ang="0">
                  <a:pos x="256" y="234"/>
                </a:cxn>
                <a:cxn ang="0">
                  <a:pos x="162" y="188"/>
                </a:cxn>
                <a:cxn ang="0">
                  <a:pos x="152" y="198"/>
                </a:cxn>
                <a:cxn ang="0">
                  <a:pos x="128" y="206"/>
                </a:cxn>
                <a:cxn ang="0">
                  <a:pos x="104" y="198"/>
                </a:cxn>
                <a:cxn ang="0">
                  <a:pos x="94" y="188"/>
                </a:cxn>
                <a:cxn ang="0">
                  <a:pos x="74" y="152"/>
                </a:cxn>
                <a:cxn ang="0">
                  <a:pos x="64" y="112"/>
                </a:cxn>
                <a:cxn ang="0">
                  <a:pos x="66" y="86"/>
                </a:cxn>
                <a:cxn ang="0">
                  <a:pos x="76" y="48"/>
                </a:cxn>
                <a:cxn ang="0">
                  <a:pos x="102" y="22"/>
                </a:cxn>
                <a:cxn ang="0">
                  <a:pos x="128" y="16"/>
                </a:cxn>
                <a:cxn ang="0">
                  <a:pos x="164" y="30"/>
                </a:cxn>
                <a:cxn ang="0">
                  <a:pos x="184" y="60"/>
                </a:cxn>
                <a:cxn ang="0">
                  <a:pos x="190" y="86"/>
                </a:cxn>
                <a:cxn ang="0">
                  <a:pos x="190" y="126"/>
                </a:cxn>
                <a:cxn ang="0">
                  <a:pos x="176" y="164"/>
                </a:cxn>
                <a:cxn ang="0">
                  <a:pos x="16" y="240"/>
                </a:cxn>
                <a:cxn ang="0">
                  <a:pos x="58" y="220"/>
                </a:cxn>
                <a:cxn ang="0">
                  <a:pos x="104" y="208"/>
                </a:cxn>
                <a:cxn ang="0">
                  <a:pos x="128" y="216"/>
                </a:cxn>
                <a:cxn ang="0">
                  <a:pos x="172" y="212"/>
                </a:cxn>
                <a:cxn ang="0">
                  <a:pos x="220" y="230"/>
                </a:cxn>
              </a:cxnLst>
              <a:rect l="0" t="0" r="r" b="b"/>
              <a:pathLst>
                <a:path w="256" h="256">
                  <a:moveTo>
                    <a:pt x="248" y="226"/>
                  </a:moveTo>
                  <a:lnTo>
                    <a:pt x="248" y="226"/>
                  </a:lnTo>
                  <a:lnTo>
                    <a:pt x="242" y="222"/>
                  </a:lnTo>
                  <a:lnTo>
                    <a:pt x="228" y="216"/>
                  </a:lnTo>
                  <a:lnTo>
                    <a:pt x="204" y="206"/>
                  </a:lnTo>
                  <a:lnTo>
                    <a:pt x="174" y="198"/>
                  </a:lnTo>
                  <a:lnTo>
                    <a:pt x="174" y="198"/>
                  </a:lnTo>
                  <a:lnTo>
                    <a:pt x="186" y="180"/>
                  </a:lnTo>
                  <a:lnTo>
                    <a:pt x="194" y="164"/>
                  </a:lnTo>
                  <a:lnTo>
                    <a:pt x="200" y="146"/>
                  </a:lnTo>
                  <a:lnTo>
                    <a:pt x="206" y="132"/>
                  </a:lnTo>
                  <a:lnTo>
                    <a:pt x="206" y="132"/>
                  </a:lnTo>
                  <a:lnTo>
                    <a:pt x="208" y="110"/>
                  </a:lnTo>
                  <a:lnTo>
                    <a:pt x="208" y="96"/>
                  </a:lnTo>
                  <a:lnTo>
                    <a:pt x="206" y="82"/>
                  </a:lnTo>
                  <a:lnTo>
                    <a:pt x="204" y="68"/>
                  </a:lnTo>
                  <a:lnTo>
                    <a:pt x="198" y="52"/>
                  </a:lnTo>
                  <a:lnTo>
                    <a:pt x="192" y="40"/>
                  </a:lnTo>
                  <a:lnTo>
                    <a:pt x="184" y="28"/>
                  </a:lnTo>
                  <a:lnTo>
                    <a:pt x="184" y="28"/>
                  </a:lnTo>
                  <a:lnTo>
                    <a:pt x="174" y="16"/>
                  </a:lnTo>
                  <a:lnTo>
                    <a:pt x="160" y="6"/>
                  </a:lnTo>
                  <a:lnTo>
                    <a:pt x="144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2" y="2"/>
                  </a:lnTo>
                  <a:lnTo>
                    <a:pt x="96" y="6"/>
                  </a:lnTo>
                  <a:lnTo>
                    <a:pt x="82" y="16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4" y="40"/>
                  </a:lnTo>
                  <a:lnTo>
                    <a:pt x="58" y="52"/>
                  </a:lnTo>
                  <a:lnTo>
                    <a:pt x="52" y="68"/>
                  </a:lnTo>
                  <a:lnTo>
                    <a:pt x="50" y="82"/>
                  </a:lnTo>
                  <a:lnTo>
                    <a:pt x="48" y="96"/>
                  </a:lnTo>
                  <a:lnTo>
                    <a:pt x="48" y="110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56" y="146"/>
                  </a:lnTo>
                  <a:lnTo>
                    <a:pt x="62" y="164"/>
                  </a:lnTo>
                  <a:lnTo>
                    <a:pt x="70" y="180"/>
                  </a:lnTo>
                  <a:lnTo>
                    <a:pt x="82" y="198"/>
                  </a:lnTo>
                  <a:lnTo>
                    <a:pt x="82" y="198"/>
                  </a:lnTo>
                  <a:lnTo>
                    <a:pt x="52" y="206"/>
                  </a:lnTo>
                  <a:lnTo>
                    <a:pt x="28" y="216"/>
                  </a:lnTo>
                  <a:lnTo>
                    <a:pt x="14" y="222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4" y="230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6" y="252"/>
                  </a:lnTo>
                  <a:lnTo>
                    <a:pt x="10" y="256"/>
                  </a:lnTo>
                  <a:lnTo>
                    <a:pt x="16" y="256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46" y="256"/>
                  </a:lnTo>
                  <a:lnTo>
                    <a:pt x="250" y="252"/>
                  </a:lnTo>
                  <a:lnTo>
                    <a:pt x="254" y="250"/>
                  </a:lnTo>
                  <a:lnTo>
                    <a:pt x="256" y="244"/>
                  </a:lnTo>
                  <a:lnTo>
                    <a:pt x="256" y="244"/>
                  </a:lnTo>
                  <a:lnTo>
                    <a:pt x="256" y="240"/>
                  </a:lnTo>
                  <a:lnTo>
                    <a:pt x="256" y="234"/>
                  </a:lnTo>
                  <a:lnTo>
                    <a:pt x="252" y="230"/>
                  </a:lnTo>
                  <a:lnTo>
                    <a:pt x="248" y="226"/>
                  </a:lnTo>
                  <a:close/>
                  <a:moveTo>
                    <a:pt x="162" y="188"/>
                  </a:moveTo>
                  <a:lnTo>
                    <a:pt x="160" y="190"/>
                  </a:lnTo>
                  <a:lnTo>
                    <a:pt x="160" y="190"/>
                  </a:lnTo>
                  <a:lnTo>
                    <a:pt x="152" y="198"/>
                  </a:lnTo>
                  <a:lnTo>
                    <a:pt x="144" y="202"/>
                  </a:lnTo>
                  <a:lnTo>
                    <a:pt x="136" y="206"/>
                  </a:lnTo>
                  <a:lnTo>
                    <a:pt x="128" y="206"/>
                  </a:lnTo>
                  <a:lnTo>
                    <a:pt x="120" y="206"/>
                  </a:lnTo>
                  <a:lnTo>
                    <a:pt x="112" y="202"/>
                  </a:lnTo>
                  <a:lnTo>
                    <a:pt x="104" y="198"/>
                  </a:lnTo>
                  <a:lnTo>
                    <a:pt x="96" y="190"/>
                  </a:lnTo>
                  <a:lnTo>
                    <a:pt x="94" y="188"/>
                  </a:lnTo>
                  <a:lnTo>
                    <a:pt x="94" y="188"/>
                  </a:lnTo>
                  <a:lnTo>
                    <a:pt x="86" y="176"/>
                  </a:lnTo>
                  <a:lnTo>
                    <a:pt x="80" y="164"/>
                  </a:lnTo>
                  <a:lnTo>
                    <a:pt x="74" y="152"/>
                  </a:lnTo>
                  <a:lnTo>
                    <a:pt x="70" y="140"/>
                  </a:lnTo>
                  <a:lnTo>
                    <a:pt x="66" y="126"/>
                  </a:lnTo>
                  <a:lnTo>
                    <a:pt x="64" y="112"/>
                  </a:lnTo>
                  <a:lnTo>
                    <a:pt x="64" y="100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74"/>
                  </a:lnTo>
                  <a:lnTo>
                    <a:pt x="72" y="60"/>
                  </a:lnTo>
                  <a:lnTo>
                    <a:pt x="76" y="48"/>
                  </a:lnTo>
                  <a:lnTo>
                    <a:pt x="84" y="38"/>
                  </a:lnTo>
                  <a:lnTo>
                    <a:pt x="92" y="30"/>
                  </a:lnTo>
                  <a:lnTo>
                    <a:pt x="102" y="22"/>
                  </a:lnTo>
                  <a:lnTo>
                    <a:pt x="114" y="18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42" y="18"/>
                  </a:lnTo>
                  <a:lnTo>
                    <a:pt x="154" y="22"/>
                  </a:lnTo>
                  <a:lnTo>
                    <a:pt x="164" y="30"/>
                  </a:lnTo>
                  <a:lnTo>
                    <a:pt x="172" y="38"/>
                  </a:lnTo>
                  <a:lnTo>
                    <a:pt x="180" y="48"/>
                  </a:lnTo>
                  <a:lnTo>
                    <a:pt x="184" y="60"/>
                  </a:lnTo>
                  <a:lnTo>
                    <a:pt x="188" y="74"/>
                  </a:lnTo>
                  <a:lnTo>
                    <a:pt x="190" y="86"/>
                  </a:lnTo>
                  <a:lnTo>
                    <a:pt x="190" y="86"/>
                  </a:lnTo>
                  <a:lnTo>
                    <a:pt x="192" y="100"/>
                  </a:lnTo>
                  <a:lnTo>
                    <a:pt x="192" y="112"/>
                  </a:lnTo>
                  <a:lnTo>
                    <a:pt x="190" y="126"/>
                  </a:lnTo>
                  <a:lnTo>
                    <a:pt x="186" y="140"/>
                  </a:lnTo>
                  <a:lnTo>
                    <a:pt x="182" y="152"/>
                  </a:lnTo>
                  <a:lnTo>
                    <a:pt x="176" y="164"/>
                  </a:lnTo>
                  <a:lnTo>
                    <a:pt x="170" y="176"/>
                  </a:lnTo>
                  <a:lnTo>
                    <a:pt x="162" y="188"/>
                  </a:lnTo>
                  <a:close/>
                  <a:moveTo>
                    <a:pt x="16" y="240"/>
                  </a:moveTo>
                  <a:lnTo>
                    <a:pt x="16" y="240"/>
                  </a:lnTo>
                  <a:lnTo>
                    <a:pt x="36" y="230"/>
                  </a:lnTo>
                  <a:lnTo>
                    <a:pt x="58" y="220"/>
                  </a:lnTo>
                  <a:lnTo>
                    <a:pt x="84" y="212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16" y="214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40" y="214"/>
                  </a:lnTo>
                  <a:lnTo>
                    <a:pt x="152" y="208"/>
                  </a:lnTo>
                  <a:lnTo>
                    <a:pt x="172" y="212"/>
                  </a:lnTo>
                  <a:lnTo>
                    <a:pt x="172" y="212"/>
                  </a:lnTo>
                  <a:lnTo>
                    <a:pt x="198" y="220"/>
                  </a:lnTo>
                  <a:lnTo>
                    <a:pt x="220" y="230"/>
                  </a:lnTo>
                  <a:lnTo>
                    <a:pt x="240" y="240"/>
                  </a:lnTo>
                  <a:lnTo>
                    <a:pt x="16" y="2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62759A16-E0C3-4A98-83EE-D97BEF00C635}"/>
                </a:ext>
              </a:extLst>
            </p:cNvPr>
            <p:cNvGrpSpPr/>
            <p:nvPr/>
          </p:nvGrpSpPr>
          <p:grpSpPr>
            <a:xfrm>
              <a:off x="5499414" y="2805378"/>
              <a:ext cx="443465" cy="374173"/>
              <a:chOff x="6400800" y="2000250"/>
              <a:chExt cx="406400" cy="342900"/>
            </a:xfrm>
            <a:grpFill/>
          </p:grpSpPr>
          <p:sp>
            <p:nvSpPr>
              <p:cNvPr id="66" name="Freeform 98">
                <a:extLst>
                  <a:ext uri="{FF2B5EF4-FFF2-40B4-BE49-F238E27FC236}">
                    <a16:creationId xmlns:a16="http://schemas.microsoft.com/office/drawing/2014/main" id="{F2B55F29-08BA-4FA3-955B-D13922E52A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2400" y="2089150"/>
                <a:ext cx="203200" cy="2032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0" y="6"/>
                  </a:cxn>
                  <a:cxn ang="0">
                    <a:pos x="18" y="18"/>
                  </a:cxn>
                  <a:cxn ang="0">
                    <a:pos x="6" y="40"/>
                  </a:cxn>
                  <a:cxn ang="0">
                    <a:pos x="0" y="64"/>
                  </a:cxn>
                  <a:cxn ang="0">
                    <a:pos x="2" y="76"/>
                  </a:cxn>
                  <a:cxn ang="0">
                    <a:pos x="10" y="100"/>
                  </a:cxn>
                  <a:cxn ang="0">
                    <a:pos x="28" y="118"/>
                  </a:cxn>
                  <a:cxn ang="0">
                    <a:pos x="52" y="126"/>
                  </a:cxn>
                  <a:cxn ang="0">
                    <a:pos x="64" y="128"/>
                  </a:cxn>
                  <a:cxn ang="0">
                    <a:pos x="88" y="122"/>
                  </a:cxn>
                  <a:cxn ang="0">
                    <a:pos x="110" y="110"/>
                  </a:cxn>
                  <a:cxn ang="0">
                    <a:pos x="122" y="88"/>
                  </a:cxn>
                  <a:cxn ang="0">
                    <a:pos x="128" y="64"/>
                  </a:cxn>
                  <a:cxn ang="0">
                    <a:pos x="126" y="52"/>
                  </a:cxn>
                  <a:cxn ang="0">
                    <a:pos x="118" y="28"/>
                  </a:cxn>
                  <a:cxn ang="0">
                    <a:pos x="100" y="10"/>
                  </a:cxn>
                  <a:cxn ang="0">
                    <a:pos x="76" y="2"/>
                  </a:cxn>
                  <a:cxn ang="0">
                    <a:pos x="100" y="96"/>
                  </a:cxn>
                  <a:cxn ang="0">
                    <a:pos x="94" y="102"/>
                  </a:cxn>
                  <a:cxn ang="0">
                    <a:pos x="76" y="110"/>
                  </a:cxn>
                  <a:cxn ang="0">
                    <a:pos x="58" y="112"/>
                  </a:cxn>
                  <a:cxn ang="0">
                    <a:pos x="40" y="106"/>
                  </a:cxn>
                  <a:cxn ang="0">
                    <a:pos x="32" y="100"/>
                  </a:cxn>
                  <a:cxn ang="0">
                    <a:pos x="22" y="86"/>
                  </a:cxn>
                  <a:cxn ang="0">
                    <a:pos x="16" y="68"/>
                  </a:cxn>
                  <a:cxn ang="0">
                    <a:pos x="18" y="50"/>
                  </a:cxn>
                  <a:cxn ang="0">
                    <a:pos x="28" y="32"/>
                  </a:cxn>
                  <a:cxn ang="0">
                    <a:pos x="34" y="26"/>
                  </a:cxn>
                  <a:cxn ang="0">
                    <a:pos x="52" y="18"/>
                  </a:cxn>
                  <a:cxn ang="0">
                    <a:pos x="70" y="16"/>
                  </a:cxn>
                  <a:cxn ang="0">
                    <a:pos x="88" y="22"/>
                  </a:cxn>
                  <a:cxn ang="0">
                    <a:pos x="96" y="28"/>
                  </a:cxn>
                  <a:cxn ang="0">
                    <a:pos x="106" y="42"/>
                  </a:cxn>
                  <a:cxn ang="0">
                    <a:pos x="112" y="60"/>
                  </a:cxn>
                  <a:cxn ang="0">
                    <a:pos x="110" y="78"/>
                  </a:cxn>
                  <a:cxn ang="0">
                    <a:pos x="100" y="96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lnTo>
                      <a:pt x="64" y="0"/>
                    </a:lnTo>
                    <a:lnTo>
                      <a:pt x="52" y="2"/>
                    </a:lnTo>
                    <a:lnTo>
                      <a:pt x="40" y="6"/>
                    </a:lnTo>
                    <a:lnTo>
                      <a:pt x="28" y="10"/>
                    </a:lnTo>
                    <a:lnTo>
                      <a:pt x="18" y="18"/>
                    </a:lnTo>
                    <a:lnTo>
                      <a:pt x="10" y="28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76"/>
                    </a:lnTo>
                    <a:lnTo>
                      <a:pt x="6" y="88"/>
                    </a:lnTo>
                    <a:lnTo>
                      <a:pt x="10" y="100"/>
                    </a:lnTo>
                    <a:lnTo>
                      <a:pt x="18" y="110"/>
                    </a:lnTo>
                    <a:lnTo>
                      <a:pt x="28" y="118"/>
                    </a:lnTo>
                    <a:lnTo>
                      <a:pt x="40" y="122"/>
                    </a:lnTo>
                    <a:lnTo>
                      <a:pt x="52" y="126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76" y="126"/>
                    </a:lnTo>
                    <a:lnTo>
                      <a:pt x="88" y="122"/>
                    </a:lnTo>
                    <a:lnTo>
                      <a:pt x="100" y="118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2" y="88"/>
                    </a:lnTo>
                    <a:lnTo>
                      <a:pt x="126" y="76"/>
                    </a:lnTo>
                    <a:lnTo>
                      <a:pt x="128" y="64"/>
                    </a:lnTo>
                    <a:lnTo>
                      <a:pt x="128" y="64"/>
                    </a:lnTo>
                    <a:lnTo>
                      <a:pt x="126" y="52"/>
                    </a:lnTo>
                    <a:lnTo>
                      <a:pt x="122" y="40"/>
                    </a:lnTo>
                    <a:lnTo>
                      <a:pt x="118" y="28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8" y="6"/>
                    </a:lnTo>
                    <a:lnTo>
                      <a:pt x="76" y="2"/>
                    </a:lnTo>
                    <a:lnTo>
                      <a:pt x="64" y="0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94" y="102"/>
                    </a:lnTo>
                    <a:lnTo>
                      <a:pt x="86" y="106"/>
                    </a:lnTo>
                    <a:lnTo>
                      <a:pt x="76" y="110"/>
                    </a:lnTo>
                    <a:lnTo>
                      <a:pt x="68" y="112"/>
                    </a:lnTo>
                    <a:lnTo>
                      <a:pt x="58" y="112"/>
                    </a:lnTo>
                    <a:lnTo>
                      <a:pt x="50" y="110"/>
                    </a:lnTo>
                    <a:lnTo>
                      <a:pt x="40" y="106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6" y="94"/>
                    </a:lnTo>
                    <a:lnTo>
                      <a:pt x="22" y="86"/>
                    </a:lnTo>
                    <a:lnTo>
                      <a:pt x="18" y="76"/>
                    </a:lnTo>
                    <a:lnTo>
                      <a:pt x="16" y="68"/>
                    </a:lnTo>
                    <a:lnTo>
                      <a:pt x="16" y="58"/>
                    </a:lnTo>
                    <a:lnTo>
                      <a:pt x="18" y="50"/>
                    </a:lnTo>
                    <a:lnTo>
                      <a:pt x="22" y="40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34" y="26"/>
                    </a:lnTo>
                    <a:lnTo>
                      <a:pt x="42" y="22"/>
                    </a:lnTo>
                    <a:lnTo>
                      <a:pt x="52" y="18"/>
                    </a:lnTo>
                    <a:lnTo>
                      <a:pt x="60" y="16"/>
                    </a:lnTo>
                    <a:lnTo>
                      <a:pt x="70" y="16"/>
                    </a:lnTo>
                    <a:lnTo>
                      <a:pt x="78" y="18"/>
                    </a:lnTo>
                    <a:lnTo>
                      <a:pt x="88" y="22"/>
                    </a:lnTo>
                    <a:lnTo>
                      <a:pt x="96" y="28"/>
                    </a:lnTo>
                    <a:lnTo>
                      <a:pt x="96" y="28"/>
                    </a:lnTo>
                    <a:lnTo>
                      <a:pt x="102" y="34"/>
                    </a:lnTo>
                    <a:lnTo>
                      <a:pt x="106" y="42"/>
                    </a:lnTo>
                    <a:lnTo>
                      <a:pt x="110" y="52"/>
                    </a:lnTo>
                    <a:lnTo>
                      <a:pt x="112" y="60"/>
                    </a:lnTo>
                    <a:lnTo>
                      <a:pt x="112" y="70"/>
                    </a:lnTo>
                    <a:lnTo>
                      <a:pt x="110" y="78"/>
                    </a:lnTo>
                    <a:lnTo>
                      <a:pt x="106" y="88"/>
                    </a:lnTo>
                    <a:lnTo>
                      <a:pt x="100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67" name="Freeform 101">
                <a:extLst>
                  <a:ext uri="{FF2B5EF4-FFF2-40B4-BE49-F238E27FC236}">
                    <a16:creationId xmlns:a16="http://schemas.microsoft.com/office/drawing/2014/main" id="{D995BFC3-F1A0-4F2C-9E26-1535C4DA8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3200" y="2139950"/>
                <a:ext cx="57150" cy="5715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2" y="34"/>
                  </a:cxn>
                  <a:cxn ang="0">
                    <a:pos x="4" y="36"/>
                  </a:cxn>
                  <a:cxn ang="0">
                    <a:pos x="4" y="36"/>
                  </a:cxn>
                  <a:cxn ang="0">
                    <a:pos x="6" y="34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4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32" y="0"/>
                  </a:cxn>
                </a:cxnLst>
                <a:rect l="0" t="0" r="r" b="b"/>
                <a:pathLst>
                  <a:path w="36" h="36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68" name="Freeform 103">
                <a:extLst>
                  <a:ext uri="{FF2B5EF4-FFF2-40B4-BE49-F238E27FC236}">
                    <a16:creationId xmlns:a16="http://schemas.microsoft.com/office/drawing/2014/main" id="{CEC7AB8D-6862-4E4A-9025-4C5F462B2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00800" y="2000250"/>
                <a:ext cx="406400" cy="342900"/>
              </a:xfrm>
              <a:custGeom>
                <a:avLst/>
                <a:gdLst/>
                <a:ahLst/>
                <a:cxnLst>
                  <a:cxn ang="0">
                    <a:pos x="202" y="42"/>
                  </a:cxn>
                  <a:cxn ang="0">
                    <a:pos x="190" y="16"/>
                  </a:cxn>
                  <a:cxn ang="0">
                    <a:pos x="182" y="4"/>
                  </a:cxn>
                  <a:cxn ang="0">
                    <a:pos x="168" y="0"/>
                  </a:cxn>
                  <a:cxn ang="0">
                    <a:pos x="88" y="0"/>
                  </a:cxn>
                  <a:cxn ang="0">
                    <a:pos x="74" y="4"/>
                  </a:cxn>
                  <a:cxn ang="0">
                    <a:pos x="66" y="16"/>
                  </a:cxn>
                  <a:cxn ang="0">
                    <a:pos x="20" y="48"/>
                  </a:cxn>
                  <a:cxn ang="0">
                    <a:pos x="12" y="52"/>
                  </a:cxn>
                  <a:cxn ang="0">
                    <a:pos x="2" y="64"/>
                  </a:cxn>
                  <a:cxn ang="0">
                    <a:pos x="0" y="192"/>
                  </a:cxn>
                  <a:cxn ang="0">
                    <a:pos x="2" y="202"/>
                  </a:cxn>
                  <a:cxn ang="0">
                    <a:pos x="14" y="214"/>
                  </a:cxn>
                  <a:cxn ang="0">
                    <a:pos x="232" y="216"/>
                  </a:cxn>
                  <a:cxn ang="0">
                    <a:pos x="242" y="214"/>
                  </a:cxn>
                  <a:cxn ang="0">
                    <a:pos x="254" y="202"/>
                  </a:cxn>
                  <a:cxn ang="0">
                    <a:pos x="256" y="72"/>
                  </a:cxn>
                  <a:cxn ang="0">
                    <a:pos x="254" y="64"/>
                  </a:cxn>
                  <a:cxn ang="0">
                    <a:pos x="244" y="52"/>
                  </a:cxn>
                  <a:cxn ang="0">
                    <a:pos x="240" y="192"/>
                  </a:cxn>
                  <a:cxn ang="0">
                    <a:pos x="240" y="196"/>
                  </a:cxn>
                  <a:cxn ang="0">
                    <a:pos x="236" y="200"/>
                  </a:cxn>
                  <a:cxn ang="0">
                    <a:pos x="24" y="200"/>
                  </a:cxn>
                  <a:cxn ang="0">
                    <a:pos x="20" y="200"/>
                  </a:cxn>
                  <a:cxn ang="0">
                    <a:pos x="16" y="196"/>
                  </a:cxn>
                  <a:cxn ang="0">
                    <a:pos x="16" y="72"/>
                  </a:cxn>
                  <a:cxn ang="0">
                    <a:pos x="18" y="66"/>
                  </a:cxn>
                  <a:cxn ang="0">
                    <a:pos x="66" y="56"/>
                  </a:cxn>
                  <a:cxn ang="0">
                    <a:pos x="80" y="22"/>
                  </a:cxn>
                  <a:cxn ang="0">
                    <a:pos x="88" y="16"/>
                  </a:cxn>
                  <a:cxn ang="0">
                    <a:pos x="168" y="16"/>
                  </a:cxn>
                  <a:cxn ang="0">
                    <a:pos x="176" y="22"/>
                  </a:cxn>
                  <a:cxn ang="0">
                    <a:pos x="234" y="64"/>
                  </a:cxn>
                  <a:cxn ang="0">
                    <a:pos x="238" y="66"/>
                  </a:cxn>
                  <a:cxn ang="0">
                    <a:pos x="240" y="192"/>
                  </a:cxn>
                </a:cxnLst>
                <a:rect l="0" t="0" r="r" b="b"/>
                <a:pathLst>
                  <a:path w="256" h="216">
                    <a:moveTo>
                      <a:pt x="236" y="48"/>
                    </a:moveTo>
                    <a:lnTo>
                      <a:pt x="202" y="42"/>
                    </a:lnTo>
                    <a:lnTo>
                      <a:pt x="190" y="16"/>
                    </a:lnTo>
                    <a:lnTo>
                      <a:pt x="190" y="16"/>
                    </a:lnTo>
                    <a:lnTo>
                      <a:pt x="186" y="8"/>
                    </a:lnTo>
                    <a:lnTo>
                      <a:pt x="182" y="4"/>
                    </a:lnTo>
                    <a:lnTo>
                      <a:pt x="176" y="2"/>
                    </a:lnTo>
                    <a:lnTo>
                      <a:pt x="168" y="0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6" y="16"/>
                    </a:lnTo>
                    <a:lnTo>
                      <a:pt x="54" y="42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2" y="52"/>
                    </a:lnTo>
                    <a:lnTo>
                      <a:pt x="6" y="56"/>
                    </a:lnTo>
                    <a:lnTo>
                      <a:pt x="2" y="64"/>
                    </a:lnTo>
                    <a:lnTo>
                      <a:pt x="0" y="72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2" y="202"/>
                    </a:lnTo>
                    <a:lnTo>
                      <a:pt x="8" y="208"/>
                    </a:lnTo>
                    <a:lnTo>
                      <a:pt x="14" y="214"/>
                    </a:lnTo>
                    <a:lnTo>
                      <a:pt x="24" y="216"/>
                    </a:lnTo>
                    <a:lnTo>
                      <a:pt x="232" y="216"/>
                    </a:lnTo>
                    <a:lnTo>
                      <a:pt x="232" y="216"/>
                    </a:lnTo>
                    <a:lnTo>
                      <a:pt x="242" y="214"/>
                    </a:lnTo>
                    <a:lnTo>
                      <a:pt x="248" y="208"/>
                    </a:lnTo>
                    <a:lnTo>
                      <a:pt x="254" y="202"/>
                    </a:lnTo>
                    <a:lnTo>
                      <a:pt x="256" y="192"/>
                    </a:lnTo>
                    <a:lnTo>
                      <a:pt x="256" y="72"/>
                    </a:lnTo>
                    <a:lnTo>
                      <a:pt x="256" y="72"/>
                    </a:lnTo>
                    <a:lnTo>
                      <a:pt x="254" y="64"/>
                    </a:lnTo>
                    <a:lnTo>
                      <a:pt x="250" y="56"/>
                    </a:lnTo>
                    <a:lnTo>
                      <a:pt x="244" y="52"/>
                    </a:lnTo>
                    <a:lnTo>
                      <a:pt x="236" y="48"/>
                    </a:lnTo>
                    <a:close/>
                    <a:moveTo>
                      <a:pt x="240" y="192"/>
                    </a:moveTo>
                    <a:lnTo>
                      <a:pt x="240" y="192"/>
                    </a:lnTo>
                    <a:lnTo>
                      <a:pt x="240" y="196"/>
                    </a:lnTo>
                    <a:lnTo>
                      <a:pt x="238" y="198"/>
                    </a:lnTo>
                    <a:lnTo>
                      <a:pt x="236" y="200"/>
                    </a:lnTo>
                    <a:lnTo>
                      <a:pt x="232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0" y="200"/>
                    </a:lnTo>
                    <a:lnTo>
                      <a:pt x="18" y="198"/>
                    </a:lnTo>
                    <a:lnTo>
                      <a:pt x="16" y="196"/>
                    </a:lnTo>
                    <a:lnTo>
                      <a:pt x="16" y="192"/>
                    </a:lnTo>
                    <a:lnTo>
                      <a:pt x="16" y="72"/>
                    </a:lnTo>
                    <a:lnTo>
                      <a:pt x="16" y="72"/>
                    </a:lnTo>
                    <a:lnTo>
                      <a:pt x="18" y="66"/>
                    </a:lnTo>
                    <a:lnTo>
                      <a:pt x="22" y="64"/>
                    </a:lnTo>
                    <a:lnTo>
                      <a:pt x="66" y="56"/>
                    </a:lnTo>
                    <a:lnTo>
                      <a:pt x="80" y="22"/>
                    </a:lnTo>
                    <a:lnTo>
                      <a:pt x="80" y="22"/>
                    </a:lnTo>
                    <a:lnTo>
                      <a:pt x="84" y="18"/>
                    </a:lnTo>
                    <a:lnTo>
                      <a:pt x="88" y="16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2" y="18"/>
                    </a:lnTo>
                    <a:lnTo>
                      <a:pt x="176" y="22"/>
                    </a:lnTo>
                    <a:lnTo>
                      <a:pt x="190" y="56"/>
                    </a:lnTo>
                    <a:lnTo>
                      <a:pt x="234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0" y="72"/>
                    </a:lnTo>
                    <a:lnTo>
                      <a:pt x="240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921BC6F3-E38C-4C8A-BCFF-4F72C039579B}"/>
                </a:ext>
              </a:extLst>
            </p:cNvPr>
            <p:cNvGrpSpPr/>
            <p:nvPr/>
          </p:nvGrpSpPr>
          <p:grpSpPr>
            <a:xfrm>
              <a:off x="4612485" y="1876873"/>
              <a:ext cx="443465" cy="443465"/>
              <a:chOff x="5588000" y="1149350"/>
              <a:chExt cx="406400" cy="406400"/>
            </a:xfrm>
            <a:grpFill/>
          </p:grpSpPr>
          <p:sp>
            <p:nvSpPr>
              <p:cNvPr id="63" name="Freeform 145">
                <a:extLst>
                  <a:ext uri="{FF2B5EF4-FFF2-40B4-BE49-F238E27FC236}">
                    <a16:creationId xmlns:a16="http://schemas.microsoft.com/office/drawing/2014/main" id="{0E1B580A-E7C1-4284-A87E-BF255E0AA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0250" y="1200150"/>
                <a:ext cx="133350" cy="133350"/>
              </a:xfrm>
              <a:custGeom>
                <a:avLst/>
                <a:gdLst/>
                <a:ahLst/>
                <a:cxnLst>
                  <a:cxn ang="0">
                    <a:pos x="76" y="80"/>
                  </a:cxn>
                  <a:cxn ang="0">
                    <a:pos x="76" y="80"/>
                  </a:cxn>
                  <a:cxn ang="0">
                    <a:pos x="76" y="80"/>
                  </a:cxn>
                  <a:cxn ang="0">
                    <a:pos x="78" y="82"/>
                  </a:cxn>
                  <a:cxn ang="0">
                    <a:pos x="80" y="84"/>
                  </a:cxn>
                  <a:cxn ang="0">
                    <a:pos x="80" y="84"/>
                  </a:cxn>
                  <a:cxn ang="0">
                    <a:pos x="82" y="82"/>
                  </a:cxn>
                  <a:cxn ang="0">
                    <a:pos x="84" y="80"/>
                  </a:cxn>
                  <a:cxn ang="0">
                    <a:pos x="84" y="80"/>
                  </a:cxn>
                  <a:cxn ang="0">
                    <a:pos x="84" y="80"/>
                  </a:cxn>
                  <a:cxn ang="0">
                    <a:pos x="84" y="80"/>
                  </a:cxn>
                  <a:cxn ang="0">
                    <a:pos x="82" y="64"/>
                  </a:cxn>
                  <a:cxn ang="0">
                    <a:pos x="78" y="48"/>
                  </a:cxn>
                  <a:cxn ang="0">
                    <a:pos x="70" y="36"/>
                  </a:cxn>
                  <a:cxn ang="0">
                    <a:pos x="60" y="24"/>
                  </a:cxn>
                  <a:cxn ang="0">
                    <a:pos x="48" y="14"/>
                  </a:cxn>
                  <a:cxn ang="0">
                    <a:pos x="36" y="6"/>
                  </a:cxn>
                  <a:cxn ang="0">
                    <a:pos x="20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18" y="10"/>
                  </a:cxn>
                  <a:cxn ang="0">
                    <a:pos x="32" y="14"/>
                  </a:cxn>
                  <a:cxn ang="0">
                    <a:pos x="44" y="20"/>
                  </a:cxn>
                  <a:cxn ang="0">
                    <a:pos x="54" y="30"/>
                  </a:cxn>
                  <a:cxn ang="0">
                    <a:pos x="64" y="40"/>
                  </a:cxn>
                  <a:cxn ang="0">
                    <a:pos x="70" y="52"/>
                  </a:cxn>
                  <a:cxn ang="0">
                    <a:pos x="74" y="66"/>
                  </a:cxn>
                  <a:cxn ang="0">
                    <a:pos x="76" y="80"/>
                  </a:cxn>
                </a:cxnLst>
                <a:rect l="0" t="0" r="r" b="b"/>
                <a:pathLst>
                  <a:path w="84" h="84">
                    <a:moveTo>
                      <a:pt x="76" y="80"/>
                    </a:moveTo>
                    <a:lnTo>
                      <a:pt x="76" y="80"/>
                    </a:lnTo>
                    <a:lnTo>
                      <a:pt x="76" y="80"/>
                    </a:lnTo>
                    <a:lnTo>
                      <a:pt x="78" y="82"/>
                    </a:lnTo>
                    <a:lnTo>
                      <a:pt x="80" y="84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4" y="80"/>
                    </a:lnTo>
                    <a:lnTo>
                      <a:pt x="82" y="64"/>
                    </a:lnTo>
                    <a:lnTo>
                      <a:pt x="78" y="48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8" y="14"/>
                    </a:lnTo>
                    <a:lnTo>
                      <a:pt x="36" y="6"/>
                    </a:lnTo>
                    <a:lnTo>
                      <a:pt x="20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8" y="10"/>
                    </a:lnTo>
                    <a:lnTo>
                      <a:pt x="32" y="14"/>
                    </a:lnTo>
                    <a:lnTo>
                      <a:pt x="44" y="20"/>
                    </a:lnTo>
                    <a:lnTo>
                      <a:pt x="54" y="30"/>
                    </a:lnTo>
                    <a:lnTo>
                      <a:pt x="64" y="40"/>
                    </a:lnTo>
                    <a:lnTo>
                      <a:pt x="70" y="52"/>
                    </a:lnTo>
                    <a:lnTo>
                      <a:pt x="74" y="66"/>
                    </a:lnTo>
                    <a:lnTo>
                      <a:pt x="76" y="8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64" name="Freeform 147">
                <a:extLst>
                  <a:ext uri="{FF2B5EF4-FFF2-40B4-BE49-F238E27FC236}">
                    <a16:creationId xmlns:a16="http://schemas.microsoft.com/office/drawing/2014/main" id="{A44D4AA5-F287-4135-A62F-A7EB6D6F70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0" y="1149350"/>
                <a:ext cx="406400" cy="406400"/>
              </a:xfrm>
              <a:custGeom>
                <a:avLst/>
                <a:gdLst/>
                <a:ahLst/>
                <a:cxnLst>
                  <a:cxn ang="0">
                    <a:pos x="72" y="8"/>
                  </a:cxn>
                  <a:cxn ang="0">
                    <a:pos x="56" y="0"/>
                  </a:cxn>
                  <a:cxn ang="0">
                    <a:pos x="46" y="2"/>
                  </a:cxn>
                  <a:cxn ang="0">
                    <a:pos x="40" y="6"/>
                  </a:cxn>
                  <a:cxn ang="0">
                    <a:pos x="34" y="16"/>
                  </a:cxn>
                  <a:cxn ang="0">
                    <a:pos x="32" y="134"/>
                  </a:cxn>
                  <a:cxn ang="0">
                    <a:pos x="8" y="160"/>
                  </a:cxn>
                  <a:cxn ang="0">
                    <a:pos x="0" y="176"/>
                  </a:cxn>
                  <a:cxn ang="0">
                    <a:pos x="8" y="192"/>
                  </a:cxn>
                  <a:cxn ang="0">
                    <a:pos x="64" y="248"/>
                  </a:cxn>
                  <a:cxn ang="0">
                    <a:pos x="80" y="256"/>
                  </a:cxn>
                  <a:cxn ang="0">
                    <a:pos x="90" y="254"/>
                  </a:cxn>
                  <a:cxn ang="0">
                    <a:pos x="122" y="224"/>
                  </a:cxn>
                  <a:cxn ang="0">
                    <a:pos x="232" y="224"/>
                  </a:cxn>
                  <a:cxn ang="0">
                    <a:pos x="246" y="220"/>
                  </a:cxn>
                  <a:cxn ang="0">
                    <a:pos x="254" y="210"/>
                  </a:cxn>
                  <a:cxn ang="0">
                    <a:pos x="256" y="202"/>
                  </a:cxn>
                  <a:cxn ang="0">
                    <a:pos x="254" y="188"/>
                  </a:cxn>
                  <a:cxn ang="0">
                    <a:pos x="72" y="8"/>
                  </a:cxn>
                  <a:cxn ang="0">
                    <a:pos x="86" y="238"/>
                  </a:cxn>
                  <a:cxn ang="0">
                    <a:pos x="82" y="240"/>
                  </a:cxn>
                  <a:cxn ang="0">
                    <a:pos x="80" y="240"/>
                  </a:cxn>
                  <a:cxn ang="0">
                    <a:pos x="74" y="238"/>
                  </a:cxn>
                  <a:cxn ang="0">
                    <a:pos x="18" y="182"/>
                  </a:cxn>
                  <a:cxn ang="0">
                    <a:pos x="16" y="176"/>
                  </a:cxn>
                  <a:cxn ang="0">
                    <a:pos x="16" y="174"/>
                  </a:cxn>
                  <a:cxn ang="0">
                    <a:pos x="44" y="146"/>
                  </a:cxn>
                  <a:cxn ang="0">
                    <a:pos x="44" y="146"/>
                  </a:cxn>
                  <a:cxn ang="0">
                    <a:pos x="110" y="212"/>
                  </a:cxn>
                  <a:cxn ang="0">
                    <a:pos x="122" y="208"/>
                  </a:cxn>
                  <a:cxn ang="0">
                    <a:pos x="118" y="208"/>
                  </a:cxn>
                  <a:cxn ang="0">
                    <a:pos x="48" y="138"/>
                  </a:cxn>
                  <a:cxn ang="0">
                    <a:pos x="48" y="38"/>
                  </a:cxn>
                  <a:cxn ang="0">
                    <a:pos x="122" y="208"/>
                  </a:cxn>
                  <a:cxn ang="0">
                    <a:pos x="240" y="204"/>
                  </a:cxn>
                  <a:cxn ang="0">
                    <a:pos x="232" y="208"/>
                  </a:cxn>
                  <a:cxn ang="0">
                    <a:pos x="48" y="26"/>
                  </a:cxn>
                  <a:cxn ang="0">
                    <a:pos x="48" y="24"/>
                  </a:cxn>
                  <a:cxn ang="0">
                    <a:pos x="52" y="16"/>
                  </a:cxn>
                  <a:cxn ang="0">
                    <a:pos x="56" y="16"/>
                  </a:cxn>
                  <a:cxn ang="0">
                    <a:pos x="60" y="16"/>
                  </a:cxn>
                  <a:cxn ang="0">
                    <a:pos x="238" y="194"/>
                  </a:cxn>
                  <a:cxn ang="0">
                    <a:pos x="240" y="198"/>
                  </a:cxn>
                </a:cxnLst>
                <a:rect l="0" t="0" r="r" b="b"/>
                <a:pathLst>
                  <a:path w="256" h="256">
                    <a:moveTo>
                      <a:pt x="72" y="8"/>
                    </a:moveTo>
                    <a:lnTo>
                      <a:pt x="72" y="8"/>
                    </a:lnTo>
                    <a:lnTo>
                      <a:pt x="66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0" y="6"/>
                    </a:lnTo>
                    <a:lnTo>
                      <a:pt x="36" y="10"/>
                    </a:lnTo>
                    <a:lnTo>
                      <a:pt x="34" y="16"/>
                    </a:lnTo>
                    <a:lnTo>
                      <a:pt x="32" y="24"/>
                    </a:lnTo>
                    <a:lnTo>
                      <a:pt x="32" y="134"/>
                    </a:lnTo>
                    <a:lnTo>
                      <a:pt x="8" y="160"/>
                    </a:lnTo>
                    <a:lnTo>
                      <a:pt x="8" y="160"/>
                    </a:lnTo>
                    <a:lnTo>
                      <a:pt x="2" y="166"/>
                    </a:lnTo>
                    <a:lnTo>
                      <a:pt x="0" y="176"/>
                    </a:lnTo>
                    <a:lnTo>
                      <a:pt x="2" y="186"/>
                    </a:lnTo>
                    <a:lnTo>
                      <a:pt x="8" y="192"/>
                    </a:lnTo>
                    <a:lnTo>
                      <a:pt x="64" y="248"/>
                    </a:lnTo>
                    <a:lnTo>
                      <a:pt x="64" y="248"/>
                    </a:lnTo>
                    <a:lnTo>
                      <a:pt x="70" y="254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90" y="254"/>
                    </a:lnTo>
                    <a:lnTo>
                      <a:pt x="96" y="248"/>
                    </a:lnTo>
                    <a:lnTo>
                      <a:pt x="122" y="224"/>
                    </a:lnTo>
                    <a:lnTo>
                      <a:pt x="232" y="224"/>
                    </a:lnTo>
                    <a:lnTo>
                      <a:pt x="232" y="224"/>
                    </a:lnTo>
                    <a:lnTo>
                      <a:pt x="240" y="222"/>
                    </a:lnTo>
                    <a:lnTo>
                      <a:pt x="246" y="220"/>
                    </a:lnTo>
                    <a:lnTo>
                      <a:pt x="250" y="216"/>
                    </a:lnTo>
                    <a:lnTo>
                      <a:pt x="254" y="210"/>
                    </a:lnTo>
                    <a:lnTo>
                      <a:pt x="254" y="210"/>
                    </a:lnTo>
                    <a:lnTo>
                      <a:pt x="256" y="202"/>
                    </a:lnTo>
                    <a:lnTo>
                      <a:pt x="256" y="196"/>
                    </a:lnTo>
                    <a:lnTo>
                      <a:pt x="254" y="188"/>
                    </a:lnTo>
                    <a:lnTo>
                      <a:pt x="248" y="184"/>
                    </a:lnTo>
                    <a:lnTo>
                      <a:pt x="72" y="8"/>
                    </a:lnTo>
                    <a:close/>
                    <a:moveTo>
                      <a:pt x="110" y="212"/>
                    </a:moveTo>
                    <a:lnTo>
                      <a:pt x="86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0"/>
                    </a:lnTo>
                    <a:lnTo>
                      <a:pt x="80" y="240"/>
                    </a:lnTo>
                    <a:lnTo>
                      <a:pt x="78" y="240"/>
                    </a:lnTo>
                    <a:lnTo>
                      <a:pt x="74" y="238"/>
                    </a:lnTo>
                    <a:lnTo>
                      <a:pt x="18" y="182"/>
                    </a:lnTo>
                    <a:lnTo>
                      <a:pt x="18" y="182"/>
                    </a:lnTo>
                    <a:lnTo>
                      <a:pt x="16" y="178"/>
                    </a:lnTo>
                    <a:lnTo>
                      <a:pt x="16" y="176"/>
                    </a:lnTo>
                    <a:lnTo>
                      <a:pt x="16" y="176"/>
                    </a:lnTo>
                    <a:lnTo>
                      <a:pt x="16" y="174"/>
                    </a:lnTo>
                    <a:lnTo>
                      <a:pt x="18" y="170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44" y="146"/>
                    </a:lnTo>
                    <a:lnTo>
                      <a:pt x="110" y="212"/>
                    </a:lnTo>
                    <a:lnTo>
                      <a:pt x="110" y="212"/>
                    </a:lnTo>
                    <a:lnTo>
                      <a:pt x="110" y="212"/>
                    </a:lnTo>
                    <a:close/>
                    <a:moveTo>
                      <a:pt x="122" y="208"/>
                    </a:moveTo>
                    <a:lnTo>
                      <a:pt x="122" y="208"/>
                    </a:lnTo>
                    <a:lnTo>
                      <a:pt x="118" y="20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4"/>
                    </a:lnTo>
                    <a:lnTo>
                      <a:pt x="48" y="38"/>
                    </a:lnTo>
                    <a:lnTo>
                      <a:pt x="218" y="208"/>
                    </a:lnTo>
                    <a:lnTo>
                      <a:pt x="122" y="208"/>
                    </a:lnTo>
                    <a:close/>
                    <a:moveTo>
                      <a:pt x="240" y="204"/>
                    </a:moveTo>
                    <a:lnTo>
                      <a:pt x="240" y="204"/>
                    </a:lnTo>
                    <a:lnTo>
                      <a:pt x="236" y="206"/>
                    </a:lnTo>
                    <a:lnTo>
                      <a:pt x="232" y="208"/>
                    </a:lnTo>
                    <a:lnTo>
                      <a:pt x="230" y="208"/>
                    </a:lnTo>
                    <a:lnTo>
                      <a:pt x="48" y="26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50" y="20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8"/>
                    </a:lnTo>
                    <a:lnTo>
                      <a:pt x="238" y="194"/>
                    </a:lnTo>
                    <a:lnTo>
                      <a:pt x="238" y="194"/>
                    </a:lnTo>
                    <a:lnTo>
                      <a:pt x="240" y="198"/>
                    </a:lnTo>
                    <a:lnTo>
                      <a:pt x="240" y="2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65" name="Freeform 152">
                <a:extLst>
                  <a:ext uri="{FF2B5EF4-FFF2-40B4-BE49-F238E27FC236}">
                    <a16:creationId xmlns:a16="http://schemas.microsoft.com/office/drawing/2014/main" id="{33A6BB0A-D271-4087-85A7-58695FDF8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3900" y="1149350"/>
                <a:ext cx="190500" cy="1905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8" y="18"/>
                  </a:cxn>
                  <a:cxn ang="0">
                    <a:pos x="46" y="24"/>
                  </a:cxn>
                  <a:cxn ang="0">
                    <a:pos x="62" y="32"/>
                  </a:cxn>
                  <a:cxn ang="0">
                    <a:pos x="76" y="44"/>
                  </a:cxn>
                  <a:cxn ang="0">
                    <a:pos x="88" y="58"/>
                  </a:cxn>
                  <a:cxn ang="0">
                    <a:pos x="96" y="74"/>
                  </a:cxn>
                  <a:cxn ang="0">
                    <a:pos x="102" y="92"/>
                  </a:cxn>
                  <a:cxn ang="0">
                    <a:pos x="104" y="112"/>
                  </a:cxn>
                  <a:cxn ang="0">
                    <a:pos x="104" y="112"/>
                  </a:cxn>
                  <a:cxn ang="0">
                    <a:pos x="104" y="112"/>
                  </a:cxn>
                  <a:cxn ang="0">
                    <a:pos x="104" y="116"/>
                  </a:cxn>
                  <a:cxn ang="0">
                    <a:pos x="106" y="118"/>
                  </a:cxn>
                  <a:cxn ang="0">
                    <a:pos x="108" y="120"/>
                  </a:cxn>
                  <a:cxn ang="0">
                    <a:pos x="112" y="120"/>
                  </a:cxn>
                  <a:cxn ang="0">
                    <a:pos x="112" y="120"/>
                  </a:cxn>
                  <a:cxn ang="0">
                    <a:pos x="116" y="120"/>
                  </a:cxn>
                  <a:cxn ang="0">
                    <a:pos x="118" y="118"/>
                  </a:cxn>
                  <a:cxn ang="0">
                    <a:pos x="120" y="116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20" y="112"/>
                  </a:cxn>
                  <a:cxn ang="0">
                    <a:pos x="118" y="90"/>
                  </a:cxn>
                  <a:cxn ang="0">
                    <a:pos x="112" y="68"/>
                  </a:cxn>
                  <a:cxn ang="0">
                    <a:pos x="100" y="50"/>
                  </a:cxn>
                  <a:cxn ang="0">
                    <a:pos x="88" y="32"/>
                  </a:cxn>
                  <a:cxn ang="0">
                    <a:pos x="70" y="20"/>
                  </a:cxn>
                  <a:cxn ang="0">
                    <a:pos x="52" y="8"/>
                  </a:cxn>
                  <a:cxn ang="0">
                    <a:pos x="3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20" h="120">
                    <a:moveTo>
                      <a:pt x="8" y="16"/>
                    </a:moveTo>
                    <a:lnTo>
                      <a:pt x="8" y="16"/>
                    </a:lnTo>
                    <a:lnTo>
                      <a:pt x="8" y="16"/>
                    </a:lnTo>
                    <a:lnTo>
                      <a:pt x="28" y="18"/>
                    </a:lnTo>
                    <a:lnTo>
                      <a:pt x="46" y="24"/>
                    </a:lnTo>
                    <a:lnTo>
                      <a:pt x="62" y="32"/>
                    </a:lnTo>
                    <a:lnTo>
                      <a:pt x="76" y="44"/>
                    </a:lnTo>
                    <a:lnTo>
                      <a:pt x="88" y="58"/>
                    </a:lnTo>
                    <a:lnTo>
                      <a:pt x="96" y="74"/>
                    </a:lnTo>
                    <a:lnTo>
                      <a:pt x="102" y="9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2"/>
                    </a:lnTo>
                    <a:lnTo>
                      <a:pt x="104" y="116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6" y="120"/>
                    </a:lnTo>
                    <a:lnTo>
                      <a:pt x="118" y="118"/>
                    </a:lnTo>
                    <a:lnTo>
                      <a:pt x="120" y="116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20" y="112"/>
                    </a:lnTo>
                    <a:lnTo>
                      <a:pt x="118" y="90"/>
                    </a:lnTo>
                    <a:lnTo>
                      <a:pt x="112" y="68"/>
                    </a:lnTo>
                    <a:lnTo>
                      <a:pt x="100" y="50"/>
                    </a:lnTo>
                    <a:lnTo>
                      <a:pt x="88" y="32"/>
                    </a:lnTo>
                    <a:lnTo>
                      <a:pt x="70" y="20"/>
                    </a:lnTo>
                    <a:lnTo>
                      <a:pt x="52" y="8"/>
                    </a:lnTo>
                    <a:lnTo>
                      <a:pt x="3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44" name="Freeform 179">
              <a:extLst>
                <a:ext uri="{FF2B5EF4-FFF2-40B4-BE49-F238E27FC236}">
                  <a16:creationId xmlns:a16="http://schemas.microsoft.com/office/drawing/2014/main" id="{93CCE40E-1E25-4E65-9D37-3788799CCD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765" y="1932306"/>
              <a:ext cx="443465" cy="318740"/>
            </a:xfrm>
            <a:custGeom>
              <a:avLst/>
              <a:gdLst/>
              <a:ahLst/>
              <a:cxnLst>
                <a:cxn ang="0">
                  <a:pos x="204" y="52"/>
                </a:cxn>
                <a:cxn ang="0">
                  <a:pos x="184" y="18"/>
                </a:cxn>
                <a:cxn ang="0">
                  <a:pos x="150" y="2"/>
                </a:cxn>
                <a:cxn ang="0">
                  <a:pos x="126" y="0"/>
                </a:cxn>
                <a:cxn ang="0">
                  <a:pos x="96" y="12"/>
                </a:cxn>
                <a:cxn ang="0">
                  <a:pos x="76" y="32"/>
                </a:cxn>
                <a:cxn ang="0">
                  <a:pos x="60" y="40"/>
                </a:cxn>
                <a:cxn ang="0">
                  <a:pos x="46" y="42"/>
                </a:cxn>
                <a:cxn ang="0">
                  <a:pos x="30" y="56"/>
                </a:cxn>
                <a:cxn ang="0">
                  <a:pos x="24" y="76"/>
                </a:cxn>
                <a:cxn ang="0">
                  <a:pos x="26" y="88"/>
                </a:cxn>
                <a:cxn ang="0">
                  <a:pos x="2" y="118"/>
                </a:cxn>
                <a:cxn ang="0">
                  <a:pos x="2" y="142"/>
                </a:cxn>
                <a:cxn ang="0">
                  <a:pos x="16" y="168"/>
                </a:cxn>
                <a:cxn ang="0">
                  <a:pos x="42" y="182"/>
                </a:cxn>
                <a:cxn ang="0">
                  <a:pos x="196" y="184"/>
                </a:cxn>
                <a:cxn ang="0">
                  <a:pos x="208" y="182"/>
                </a:cxn>
                <a:cxn ang="0">
                  <a:pos x="238" y="166"/>
                </a:cxn>
                <a:cxn ang="0">
                  <a:pos x="254" y="136"/>
                </a:cxn>
                <a:cxn ang="0">
                  <a:pos x="256" y="114"/>
                </a:cxn>
                <a:cxn ang="0">
                  <a:pos x="242" y="86"/>
                </a:cxn>
                <a:cxn ang="0">
                  <a:pos x="218" y="68"/>
                </a:cxn>
                <a:cxn ang="0">
                  <a:pos x="196" y="168"/>
                </a:cxn>
                <a:cxn ang="0">
                  <a:pos x="44" y="168"/>
                </a:cxn>
                <a:cxn ang="0">
                  <a:pos x="26" y="158"/>
                </a:cxn>
                <a:cxn ang="0">
                  <a:pos x="16" y="140"/>
                </a:cxn>
                <a:cxn ang="0">
                  <a:pos x="18" y="122"/>
                </a:cxn>
                <a:cxn ang="0">
                  <a:pos x="34" y="102"/>
                </a:cxn>
                <a:cxn ang="0">
                  <a:pos x="44" y="94"/>
                </a:cxn>
                <a:cxn ang="0">
                  <a:pos x="42" y="82"/>
                </a:cxn>
                <a:cxn ang="0">
                  <a:pos x="42" y="68"/>
                </a:cxn>
                <a:cxn ang="0">
                  <a:pos x="60" y="56"/>
                </a:cxn>
                <a:cxn ang="0">
                  <a:pos x="70" y="58"/>
                </a:cxn>
                <a:cxn ang="0">
                  <a:pos x="80" y="58"/>
                </a:cxn>
                <a:cxn ang="0">
                  <a:pos x="86" y="48"/>
                </a:cxn>
                <a:cxn ang="0">
                  <a:pos x="120" y="18"/>
                </a:cxn>
                <a:cxn ang="0">
                  <a:pos x="146" y="16"/>
                </a:cxn>
                <a:cxn ang="0">
                  <a:pos x="174" y="30"/>
                </a:cxn>
                <a:cxn ang="0">
                  <a:pos x="190" y="56"/>
                </a:cxn>
                <a:cxn ang="0">
                  <a:pos x="192" y="74"/>
                </a:cxn>
                <a:cxn ang="0">
                  <a:pos x="204" y="80"/>
                </a:cxn>
                <a:cxn ang="0">
                  <a:pos x="218" y="86"/>
                </a:cxn>
                <a:cxn ang="0">
                  <a:pos x="234" y="102"/>
                </a:cxn>
                <a:cxn ang="0">
                  <a:pos x="240" y="124"/>
                </a:cxn>
                <a:cxn ang="0">
                  <a:pos x="236" y="142"/>
                </a:cxn>
                <a:cxn ang="0">
                  <a:pos x="220" y="160"/>
                </a:cxn>
                <a:cxn ang="0">
                  <a:pos x="196" y="168"/>
                </a:cxn>
              </a:cxnLst>
              <a:rect l="0" t="0" r="r" b="b"/>
              <a:pathLst>
                <a:path w="256" h="184">
                  <a:moveTo>
                    <a:pt x="208" y="66"/>
                  </a:moveTo>
                  <a:lnTo>
                    <a:pt x="208" y="66"/>
                  </a:lnTo>
                  <a:lnTo>
                    <a:pt x="204" y="52"/>
                  </a:lnTo>
                  <a:lnTo>
                    <a:pt x="200" y="40"/>
                  </a:lnTo>
                  <a:lnTo>
                    <a:pt x="194" y="28"/>
                  </a:lnTo>
                  <a:lnTo>
                    <a:pt x="184" y="18"/>
                  </a:lnTo>
                  <a:lnTo>
                    <a:pt x="174" y="10"/>
                  </a:lnTo>
                  <a:lnTo>
                    <a:pt x="162" y="6"/>
                  </a:lnTo>
                  <a:lnTo>
                    <a:pt x="150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6" y="0"/>
                  </a:lnTo>
                  <a:lnTo>
                    <a:pt x="116" y="4"/>
                  </a:lnTo>
                  <a:lnTo>
                    <a:pt x="106" y="6"/>
                  </a:lnTo>
                  <a:lnTo>
                    <a:pt x="96" y="12"/>
                  </a:lnTo>
                  <a:lnTo>
                    <a:pt x="88" y="18"/>
                  </a:lnTo>
                  <a:lnTo>
                    <a:pt x="82" y="24"/>
                  </a:lnTo>
                  <a:lnTo>
                    <a:pt x="76" y="3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2" y="40"/>
                  </a:lnTo>
                  <a:lnTo>
                    <a:pt x="46" y="42"/>
                  </a:lnTo>
                  <a:lnTo>
                    <a:pt x="40" y="46"/>
                  </a:lnTo>
                  <a:lnTo>
                    <a:pt x="34" y="50"/>
                  </a:lnTo>
                  <a:lnTo>
                    <a:pt x="30" y="56"/>
                  </a:lnTo>
                  <a:lnTo>
                    <a:pt x="26" y="62"/>
                  </a:lnTo>
                  <a:lnTo>
                    <a:pt x="24" y="6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16" y="96"/>
                  </a:lnTo>
                  <a:lnTo>
                    <a:pt x="8" y="106"/>
                  </a:lnTo>
                  <a:lnTo>
                    <a:pt x="2" y="118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42"/>
                  </a:lnTo>
                  <a:lnTo>
                    <a:pt x="4" y="152"/>
                  </a:lnTo>
                  <a:lnTo>
                    <a:pt x="8" y="162"/>
                  </a:lnTo>
                  <a:lnTo>
                    <a:pt x="16" y="168"/>
                  </a:lnTo>
                  <a:lnTo>
                    <a:pt x="22" y="176"/>
                  </a:lnTo>
                  <a:lnTo>
                    <a:pt x="32" y="180"/>
                  </a:lnTo>
                  <a:lnTo>
                    <a:pt x="42" y="182"/>
                  </a:lnTo>
                  <a:lnTo>
                    <a:pt x="52" y="184"/>
                  </a:lnTo>
                  <a:lnTo>
                    <a:pt x="52" y="184"/>
                  </a:lnTo>
                  <a:lnTo>
                    <a:pt x="196" y="184"/>
                  </a:lnTo>
                  <a:lnTo>
                    <a:pt x="196" y="184"/>
                  </a:lnTo>
                  <a:lnTo>
                    <a:pt x="196" y="184"/>
                  </a:lnTo>
                  <a:lnTo>
                    <a:pt x="208" y="182"/>
                  </a:lnTo>
                  <a:lnTo>
                    <a:pt x="220" y="180"/>
                  </a:lnTo>
                  <a:lnTo>
                    <a:pt x="230" y="174"/>
                  </a:lnTo>
                  <a:lnTo>
                    <a:pt x="238" y="166"/>
                  </a:lnTo>
                  <a:lnTo>
                    <a:pt x="246" y="158"/>
                  </a:lnTo>
                  <a:lnTo>
                    <a:pt x="252" y="148"/>
                  </a:lnTo>
                  <a:lnTo>
                    <a:pt x="254" y="13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56" y="114"/>
                  </a:lnTo>
                  <a:lnTo>
                    <a:pt x="252" y="104"/>
                  </a:lnTo>
                  <a:lnTo>
                    <a:pt x="248" y="94"/>
                  </a:lnTo>
                  <a:lnTo>
                    <a:pt x="242" y="86"/>
                  </a:lnTo>
                  <a:lnTo>
                    <a:pt x="234" y="78"/>
                  </a:lnTo>
                  <a:lnTo>
                    <a:pt x="226" y="72"/>
                  </a:lnTo>
                  <a:lnTo>
                    <a:pt x="218" y="68"/>
                  </a:lnTo>
                  <a:lnTo>
                    <a:pt x="208" y="66"/>
                  </a:lnTo>
                  <a:close/>
                  <a:moveTo>
                    <a:pt x="196" y="168"/>
                  </a:moveTo>
                  <a:lnTo>
                    <a:pt x="196" y="168"/>
                  </a:lnTo>
                  <a:lnTo>
                    <a:pt x="52" y="168"/>
                  </a:lnTo>
                  <a:lnTo>
                    <a:pt x="52" y="168"/>
                  </a:lnTo>
                  <a:lnTo>
                    <a:pt x="44" y="168"/>
                  </a:lnTo>
                  <a:lnTo>
                    <a:pt x="38" y="166"/>
                  </a:lnTo>
                  <a:lnTo>
                    <a:pt x="32" y="162"/>
                  </a:lnTo>
                  <a:lnTo>
                    <a:pt x="26" y="158"/>
                  </a:lnTo>
                  <a:lnTo>
                    <a:pt x="22" y="152"/>
                  </a:lnTo>
                  <a:lnTo>
                    <a:pt x="18" y="146"/>
                  </a:lnTo>
                  <a:lnTo>
                    <a:pt x="16" y="14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8" y="122"/>
                  </a:lnTo>
                  <a:lnTo>
                    <a:pt x="20" y="114"/>
                  </a:lnTo>
                  <a:lnTo>
                    <a:pt x="26" y="106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40" y="98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2" y="68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60"/>
                  </a:lnTo>
                  <a:lnTo>
                    <a:pt x="80" y="58"/>
                  </a:lnTo>
                  <a:lnTo>
                    <a:pt x="82" y="54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94" y="36"/>
                  </a:lnTo>
                  <a:lnTo>
                    <a:pt x="106" y="24"/>
                  </a:lnTo>
                  <a:lnTo>
                    <a:pt x="120" y="18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46" y="16"/>
                  </a:lnTo>
                  <a:lnTo>
                    <a:pt x="156" y="20"/>
                  </a:lnTo>
                  <a:lnTo>
                    <a:pt x="166" y="24"/>
                  </a:lnTo>
                  <a:lnTo>
                    <a:pt x="174" y="30"/>
                  </a:lnTo>
                  <a:lnTo>
                    <a:pt x="180" y="38"/>
                  </a:lnTo>
                  <a:lnTo>
                    <a:pt x="186" y="46"/>
                  </a:lnTo>
                  <a:lnTo>
                    <a:pt x="190" y="56"/>
                  </a:lnTo>
                  <a:lnTo>
                    <a:pt x="192" y="66"/>
                  </a:lnTo>
                  <a:lnTo>
                    <a:pt x="192" y="66"/>
                  </a:lnTo>
                  <a:lnTo>
                    <a:pt x="192" y="74"/>
                  </a:lnTo>
                  <a:lnTo>
                    <a:pt x="194" y="78"/>
                  </a:lnTo>
                  <a:lnTo>
                    <a:pt x="198" y="80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212" y="82"/>
                  </a:lnTo>
                  <a:lnTo>
                    <a:pt x="218" y="86"/>
                  </a:lnTo>
                  <a:lnTo>
                    <a:pt x="224" y="90"/>
                  </a:lnTo>
                  <a:lnTo>
                    <a:pt x="230" y="96"/>
                  </a:lnTo>
                  <a:lnTo>
                    <a:pt x="234" y="102"/>
                  </a:lnTo>
                  <a:lnTo>
                    <a:pt x="238" y="108"/>
                  </a:lnTo>
                  <a:lnTo>
                    <a:pt x="240" y="116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40" y="132"/>
                  </a:lnTo>
                  <a:lnTo>
                    <a:pt x="236" y="142"/>
                  </a:lnTo>
                  <a:lnTo>
                    <a:pt x="232" y="148"/>
                  </a:lnTo>
                  <a:lnTo>
                    <a:pt x="228" y="156"/>
                  </a:lnTo>
                  <a:lnTo>
                    <a:pt x="220" y="160"/>
                  </a:lnTo>
                  <a:lnTo>
                    <a:pt x="214" y="164"/>
                  </a:lnTo>
                  <a:lnTo>
                    <a:pt x="204" y="168"/>
                  </a:lnTo>
                  <a:lnTo>
                    <a:pt x="196" y="1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B1CCA115-AB35-47B0-8C19-0A5E217695EF}"/>
                </a:ext>
              </a:extLst>
            </p:cNvPr>
            <p:cNvGrpSpPr/>
            <p:nvPr/>
          </p:nvGrpSpPr>
          <p:grpSpPr>
            <a:xfrm>
              <a:off x="2838625" y="2763802"/>
              <a:ext cx="443465" cy="443465"/>
              <a:chOff x="3962400" y="1962150"/>
              <a:chExt cx="406400" cy="406400"/>
            </a:xfrm>
            <a:grpFill/>
          </p:grpSpPr>
          <p:sp>
            <p:nvSpPr>
              <p:cNvPr id="61" name="Freeform 121">
                <a:extLst>
                  <a:ext uri="{FF2B5EF4-FFF2-40B4-BE49-F238E27FC236}">
                    <a16:creationId xmlns:a16="http://schemas.microsoft.com/office/drawing/2014/main" id="{D6B6265A-CA3D-4AA2-9C5F-8FCC9FEB1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624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76" y="0"/>
                  </a:cxn>
                  <a:cxn ang="0">
                    <a:pos x="144" y="6"/>
                  </a:cxn>
                  <a:cxn ang="0">
                    <a:pos x="120" y="24"/>
                  </a:cxn>
                  <a:cxn ang="0">
                    <a:pos x="102" y="48"/>
                  </a:cxn>
                  <a:cxn ang="0">
                    <a:pos x="96" y="80"/>
                  </a:cxn>
                  <a:cxn ang="0">
                    <a:pos x="98" y="94"/>
                  </a:cxn>
                  <a:cxn ang="0">
                    <a:pos x="4" y="206"/>
                  </a:cxn>
                  <a:cxn ang="0">
                    <a:pos x="2" y="210"/>
                  </a:cxn>
                  <a:cxn ang="0">
                    <a:pos x="0" y="240"/>
                  </a:cxn>
                  <a:cxn ang="0">
                    <a:pos x="2" y="246"/>
                  </a:cxn>
                  <a:cxn ang="0">
                    <a:pos x="10" y="254"/>
                  </a:cxn>
                  <a:cxn ang="0">
                    <a:pos x="40" y="256"/>
                  </a:cxn>
                  <a:cxn ang="0">
                    <a:pos x="46" y="254"/>
                  </a:cxn>
                  <a:cxn ang="0">
                    <a:pos x="62" y="240"/>
                  </a:cxn>
                  <a:cxn ang="0">
                    <a:pos x="80" y="240"/>
                  </a:cxn>
                  <a:cxn ang="0">
                    <a:pos x="92" y="236"/>
                  </a:cxn>
                  <a:cxn ang="0">
                    <a:pos x="96" y="224"/>
                  </a:cxn>
                  <a:cxn ang="0">
                    <a:pos x="112" y="208"/>
                  </a:cxn>
                  <a:cxn ang="0">
                    <a:pos x="118" y="206"/>
                  </a:cxn>
                  <a:cxn ang="0">
                    <a:pos x="126" y="198"/>
                  </a:cxn>
                  <a:cxn ang="0">
                    <a:pos x="128" y="174"/>
                  </a:cxn>
                  <a:cxn ang="0">
                    <a:pos x="146" y="154"/>
                  </a:cxn>
                  <a:cxn ang="0">
                    <a:pos x="176" y="160"/>
                  </a:cxn>
                  <a:cxn ang="0">
                    <a:pos x="192" y="158"/>
                  </a:cxn>
                  <a:cxn ang="0">
                    <a:pos x="220" y="146"/>
                  </a:cxn>
                  <a:cxn ang="0">
                    <a:pos x="242" y="124"/>
                  </a:cxn>
                  <a:cxn ang="0">
                    <a:pos x="254" y="96"/>
                  </a:cxn>
                  <a:cxn ang="0">
                    <a:pos x="256" y="80"/>
                  </a:cxn>
                  <a:cxn ang="0">
                    <a:pos x="250" y="48"/>
                  </a:cxn>
                  <a:cxn ang="0">
                    <a:pos x="232" y="24"/>
                  </a:cxn>
                  <a:cxn ang="0">
                    <a:pos x="208" y="6"/>
                  </a:cxn>
                  <a:cxn ang="0">
                    <a:pos x="176" y="0"/>
                  </a:cxn>
                  <a:cxn ang="0">
                    <a:pos x="176" y="144"/>
                  </a:cxn>
                  <a:cxn ang="0">
                    <a:pos x="158" y="142"/>
                  </a:cxn>
                  <a:cxn ang="0">
                    <a:pos x="140" y="138"/>
                  </a:cxn>
                  <a:cxn ang="0">
                    <a:pos x="116" y="162"/>
                  </a:cxn>
                  <a:cxn ang="0">
                    <a:pos x="114" y="168"/>
                  </a:cxn>
                  <a:cxn ang="0">
                    <a:pos x="112" y="192"/>
                  </a:cxn>
                  <a:cxn ang="0">
                    <a:pos x="96" y="192"/>
                  </a:cxn>
                  <a:cxn ang="0">
                    <a:pos x="84" y="196"/>
                  </a:cxn>
                  <a:cxn ang="0">
                    <a:pos x="80" y="208"/>
                  </a:cxn>
                  <a:cxn ang="0">
                    <a:pos x="62" y="224"/>
                  </a:cxn>
                  <a:cxn ang="0">
                    <a:pos x="56" y="226"/>
                  </a:cxn>
                  <a:cxn ang="0">
                    <a:pos x="38" y="240"/>
                  </a:cxn>
                  <a:cxn ang="0">
                    <a:pos x="16" y="218"/>
                  </a:cxn>
                  <a:cxn ang="0">
                    <a:pos x="110" y="124"/>
                  </a:cxn>
                  <a:cxn ang="0">
                    <a:pos x="122" y="112"/>
                  </a:cxn>
                  <a:cxn ang="0">
                    <a:pos x="114" y="98"/>
                  </a:cxn>
                  <a:cxn ang="0">
                    <a:pos x="112" y="80"/>
                  </a:cxn>
                  <a:cxn ang="0">
                    <a:pos x="114" y="68"/>
                  </a:cxn>
                  <a:cxn ang="0">
                    <a:pos x="122" y="44"/>
                  </a:cxn>
                  <a:cxn ang="0">
                    <a:pos x="140" y="26"/>
                  </a:cxn>
                  <a:cxn ang="0">
                    <a:pos x="164" y="18"/>
                  </a:cxn>
                  <a:cxn ang="0">
                    <a:pos x="176" y="16"/>
                  </a:cxn>
                  <a:cxn ang="0">
                    <a:pos x="200" y="22"/>
                  </a:cxn>
                  <a:cxn ang="0">
                    <a:pos x="222" y="34"/>
                  </a:cxn>
                  <a:cxn ang="0">
                    <a:pos x="234" y="56"/>
                  </a:cxn>
                  <a:cxn ang="0">
                    <a:pos x="240" y="80"/>
                  </a:cxn>
                  <a:cxn ang="0">
                    <a:pos x="238" y="92"/>
                  </a:cxn>
                  <a:cxn ang="0">
                    <a:pos x="230" y="116"/>
                  </a:cxn>
                  <a:cxn ang="0">
                    <a:pos x="212" y="134"/>
                  </a:cxn>
                  <a:cxn ang="0">
                    <a:pos x="188" y="142"/>
                  </a:cxn>
                </a:cxnLst>
                <a:rect l="0" t="0" r="r" b="b"/>
                <a:pathLst>
                  <a:path w="256" h="256">
                    <a:moveTo>
                      <a:pt x="176" y="0"/>
                    </a:moveTo>
                    <a:lnTo>
                      <a:pt x="176" y="0"/>
                    </a:lnTo>
                    <a:lnTo>
                      <a:pt x="160" y="2"/>
                    </a:lnTo>
                    <a:lnTo>
                      <a:pt x="144" y="6"/>
                    </a:lnTo>
                    <a:lnTo>
                      <a:pt x="132" y="14"/>
                    </a:lnTo>
                    <a:lnTo>
                      <a:pt x="120" y="24"/>
                    </a:lnTo>
                    <a:lnTo>
                      <a:pt x="110" y="36"/>
                    </a:lnTo>
                    <a:lnTo>
                      <a:pt x="102" y="48"/>
                    </a:lnTo>
                    <a:lnTo>
                      <a:pt x="98" y="64"/>
                    </a:lnTo>
                    <a:lnTo>
                      <a:pt x="96" y="80"/>
                    </a:lnTo>
                    <a:lnTo>
                      <a:pt x="96" y="80"/>
                    </a:lnTo>
                    <a:lnTo>
                      <a:pt x="98" y="94"/>
                    </a:lnTo>
                    <a:lnTo>
                      <a:pt x="102" y="110"/>
                    </a:lnTo>
                    <a:lnTo>
                      <a:pt x="4" y="206"/>
                    </a:lnTo>
                    <a:lnTo>
                      <a:pt x="4" y="206"/>
                    </a:lnTo>
                    <a:lnTo>
                      <a:pt x="2" y="210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2" y="246"/>
                    </a:lnTo>
                    <a:lnTo>
                      <a:pt x="4" y="252"/>
                    </a:lnTo>
                    <a:lnTo>
                      <a:pt x="10" y="254"/>
                    </a:lnTo>
                    <a:lnTo>
                      <a:pt x="16" y="256"/>
                    </a:lnTo>
                    <a:lnTo>
                      <a:pt x="40" y="256"/>
                    </a:lnTo>
                    <a:lnTo>
                      <a:pt x="40" y="256"/>
                    </a:lnTo>
                    <a:lnTo>
                      <a:pt x="46" y="254"/>
                    </a:lnTo>
                    <a:lnTo>
                      <a:pt x="50" y="252"/>
                    </a:lnTo>
                    <a:lnTo>
                      <a:pt x="62" y="240"/>
                    </a:lnTo>
                    <a:lnTo>
                      <a:pt x="80" y="240"/>
                    </a:lnTo>
                    <a:lnTo>
                      <a:pt x="80" y="240"/>
                    </a:lnTo>
                    <a:lnTo>
                      <a:pt x="86" y="238"/>
                    </a:lnTo>
                    <a:lnTo>
                      <a:pt x="92" y="236"/>
                    </a:lnTo>
                    <a:lnTo>
                      <a:pt x="94" y="230"/>
                    </a:lnTo>
                    <a:lnTo>
                      <a:pt x="96" y="224"/>
                    </a:lnTo>
                    <a:lnTo>
                      <a:pt x="96" y="208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18" y="206"/>
                    </a:lnTo>
                    <a:lnTo>
                      <a:pt x="124" y="204"/>
                    </a:lnTo>
                    <a:lnTo>
                      <a:pt x="126" y="198"/>
                    </a:lnTo>
                    <a:lnTo>
                      <a:pt x="128" y="192"/>
                    </a:lnTo>
                    <a:lnTo>
                      <a:pt x="128" y="174"/>
                    </a:lnTo>
                    <a:lnTo>
                      <a:pt x="146" y="154"/>
                    </a:lnTo>
                    <a:lnTo>
                      <a:pt x="146" y="154"/>
                    </a:lnTo>
                    <a:lnTo>
                      <a:pt x="162" y="158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92" y="158"/>
                    </a:lnTo>
                    <a:lnTo>
                      <a:pt x="208" y="154"/>
                    </a:lnTo>
                    <a:lnTo>
                      <a:pt x="220" y="146"/>
                    </a:lnTo>
                    <a:lnTo>
                      <a:pt x="232" y="136"/>
                    </a:lnTo>
                    <a:lnTo>
                      <a:pt x="242" y="124"/>
                    </a:lnTo>
                    <a:lnTo>
                      <a:pt x="250" y="112"/>
                    </a:lnTo>
                    <a:lnTo>
                      <a:pt x="254" y="96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4" y="64"/>
                    </a:lnTo>
                    <a:lnTo>
                      <a:pt x="250" y="48"/>
                    </a:lnTo>
                    <a:lnTo>
                      <a:pt x="242" y="36"/>
                    </a:lnTo>
                    <a:lnTo>
                      <a:pt x="232" y="24"/>
                    </a:lnTo>
                    <a:lnTo>
                      <a:pt x="220" y="14"/>
                    </a:lnTo>
                    <a:lnTo>
                      <a:pt x="208" y="6"/>
                    </a:lnTo>
                    <a:lnTo>
                      <a:pt x="192" y="2"/>
                    </a:lnTo>
                    <a:lnTo>
                      <a:pt x="176" y="0"/>
                    </a:lnTo>
                    <a:close/>
                    <a:moveTo>
                      <a:pt x="176" y="144"/>
                    </a:moveTo>
                    <a:lnTo>
                      <a:pt x="176" y="144"/>
                    </a:lnTo>
                    <a:lnTo>
                      <a:pt x="168" y="144"/>
                    </a:lnTo>
                    <a:lnTo>
                      <a:pt x="158" y="142"/>
                    </a:lnTo>
                    <a:lnTo>
                      <a:pt x="144" y="134"/>
                    </a:lnTo>
                    <a:lnTo>
                      <a:pt x="140" y="138"/>
                    </a:lnTo>
                    <a:lnTo>
                      <a:pt x="132" y="146"/>
                    </a:lnTo>
                    <a:lnTo>
                      <a:pt x="116" y="162"/>
                    </a:lnTo>
                    <a:lnTo>
                      <a:pt x="116" y="162"/>
                    </a:lnTo>
                    <a:lnTo>
                      <a:pt x="114" y="168"/>
                    </a:lnTo>
                    <a:lnTo>
                      <a:pt x="112" y="174"/>
                    </a:lnTo>
                    <a:lnTo>
                      <a:pt x="112" y="19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90" y="194"/>
                    </a:lnTo>
                    <a:lnTo>
                      <a:pt x="84" y="196"/>
                    </a:lnTo>
                    <a:lnTo>
                      <a:pt x="82" y="202"/>
                    </a:lnTo>
                    <a:lnTo>
                      <a:pt x="80" y="208"/>
                    </a:lnTo>
                    <a:lnTo>
                      <a:pt x="80" y="224"/>
                    </a:lnTo>
                    <a:lnTo>
                      <a:pt x="62" y="224"/>
                    </a:lnTo>
                    <a:lnTo>
                      <a:pt x="62" y="224"/>
                    </a:lnTo>
                    <a:lnTo>
                      <a:pt x="56" y="226"/>
                    </a:lnTo>
                    <a:lnTo>
                      <a:pt x="50" y="228"/>
                    </a:lnTo>
                    <a:lnTo>
                      <a:pt x="38" y="240"/>
                    </a:lnTo>
                    <a:lnTo>
                      <a:pt x="16" y="240"/>
                    </a:lnTo>
                    <a:lnTo>
                      <a:pt x="16" y="218"/>
                    </a:lnTo>
                    <a:lnTo>
                      <a:pt x="110" y="124"/>
                    </a:lnTo>
                    <a:lnTo>
                      <a:pt x="110" y="124"/>
                    </a:lnTo>
                    <a:lnTo>
                      <a:pt x="110" y="124"/>
                    </a:lnTo>
                    <a:lnTo>
                      <a:pt x="122" y="112"/>
                    </a:lnTo>
                    <a:lnTo>
                      <a:pt x="122" y="112"/>
                    </a:lnTo>
                    <a:lnTo>
                      <a:pt x="114" y="98"/>
                    </a:lnTo>
                    <a:lnTo>
                      <a:pt x="112" y="88"/>
                    </a:lnTo>
                    <a:lnTo>
                      <a:pt x="112" y="80"/>
                    </a:lnTo>
                    <a:lnTo>
                      <a:pt x="112" y="80"/>
                    </a:lnTo>
                    <a:lnTo>
                      <a:pt x="114" y="68"/>
                    </a:lnTo>
                    <a:lnTo>
                      <a:pt x="118" y="56"/>
                    </a:lnTo>
                    <a:lnTo>
                      <a:pt x="122" y="44"/>
                    </a:lnTo>
                    <a:lnTo>
                      <a:pt x="130" y="34"/>
                    </a:lnTo>
                    <a:lnTo>
                      <a:pt x="140" y="26"/>
                    </a:lnTo>
                    <a:lnTo>
                      <a:pt x="152" y="22"/>
                    </a:lnTo>
                    <a:lnTo>
                      <a:pt x="164" y="18"/>
                    </a:lnTo>
                    <a:lnTo>
                      <a:pt x="176" y="16"/>
                    </a:lnTo>
                    <a:lnTo>
                      <a:pt x="176" y="16"/>
                    </a:lnTo>
                    <a:lnTo>
                      <a:pt x="188" y="18"/>
                    </a:lnTo>
                    <a:lnTo>
                      <a:pt x="200" y="22"/>
                    </a:lnTo>
                    <a:lnTo>
                      <a:pt x="212" y="26"/>
                    </a:lnTo>
                    <a:lnTo>
                      <a:pt x="222" y="34"/>
                    </a:lnTo>
                    <a:lnTo>
                      <a:pt x="230" y="44"/>
                    </a:lnTo>
                    <a:lnTo>
                      <a:pt x="234" y="56"/>
                    </a:lnTo>
                    <a:lnTo>
                      <a:pt x="238" y="68"/>
                    </a:lnTo>
                    <a:lnTo>
                      <a:pt x="240" y="80"/>
                    </a:lnTo>
                    <a:lnTo>
                      <a:pt x="240" y="80"/>
                    </a:lnTo>
                    <a:lnTo>
                      <a:pt x="238" y="92"/>
                    </a:lnTo>
                    <a:lnTo>
                      <a:pt x="234" y="104"/>
                    </a:lnTo>
                    <a:lnTo>
                      <a:pt x="230" y="116"/>
                    </a:lnTo>
                    <a:lnTo>
                      <a:pt x="222" y="126"/>
                    </a:lnTo>
                    <a:lnTo>
                      <a:pt x="212" y="134"/>
                    </a:lnTo>
                    <a:lnTo>
                      <a:pt x="200" y="138"/>
                    </a:lnTo>
                    <a:lnTo>
                      <a:pt x="188" y="142"/>
                    </a:lnTo>
                    <a:lnTo>
                      <a:pt x="17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62" name="Freeform 124">
                <a:extLst>
                  <a:ext uri="{FF2B5EF4-FFF2-40B4-BE49-F238E27FC236}">
                    <a16:creationId xmlns:a16="http://schemas.microsoft.com/office/drawing/2014/main" id="{217B1DB6-3FC4-4FD1-BFC2-417B8D5D11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16400" y="2012950"/>
                <a:ext cx="101600" cy="101600"/>
              </a:xfrm>
              <a:custGeom>
                <a:avLst/>
                <a:gdLst/>
                <a:ahLst/>
                <a:cxnLst>
                  <a:cxn ang="0">
                    <a:pos x="62" y="34"/>
                  </a:cxn>
                  <a:cxn ang="0">
                    <a:pos x="62" y="34"/>
                  </a:cxn>
                  <a:cxn ang="0">
                    <a:pos x="48" y="16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6" y="4"/>
                  </a:cxn>
                  <a:cxn ang="0">
                    <a:pos x="10" y="10"/>
                  </a:cxn>
                  <a:cxn ang="0">
                    <a:pos x="4" y="1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16" y="48"/>
                  </a:cxn>
                  <a:cxn ang="0">
                    <a:pos x="34" y="62"/>
                  </a:cxn>
                  <a:cxn ang="0">
                    <a:pos x="34" y="62"/>
                  </a:cxn>
                  <a:cxn ang="0">
                    <a:pos x="38" y="64"/>
                  </a:cxn>
                  <a:cxn ang="0">
                    <a:pos x="40" y="64"/>
                  </a:cxn>
                  <a:cxn ang="0">
                    <a:pos x="40" y="64"/>
                  </a:cxn>
                  <a:cxn ang="0">
                    <a:pos x="48" y="60"/>
                  </a:cxn>
                  <a:cxn ang="0">
                    <a:pos x="54" y="56"/>
                  </a:cxn>
                  <a:cxn ang="0">
                    <a:pos x="60" y="48"/>
                  </a:cxn>
                  <a:cxn ang="0">
                    <a:pos x="64" y="40"/>
                  </a:cxn>
                  <a:cxn ang="0">
                    <a:pos x="64" y="40"/>
                  </a:cxn>
                  <a:cxn ang="0">
                    <a:pos x="64" y="38"/>
                  </a:cxn>
                  <a:cxn ang="0">
                    <a:pos x="64" y="38"/>
                  </a:cxn>
                  <a:cxn ang="0">
                    <a:pos x="62" y="34"/>
                  </a:cxn>
                  <a:cxn ang="0">
                    <a:pos x="38" y="56"/>
                  </a:cxn>
                  <a:cxn ang="0">
                    <a:pos x="38" y="56"/>
                  </a:cxn>
                  <a:cxn ang="0">
                    <a:pos x="22" y="42"/>
                  </a:cxn>
                  <a:cxn ang="0">
                    <a:pos x="8" y="26"/>
                  </a:cxn>
                  <a:cxn ang="0">
                    <a:pos x="8" y="26"/>
                  </a:cxn>
                  <a:cxn ang="0">
                    <a:pos x="10" y="20"/>
                  </a:cxn>
                  <a:cxn ang="0">
                    <a:pos x="14" y="14"/>
                  </a:cxn>
                  <a:cxn ang="0">
                    <a:pos x="20" y="10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42" y="22"/>
                  </a:cxn>
                  <a:cxn ang="0">
                    <a:pos x="56" y="38"/>
                  </a:cxn>
                  <a:cxn ang="0">
                    <a:pos x="56" y="38"/>
                  </a:cxn>
                  <a:cxn ang="0">
                    <a:pos x="54" y="44"/>
                  </a:cxn>
                  <a:cxn ang="0">
                    <a:pos x="50" y="50"/>
                  </a:cxn>
                  <a:cxn ang="0">
                    <a:pos x="44" y="54"/>
                  </a:cxn>
                  <a:cxn ang="0">
                    <a:pos x="38" y="56"/>
                  </a:cxn>
                </a:cxnLst>
                <a:rect l="0" t="0" r="r" b="b"/>
                <a:pathLst>
                  <a:path w="64" h="64">
                    <a:moveTo>
                      <a:pt x="62" y="34"/>
                    </a:moveTo>
                    <a:lnTo>
                      <a:pt x="62" y="34"/>
                    </a:lnTo>
                    <a:lnTo>
                      <a:pt x="48" y="16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6" y="4"/>
                    </a:lnTo>
                    <a:lnTo>
                      <a:pt x="10" y="10"/>
                    </a:lnTo>
                    <a:lnTo>
                      <a:pt x="4" y="1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16" y="48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0" y="64"/>
                    </a:lnTo>
                    <a:lnTo>
                      <a:pt x="48" y="60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2" y="34"/>
                    </a:lnTo>
                    <a:close/>
                    <a:moveTo>
                      <a:pt x="38" y="56"/>
                    </a:moveTo>
                    <a:lnTo>
                      <a:pt x="38" y="56"/>
                    </a:lnTo>
                    <a:lnTo>
                      <a:pt x="22" y="42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0" y="20"/>
                    </a:lnTo>
                    <a:lnTo>
                      <a:pt x="14" y="14"/>
                    </a:lnTo>
                    <a:lnTo>
                      <a:pt x="20" y="10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42" y="22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54" y="44"/>
                    </a:lnTo>
                    <a:lnTo>
                      <a:pt x="50" y="50"/>
                    </a:lnTo>
                    <a:lnTo>
                      <a:pt x="44" y="54"/>
                    </a:lnTo>
                    <a:lnTo>
                      <a:pt x="38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46" name="Freeform 52">
              <a:extLst>
                <a:ext uri="{FF2B5EF4-FFF2-40B4-BE49-F238E27FC236}">
                  <a16:creationId xmlns:a16="http://schemas.microsoft.com/office/drawing/2014/main" id="{24334506-DB9C-47DC-8AB0-41F57D0EF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2485" y="3650733"/>
              <a:ext cx="443465" cy="443465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l="0" t="0" r="r" b="b"/>
              <a:pathLst>
                <a:path w="256" h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47" name="Freeform 154">
              <a:extLst>
                <a:ext uri="{FF2B5EF4-FFF2-40B4-BE49-F238E27FC236}">
                  <a16:creationId xmlns:a16="http://schemas.microsoft.com/office/drawing/2014/main" id="{A36A30F8-1056-4D48-8E20-417E12A1B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554" y="1876873"/>
              <a:ext cx="443465" cy="429607"/>
            </a:xfrm>
            <a:custGeom>
              <a:avLst/>
              <a:gdLst/>
              <a:ahLst/>
              <a:cxnLst>
                <a:cxn ang="0">
                  <a:pos x="256" y="92"/>
                </a:cxn>
                <a:cxn ang="0">
                  <a:pos x="250" y="84"/>
                </a:cxn>
                <a:cxn ang="0">
                  <a:pos x="240" y="80"/>
                </a:cxn>
                <a:cxn ang="0">
                  <a:pos x="144" y="10"/>
                </a:cxn>
                <a:cxn ang="0">
                  <a:pos x="142" y="6"/>
                </a:cxn>
                <a:cxn ang="0">
                  <a:pos x="134" y="0"/>
                </a:cxn>
                <a:cxn ang="0">
                  <a:pos x="128" y="0"/>
                </a:cxn>
                <a:cxn ang="0">
                  <a:pos x="118" y="2"/>
                </a:cxn>
                <a:cxn ang="0">
                  <a:pos x="112" y="10"/>
                </a:cxn>
                <a:cxn ang="0">
                  <a:pos x="16" y="80"/>
                </a:cxn>
                <a:cxn ang="0">
                  <a:pos x="10" y="82"/>
                </a:cxn>
                <a:cxn ang="0">
                  <a:pos x="4" y="88"/>
                </a:cxn>
                <a:cxn ang="0">
                  <a:pos x="0" y="92"/>
                </a:cxn>
                <a:cxn ang="0">
                  <a:pos x="0" y="102"/>
                </a:cxn>
                <a:cxn ang="0">
                  <a:pos x="6" y="110"/>
                </a:cxn>
                <a:cxn ang="0">
                  <a:pos x="42" y="228"/>
                </a:cxn>
                <a:cxn ang="0">
                  <a:pos x="42" y="232"/>
                </a:cxn>
                <a:cxn ang="0">
                  <a:pos x="46" y="242"/>
                </a:cxn>
                <a:cxn ang="0">
                  <a:pos x="50" y="244"/>
                </a:cxn>
                <a:cxn ang="0">
                  <a:pos x="60" y="248"/>
                </a:cxn>
                <a:cxn ang="0">
                  <a:pos x="70" y="246"/>
                </a:cxn>
                <a:cxn ang="0">
                  <a:pos x="186" y="246"/>
                </a:cxn>
                <a:cxn ang="0">
                  <a:pos x="196" y="248"/>
                </a:cxn>
                <a:cxn ang="0">
                  <a:pos x="200" y="248"/>
                </a:cxn>
                <a:cxn ang="0">
                  <a:pos x="206" y="244"/>
                </a:cxn>
                <a:cxn ang="0">
                  <a:pos x="212" y="236"/>
                </a:cxn>
                <a:cxn ang="0">
                  <a:pos x="214" y="228"/>
                </a:cxn>
                <a:cxn ang="0">
                  <a:pos x="250" y="110"/>
                </a:cxn>
                <a:cxn ang="0">
                  <a:pos x="254" y="106"/>
                </a:cxn>
                <a:cxn ang="0">
                  <a:pos x="256" y="98"/>
                </a:cxn>
                <a:cxn ang="0">
                  <a:pos x="188" y="146"/>
                </a:cxn>
                <a:cxn ang="0">
                  <a:pos x="184" y="154"/>
                </a:cxn>
                <a:cxn ang="0">
                  <a:pos x="196" y="230"/>
                </a:cxn>
                <a:cxn ang="0">
                  <a:pos x="136" y="198"/>
                </a:cxn>
                <a:cxn ang="0">
                  <a:pos x="128" y="196"/>
                </a:cxn>
                <a:cxn ang="0">
                  <a:pos x="60" y="230"/>
                </a:cxn>
                <a:cxn ang="0">
                  <a:pos x="72" y="162"/>
                </a:cxn>
                <a:cxn ang="0">
                  <a:pos x="68" y="146"/>
                </a:cxn>
                <a:cxn ang="0">
                  <a:pos x="86" y="88"/>
                </a:cxn>
                <a:cxn ang="0">
                  <a:pos x="94" y="84"/>
                </a:cxn>
                <a:cxn ang="0">
                  <a:pos x="128" y="18"/>
                </a:cxn>
                <a:cxn ang="0">
                  <a:pos x="156" y="78"/>
                </a:cxn>
                <a:cxn ang="0">
                  <a:pos x="170" y="88"/>
                </a:cxn>
                <a:cxn ang="0">
                  <a:pos x="188" y="146"/>
                </a:cxn>
              </a:cxnLst>
              <a:rect l="0" t="0" r="r" b="b"/>
              <a:pathLst>
                <a:path w="256" h="248">
                  <a:moveTo>
                    <a:pt x="256" y="92"/>
                  </a:moveTo>
                  <a:lnTo>
                    <a:pt x="256" y="92"/>
                  </a:lnTo>
                  <a:lnTo>
                    <a:pt x="252" y="88"/>
                  </a:lnTo>
                  <a:lnTo>
                    <a:pt x="250" y="84"/>
                  </a:lnTo>
                  <a:lnTo>
                    <a:pt x="246" y="82"/>
                  </a:lnTo>
                  <a:lnTo>
                    <a:pt x="240" y="80"/>
                  </a:lnTo>
                  <a:lnTo>
                    <a:pt x="174" y="70"/>
                  </a:lnTo>
                  <a:lnTo>
                    <a:pt x="144" y="10"/>
                  </a:lnTo>
                  <a:lnTo>
                    <a:pt x="144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2" y="0"/>
                  </a:lnTo>
                  <a:lnTo>
                    <a:pt x="118" y="2"/>
                  </a:lnTo>
                  <a:lnTo>
                    <a:pt x="114" y="6"/>
                  </a:lnTo>
                  <a:lnTo>
                    <a:pt x="112" y="10"/>
                  </a:lnTo>
                  <a:lnTo>
                    <a:pt x="82" y="7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2" y="106"/>
                  </a:lnTo>
                  <a:lnTo>
                    <a:pt x="6" y="110"/>
                  </a:lnTo>
                  <a:lnTo>
                    <a:pt x="54" y="160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2" y="232"/>
                  </a:lnTo>
                  <a:lnTo>
                    <a:pt x="44" y="236"/>
                  </a:lnTo>
                  <a:lnTo>
                    <a:pt x="46" y="242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6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70" y="246"/>
                  </a:lnTo>
                  <a:lnTo>
                    <a:pt x="128" y="214"/>
                  </a:lnTo>
                  <a:lnTo>
                    <a:pt x="186" y="246"/>
                  </a:lnTo>
                  <a:lnTo>
                    <a:pt x="186" y="246"/>
                  </a:lnTo>
                  <a:lnTo>
                    <a:pt x="196" y="248"/>
                  </a:lnTo>
                  <a:lnTo>
                    <a:pt x="196" y="248"/>
                  </a:lnTo>
                  <a:lnTo>
                    <a:pt x="200" y="248"/>
                  </a:lnTo>
                  <a:lnTo>
                    <a:pt x="206" y="244"/>
                  </a:lnTo>
                  <a:lnTo>
                    <a:pt x="206" y="244"/>
                  </a:lnTo>
                  <a:lnTo>
                    <a:pt x="210" y="242"/>
                  </a:lnTo>
                  <a:lnTo>
                    <a:pt x="212" y="236"/>
                  </a:lnTo>
                  <a:lnTo>
                    <a:pt x="214" y="232"/>
                  </a:lnTo>
                  <a:lnTo>
                    <a:pt x="214" y="228"/>
                  </a:lnTo>
                  <a:lnTo>
                    <a:pt x="202" y="160"/>
                  </a:lnTo>
                  <a:lnTo>
                    <a:pt x="250" y="110"/>
                  </a:lnTo>
                  <a:lnTo>
                    <a:pt x="250" y="110"/>
                  </a:lnTo>
                  <a:lnTo>
                    <a:pt x="254" y="106"/>
                  </a:lnTo>
                  <a:lnTo>
                    <a:pt x="256" y="102"/>
                  </a:lnTo>
                  <a:lnTo>
                    <a:pt x="256" y="98"/>
                  </a:lnTo>
                  <a:lnTo>
                    <a:pt x="256" y="92"/>
                  </a:lnTo>
                  <a:close/>
                  <a:moveTo>
                    <a:pt x="188" y="146"/>
                  </a:moveTo>
                  <a:lnTo>
                    <a:pt x="188" y="146"/>
                  </a:lnTo>
                  <a:lnTo>
                    <a:pt x="184" y="154"/>
                  </a:lnTo>
                  <a:lnTo>
                    <a:pt x="184" y="162"/>
                  </a:lnTo>
                  <a:lnTo>
                    <a:pt x="196" y="230"/>
                  </a:lnTo>
                  <a:lnTo>
                    <a:pt x="136" y="198"/>
                  </a:lnTo>
                  <a:lnTo>
                    <a:pt x="136" y="198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0" y="198"/>
                  </a:lnTo>
                  <a:lnTo>
                    <a:pt x="60" y="230"/>
                  </a:lnTo>
                  <a:lnTo>
                    <a:pt x="72" y="162"/>
                  </a:lnTo>
                  <a:lnTo>
                    <a:pt x="72" y="162"/>
                  </a:lnTo>
                  <a:lnTo>
                    <a:pt x="72" y="154"/>
                  </a:lnTo>
                  <a:lnTo>
                    <a:pt x="68" y="146"/>
                  </a:lnTo>
                  <a:lnTo>
                    <a:pt x="18" y="98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94" y="84"/>
                  </a:lnTo>
                  <a:lnTo>
                    <a:pt x="100" y="78"/>
                  </a:lnTo>
                  <a:lnTo>
                    <a:pt x="128" y="1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62" y="84"/>
                  </a:lnTo>
                  <a:lnTo>
                    <a:pt x="170" y="88"/>
                  </a:lnTo>
                  <a:lnTo>
                    <a:pt x="238" y="98"/>
                  </a:lnTo>
                  <a:lnTo>
                    <a:pt x="188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60FA74C3-B9C5-4593-98C4-1DB91C9A2C88}"/>
                </a:ext>
              </a:extLst>
            </p:cNvPr>
            <p:cNvGrpSpPr/>
            <p:nvPr/>
          </p:nvGrpSpPr>
          <p:grpSpPr>
            <a:xfrm>
              <a:off x="1092481" y="2763802"/>
              <a:ext cx="388032" cy="443465"/>
              <a:chOff x="2362200" y="1962150"/>
              <a:chExt cx="355600" cy="406400"/>
            </a:xfrm>
            <a:grpFill/>
          </p:grpSpPr>
          <p:sp>
            <p:nvSpPr>
              <p:cNvPr id="57" name="Freeform 131">
                <a:extLst>
                  <a:ext uri="{FF2B5EF4-FFF2-40B4-BE49-F238E27FC236}">
                    <a16:creationId xmlns:a16="http://schemas.microsoft.com/office/drawing/2014/main" id="{12A5785A-997A-4A48-B57A-4D3A17B241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62200" y="1962150"/>
                <a:ext cx="355600" cy="406400"/>
              </a:xfrm>
              <a:custGeom>
                <a:avLst/>
                <a:gdLst/>
                <a:ahLst/>
                <a:cxnLst>
                  <a:cxn ang="0">
                    <a:pos x="224" y="54"/>
                  </a:cxn>
                  <a:cxn ang="0">
                    <a:pos x="216" y="38"/>
                  </a:cxn>
                  <a:cxn ang="0">
                    <a:pos x="200" y="32"/>
                  </a:cxn>
                  <a:cxn ang="0">
                    <a:pos x="176" y="24"/>
                  </a:cxn>
                  <a:cxn ang="0">
                    <a:pos x="176" y="24"/>
                  </a:cxn>
                  <a:cxn ang="0">
                    <a:pos x="168" y="8"/>
                  </a:cxn>
                  <a:cxn ang="0">
                    <a:pos x="152" y="0"/>
                  </a:cxn>
                  <a:cxn ang="0">
                    <a:pos x="72" y="0"/>
                  </a:cxn>
                  <a:cxn ang="0">
                    <a:pos x="56" y="8"/>
                  </a:cxn>
                  <a:cxn ang="0">
                    <a:pos x="48" y="24"/>
                  </a:cxn>
                  <a:cxn ang="0">
                    <a:pos x="48" y="32"/>
                  </a:cxn>
                  <a:cxn ang="0">
                    <a:pos x="24" y="32"/>
                  </a:cxn>
                  <a:cxn ang="0">
                    <a:pos x="8" y="38"/>
                  </a:cxn>
                  <a:cxn ang="0">
                    <a:pos x="0" y="54"/>
                  </a:cxn>
                  <a:cxn ang="0">
                    <a:pos x="0" y="64"/>
                  </a:cxn>
                  <a:cxn ang="0">
                    <a:pos x="0" y="72"/>
                  </a:cxn>
                  <a:cxn ang="0">
                    <a:pos x="4" y="84"/>
                  </a:cxn>
                  <a:cxn ang="0">
                    <a:pos x="16" y="88"/>
                  </a:cxn>
                  <a:cxn ang="0">
                    <a:pos x="16" y="224"/>
                  </a:cxn>
                  <a:cxn ang="0">
                    <a:pos x="18" y="236"/>
                  </a:cxn>
                  <a:cxn ang="0">
                    <a:pos x="36" y="254"/>
                  </a:cxn>
                  <a:cxn ang="0">
                    <a:pos x="48" y="256"/>
                  </a:cxn>
                  <a:cxn ang="0">
                    <a:pos x="176" y="256"/>
                  </a:cxn>
                  <a:cxn ang="0">
                    <a:pos x="188" y="254"/>
                  </a:cxn>
                  <a:cxn ang="0">
                    <a:pos x="206" y="236"/>
                  </a:cxn>
                  <a:cxn ang="0">
                    <a:pos x="208" y="224"/>
                  </a:cxn>
                  <a:cxn ang="0">
                    <a:pos x="208" y="88"/>
                  </a:cxn>
                  <a:cxn ang="0">
                    <a:pos x="220" y="84"/>
                  </a:cxn>
                  <a:cxn ang="0">
                    <a:pos x="224" y="72"/>
                  </a:cxn>
                  <a:cxn ang="0">
                    <a:pos x="224" y="54"/>
                  </a:cxn>
                  <a:cxn ang="0">
                    <a:pos x="64" y="24"/>
                  </a:cxn>
                  <a:cxn ang="0">
                    <a:pos x="64" y="20"/>
                  </a:cxn>
                  <a:cxn ang="0">
                    <a:pos x="68" y="16"/>
                  </a:cxn>
                  <a:cxn ang="0">
                    <a:pos x="152" y="16"/>
                  </a:cxn>
                  <a:cxn ang="0">
                    <a:pos x="156" y="16"/>
                  </a:cxn>
                  <a:cxn ang="0">
                    <a:pos x="160" y="20"/>
                  </a:cxn>
                  <a:cxn ang="0">
                    <a:pos x="160" y="32"/>
                  </a:cxn>
                  <a:cxn ang="0">
                    <a:pos x="64" y="24"/>
                  </a:cxn>
                  <a:cxn ang="0">
                    <a:pos x="192" y="224"/>
                  </a:cxn>
                  <a:cxn ang="0">
                    <a:pos x="188" y="236"/>
                  </a:cxn>
                  <a:cxn ang="0">
                    <a:pos x="176" y="240"/>
                  </a:cxn>
                  <a:cxn ang="0">
                    <a:pos x="48" y="240"/>
                  </a:cxn>
                  <a:cxn ang="0">
                    <a:pos x="36" y="236"/>
                  </a:cxn>
                  <a:cxn ang="0">
                    <a:pos x="32" y="224"/>
                  </a:cxn>
                  <a:cxn ang="0">
                    <a:pos x="192" y="88"/>
                  </a:cxn>
                  <a:cxn ang="0">
                    <a:pos x="208" y="64"/>
                  </a:cxn>
                  <a:cxn ang="0">
                    <a:pos x="16" y="72"/>
                  </a:cxn>
                  <a:cxn ang="0">
                    <a:pos x="16" y="56"/>
                  </a:cxn>
                  <a:cxn ang="0">
                    <a:pos x="16" y="52"/>
                  </a:cxn>
                  <a:cxn ang="0">
                    <a:pos x="20" y="48"/>
                  </a:cxn>
                  <a:cxn ang="0">
                    <a:pos x="200" y="48"/>
                  </a:cxn>
                  <a:cxn ang="0">
                    <a:pos x="204" y="48"/>
                  </a:cxn>
                  <a:cxn ang="0">
                    <a:pos x="208" y="52"/>
                  </a:cxn>
                  <a:cxn ang="0">
                    <a:pos x="208" y="64"/>
                  </a:cxn>
                </a:cxnLst>
                <a:rect l="0" t="0" r="r" b="b"/>
                <a:pathLst>
                  <a:path w="224" h="256">
                    <a:moveTo>
                      <a:pt x="224" y="54"/>
                    </a:moveTo>
                    <a:lnTo>
                      <a:pt x="224" y="54"/>
                    </a:lnTo>
                    <a:lnTo>
                      <a:pt x="222" y="46"/>
                    </a:lnTo>
                    <a:lnTo>
                      <a:pt x="216" y="38"/>
                    </a:lnTo>
                    <a:lnTo>
                      <a:pt x="210" y="34"/>
                    </a:lnTo>
                    <a:lnTo>
                      <a:pt x="200" y="32"/>
                    </a:lnTo>
                    <a:lnTo>
                      <a:pt x="176" y="32"/>
                    </a:lnTo>
                    <a:lnTo>
                      <a:pt x="176" y="24"/>
                    </a:lnTo>
                    <a:lnTo>
                      <a:pt x="176" y="24"/>
                    </a:lnTo>
                    <a:lnTo>
                      <a:pt x="176" y="24"/>
                    </a:lnTo>
                    <a:lnTo>
                      <a:pt x="174" y="14"/>
                    </a:lnTo>
                    <a:lnTo>
                      <a:pt x="168" y="8"/>
                    </a:lnTo>
                    <a:lnTo>
                      <a:pt x="162" y="2"/>
                    </a:lnTo>
                    <a:lnTo>
                      <a:pt x="15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2" y="2"/>
                    </a:lnTo>
                    <a:lnTo>
                      <a:pt x="56" y="8"/>
                    </a:lnTo>
                    <a:lnTo>
                      <a:pt x="50" y="1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4" y="34"/>
                    </a:lnTo>
                    <a:lnTo>
                      <a:pt x="8" y="38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" y="78"/>
                    </a:lnTo>
                    <a:lnTo>
                      <a:pt x="4" y="84"/>
                    </a:lnTo>
                    <a:lnTo>
                      <a:pt x="10" y="86"/>
                    </a:lnTo>
                    <a:lnTo>
                      <a:pt x="16" y="88"/>
                    </a:lnTo>
                    <a:lnTo>
                      <a:pt x="16" y="224"/>
                    </a:lnTo>
                    <a:lnTo>
                      <a:pt x="16" y="224"/>
                    </a:lnTo>
                    <a:lnTo>
                      <a:pt x="16" y="230"/>
                    </a:lnTo>
                    <a:lnTo>
                      <a:pt x="18" y="236"/>
                    </a:lnTo>
                    <a:lnTo>
                      <a:pt x="26" y="246"/>
                    </a:lnTo>
                    <a:lnTo>
                      <a:pt x="36" y="254"/>
                    </a:lnTo>
                    <a:lnTo>
                      <a:pt x="42" y="256"/>
                    </a:lnTo>
                    <a:lnTo>
                      <a:pt x="48" y="256"/>
                    </a:lnTo>
                    <a:lnTo>
                      <a:pt x="176" y="256"/>
                    </a:lnTo>
                    <a:lnTo>
                      <a:pt x="176" y="256"/>
                    </a:lnTo>
                    <a:lnTo>
                      <a:pt x="182" y="256"/>
                    </a:lnTo>
                    <a:lnTo>
                      <a:pt x="188" y="254"/>
                    </a:lnTo>
                    <a:lnTo>
                      <a:pt x="198" y="246"/>
                    </a:lnTo>
                    <a:lnTo>
                      <a:pt x="206" y="236"/>
                    </a:lnTo>
                    <a:lnTo>
                      <a:pt x="208" y="230"/>
                    </a:lnTo>
                    <a:lnTo>
                      <a:pt x="208" y="224"/>
                    </a:lnTo>
                    <a:lnTo>
                      <a:pt x="208" y="88"/>
                    </a:lnTo>
                    <a:lnTo>
                      <a:pt x="208" y="88"/>
                    </a:lnTo>
                    <a:lnTo>
                      <a:pt x="214" y="86"/>
                    </a:lnTo>
                    <a:lnTo>
                      <a:pt x="220" y="84"/>
                    </a:lnTo>
                    <a:lnTo>
                      <a:pt x="222" y="78"/>
                    </a:lnTo>
                    <a:lnTo>
                      <a:pt x="224" y="72"/>
                    </a:lnTo>
                    <a:lnTo>
                      <a:pt x="224" y="64"/>
                    </a:lnTo>
                    <a:lnTo>
                      <a:pt x="224" y="54"/>
                    </a:lnTo>
                    <a:lnTo>
                      <a:pt x="224" y="54"/>
                    </a:lnTo>
                    <a:close/>
                    <a:moveTo>
                      <a:pt x="64" y="24"/>
                    </a:moveTo>
                    <a:lnTo>
                      <a:pt x="64" y="24"/>
                    </a:lnTo>
                    <a:lnTo>
                      <a:pt x="64" y="20"/>
                    </a:lnTo>
                    <a:lnTo>
                      <a:pt x="66" y="18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152" y="16"/>
                    </a:lnTo>
                    <a:lnTo>
                      <a:pt x="152" y="16"/>
                    </a:lnTo>
                    <a:lnTo>
                      <a:pt x="156" y="16"/>
                    </a:lnTo>
                    <a:lnTo>
                      <a:pt x="158" y="18"/>
                    </a:lnTo>
                    <a:lnTo>
                      <a:pt x="160" y="20"/>
                    </a:lnTo>
                    <a:lnTo>
                      <a:pt x="160" y="24"/>
                    </a:lnTo>
                    <a:lnTo>
                      <a:pt x="160" y="32"/>
                    </a:lnTo>
                    <a:lnTo>
                      <a:pt x="64" y="32"/>
                    </a:lnTo>
                    <a:lnTo>
                      <a:pt x="64" y="24"/>
                    </a:lnTo>
                    <a:close/>
                    <a:moveTo>
                      <a:pt x="192" y="224"/>
                    </a:moveTo>
                    <a:lnTo>
                      <a:pt x="192" y="224"/>
                    </a:lnTo>
                    <a:lnTo>
                      <a:pt x="190" y="230"/>
                    </a:lnTo>
                    <a:lnTo>
                      <a:pt x="188" y="236"/>
                    </a:lnTo>
                    <a:lnTo>
                      <a:pt x="182" y="238"/>
                    </a:lnTo>
                    <a:lnTo>
                      <a:pt x="176" y="240"/>
                    </a:lnTo>
                    <a:lnTo>
                      <a:pt x="48" y="240"/>
                    </a:lnTo>
                    <a:lnTo>
                      <a:pt x="48" y="240"/>
                    </a:lnTo>
                    <a:lnTo>
                      <a:pt x="42" y="238"/>
                    </a:lnTo>
                    <a:lnTo>
                      <a:pt x="36" y="236"/>
                    </a:lnTo>
                    <a:lnTo>
                      <a:pt x="34" y="230"/>
                    </a:lnTo>
                    <a:lnTo>
                      <a:pt x="32" y="224"/>
                    </a:lnTo>
                    <a:lnTo>
                      <a:pt x="32" y="88"/>
                    </a:lnTo>
                    <a:lnTo>
                      <a:pt x="192" y="88"/>
                    </a:lnTo>
                    <a:lnTo>
                      <a:pt x="192" y="224"/>
                    </a:lnTo>
                    <a:close/>
                    <a:moveTo>
                      <a:pt x="208" y="64"/>
                    </a:moveTo>
                    <a:lnTo>
                      <a:pt x="208" y="72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8" y="50"/>
                    </a:lnTo>
                    <a:lnTo>
                      <a:pt x="20" y="48"/>
                    </a:lnTo>
                    <a:lnTo>
                      <a:pt x="24" y="48"/>
                    </a:lnTo>
                    <a:lnTo>
                      <a:pt x="200" y="48"/>
                    </a:lnTo>
                    <a:lnTo>
                      <a:pt x="200" y="48"/>
                    </a:lnTo>
                    <a:lnTo>
                      <a:pt x="204" y="48"/>
                    </a:lnTo>
                    <a:lnTo>
                      <a:pt x="206" y="50"/>
                    </a:lnTo>
                    <a:lnTo>
                      <a:pt x="208" y="52"/>
                    </a:lnTo>
                    <a:lnTo>
                      <a:pt x="208" y="56"/>
                    </a:lnTo>
                    <a:lnTo>
                      <a:pt x="208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58" name="Freeform 132">
                <a:extLst>
                  <a:ext uri="{FF2B5EF4-FFF2-40B4-BE49-F238E27FC236}">
                    <a16:creationId xmlns:a16="http://schemas.microsoft.com/office/drawing/2014/main" id="{7F02915F-AA6F-43E4-B007-82412B176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8400" y="2127250"/>
                <a:ext cx="50800" cy="190500"/>
              </a:xfrm>
              <a:custGeom>
                <a:avLst/>
                <a:gdLst/>
                <a:ahLst/>
                <a:cxnLst>
                  <a:cxn ang="0">
                    <a:pos x="8" y="120"/>
                  </a:cxn>
                  <a:cxn ang="0">
                    <a:pos x="24" y="120"/>
                  </a:cxn>
                  <a:cxn ang="0">
                    <a:pos x="24" y="120"/>
                  </a:cxn>
                  <a:cxn ang="0">
                    <a:pos x="28" y="120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32" y="112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6"/>
                  </a:cxn>
                  <a:cxn ang="0">
                    <a:pos x="2" y="118"/>
                  </a:cxn>
                  <a:cxn ang="0">
                    <a:pos x="4" y="120"/>
                  </a:cxn>
                  <a:cxn ang="0">
                    <a:pos x="8" y="120"/>
                  </a:cxn>
                  <a:cxn ang="0">
                    <a:pos x="8" y="8"/>
                  </a:cxn>
                  <a:cxn ang="0">
                    <a:pos x="24" y="8"/>
                  </a:cxn>
                  <a:cxn ang="0">
                    <a:pos x="24" y="112"/>
                  </a:cxn>
                  <a:cxn ang="0">
                    <a:pos x="8" y="112"/>
                  </a:cxn>
                  <a:cxn ang="0">
                    <a:pos x="8" y="8"/>
                  </a:cxn>
                </a:cxnLst>
                <a:rect l="0" t="0" r="r" b="b"/>
                <a:pathLst>
                  <a:path w="32" h="120">
                    <a:moveTo>
                      <a:pt x="8" y="120"/>
                    </a:moveTo>
                    <a:lnTo>
                      <a:pt x="24" y="120"/>
                    </a:lnTo>
                    <a:lnTo>
                      <a:pt x="24" y="120"/>
                    </a:lnTo>
                    <a:lnTo>
                      <a:pt x="28" y="120"/>
                    </a:lnTo>
                    <a:lnTo>
                      <a:pt x="30" y="118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8" y="120"/>
                    </a:lnTo>
                    <a:close/>
                    <a:moveTo>
                      <a:pt x="8" y="8"/>
                    </a:moveTo>
                    <a:lnTo>
                      <a:pt x="24" y="8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59" name="Freeform 135">
                <a:extLst>
                  <a:ext uri="{FF2B5EF4-FFF2-40B4-BE49-F238E27FC236}">
                    <a16:creationId xmlns:a16="http://schemas.microsoft.com/office/drawing/2014/main" id="{7D68F8BD-84EB-42BF-8857-7D8C70FED5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4600" y="2127250"/>
                <a:ext cx="50800" cy="190500"/>
              </a:xfrm>
              <a:custGeom>
                <a:avLst/>
                <a:gdLst/>
                <a:ahLst/>
                <a:cxnLst>
                  <a:cxn ang="0">
                    <a:pos x="8" y="120"/>
                  </a:cxn>
                  <a:cxn ang="0">
                    <a:pos x="24" y="120"/>
                  </a:cxn>
                  <a:cxn ang="0">
                    <a:pos x="24" y="120"/>
                  </a:cxn>
                  <a:cxn ang="0">
                    <a:pos x="28" y="120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32" y="112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6"/>
                  </a:cxn>
                  <a:cxn ang="0">
                    <a:pos x="2" y="118"/>
                  </a:cxn>
                  <a:cxn ang="0">
                    <a:pos x="4" y="120"/>
                  </a:cxn>
                  <a:cxn ang="0">
                    <a:pos x="8" y="120"/>
                  </a:cxn>
                  <a:cxn ang="0">
                    <a:pos x="8" y="8"/>
                  </a:cxn>
                  <a:cxn ang="0">
                    <a:pos x="24" y="8"/>
                  </a:cxn>
                  <a:cxn ang="0">
                    <a:pos x="24" y="112"/>
                  </a:cxn>
                  <a:cxn ang="0">
                    <a:pos x="8" y="112"/>
                  </a:cxn>
                  <a:cxn ang="0">
                    <a:pos x="8" y="8"/>
                  </a:cxn>
                </a:cxnLst>
                <a:rect l="0" t="0" r="r" b="b"/>
                <a:pathLst>
                  <a:path w="32" h="120">
                    <a:moveTo>
                      <a:pt x="8" y="120"/>
                    </a:moveTo>
                    <a:lnTo>
                      <a:pt x="24" y="120"/>
                    </a:lnTo>
                    <a:lnTo>
                      <a:pt x="24" y="120"/>
                    </a:lnTo>
                    <a:lnTo>
                      <a:pt x="28" y="120"/>
                    </a:lnTo>
                    <a:lnTo>
                      <a:pt x="30" y="118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8" y="120"/>
                    </a:lnTo>
                    <a:close/>
                    <a:moveTo>
                      <a:pt x="8" y="8"/>
                    </a:moveTo>
                    <a:lnTo>
                      <a:pt x="24" y="8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60" name="Freeform 138">
                <a:extLst>
                  <a:ext uri="{FF2B5EF4-FFF2-40B4-BE49-F238E27FC236}">
                    <a16:creationId xmlns:a16="http://schemas.microsoft.com/office/drawing/2014/main" id="{4FAAFA9A-7F86-46AC-BD36-F6F27BDDB4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90800" y="2127250"/>
                <a:ext cx="50800" cy="190500"/>
              </a:xfrm>
              <a:custGeom>
                <a:avLst/>
                <a:gdLst/>
                <a:ahLst/>
                <a:cxnLst>
                  <a:cxn ang="0">
                    <a:pos x="8" y="120"/>
                  </a:cxn>
                  <a:cxn ang="0">
                    <a:pos x="24" y="120"/>
                  </a:cxn>
                  <a:cxn ang="0">
                    <a:pos x="24" y="120"/>
                  </a:cxn>
                  <a:cxn ang="0">
                    <a:pos x="28" y="120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32" y="112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28" y="0"/>
                  </a:cxn>
                  <a:cxn ang="0">
                    <a:pos x="2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6"/>
                  </a:cxn>
                  <a:cxn ang="0">
                    <a:pos x="2" y="118"/>
                  </a:cxn>
                  <a:cxn ang="0">
                    <a:pos x="4" y="120"/>
                  </a:cxn>
                  <a:cxn ang="0">
                    <a:pos x="8" y="120"/>
                  </a:cxn>
                  <a:cxn ang="0">
                    <a:pos x="8" y="8"/>
                  </a:cxn>
                  <a:cxn ang="0">
                    <a:pos x="24" y="8"/>
                  </a:cxn>
                  <a:cxn ang="0">
                    <a:pos x="24" y="112"/>
                  </a:cxn>
                  <a:cxn ang="0">
                    <a:pos x="8" y="112"/>
                  </a:cxn>
                  <a:cxn ang="0">
                    <a:pos x="8" y="8"/>
                  </a:cxn>
                </a:cxnLst>
                <a:rect l="0" t="0" r="r" b="b"/>
                <a:pathLst>
                  <a:path w="32" h="120">
                    <a:moveTo>
                      <a:pt x="8" y="120"/>
                    </a:moveTo>
                    <a:lnTo>
                      <a:pt x="24" y="120"/>
                    </a:lnTo>
                    <a:lnTo>
                      <a:pt x="24" y="120"/>
                    </a:lnTo>
                    <a:lnTo>
                      <a:pt x="28" y="120"/>
                    </a:lnTo>
                    <a:lnTo>
                      <a:pt x="30" y="118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6"/>
                    </a:lnTo>
                    <a:lnTo>
                      <a:pt x="2" y="118"/>
                    </a:lnTo>
                    <a:lnTo>
                      <a:pt x="4" y="120"/>
                    </a:lnTo>
                    <a:lnTo>
                      <a:pt x="8" y="120"/>
                    </a:lnTo>
                    <a:close/>
                    <a:moveTo>
                      <a:pt x="8" y="8"/>
                    </a:moveTo>
                    <a:lnTo>
                      <a:pt x="24" y="8"/>
                    </a:lnTo>
                    <a:lnTo>
                      <a:pt x="24" y="112"/>
                    </a:lnTo>
                    <a:lnTo>
                      <a:pt x="8" y="11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49" name="Group 49">
              <a:extLst>
                <a:ext uri="{FF2B5EF4-FFF2-40B4-BE49-F238E27FC236}">
                  <a16:creationId xmlns:a16="http://schemas.microsoft.com/office/drawing/2014/main" id="{7A28CAEE-4C99-4D7F-AD3C-C02B14632190}"/>
                </a:ext>
              </a:extLst>
            </p:cNvPr>
            <p:cNvGrpSpPr/>
            <p:nvPr/>
          </p:nvGrpSpPr>
          <p:grpSpPr>
            <a:xfrm>
              <a:off x="3725554" y="4565380"/>
              <a:ext cx="443465" cy="388032"/>
              <a:chOff x="4775200" y="3613150"/>
              <a:chExt cx="406400" cy="355600"/>
            </a:xfrm>
            <a:grpFill/>
          </p:grpSpPr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05E4933-AF3D-4840-8D40-340B2FFF8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5200" y="3613150"/>
                <a:ext cx="406400" cy="355600"/>
              </a:xfrm>
              <a:custGeom>
                <a:avLst/>
                <a:gdLst/>
                <a:ahLst/>
                <a:cxnLst>
                  <a:cxn ang="0">
                    <a:pos x="256" y="132"/>
                  </a:cxn>
                  <a:cxn ang="0">
                    <a:pos x="224" y="12"/>
                  </a:cxn>
                  <a:cxn ang="0">
                    <a:pos x="224" y="12"/>
                  </a:cxn>
                  <a:cxn ang="0">
                    <a:pos x="222" y="6"/>
                  </a:cxn>
                  <a:cxn ang="0">
                    <a:pos x="218" y="4"/>
                  </a:cxn>
                  <a:cxn ang="0">
                    <a:pos x="214" y="0"/>
                  </a:cxn>
                  <a:cxn ang="0">
                    <a:pos x="208" y="0"/>
                  </a:cxn>
                  <a:cxn ang="0">
                    <a:pos x="128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2" y="0"/>
                  </a:cxn>
                  <a:cxn ang="0">
                    <a:pos x="38" y="4"/>
                  </a:cxn>
                  <a:cxn ang="0">
                    <a:pos x="34" y="6"/>
                  </a:cxn>
                  <a:cxn ang="0">
                    <a:pos x="32" y="12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0" y="192"/>
                  </a:cxn>
                  <a:cxn ang="0">
                    <a:pos x="0" y="192"/>
                  </a:cxn>
                  <a:cxn ang="0">
                    <a:pos x="0" y="198"/>
                  </a:cxn>
                  <a:cxn ang="0">
                    <a:pos x="2" y="204"/>
                  </a:cxn>
                  <a:cxn ang="0">
                    <a:pos x="10" y="214"/>
                  </a:cxn>
                  <a:cxn ang="0">
                    <a:pos x="20" y="222"/>
                  </a:cxn>
                  <a:cxn ang="0">
                    <a:pos x="26" y="224"/>
                  </a:cxn>
                  <a:cxn ang="0">
                    <a:pos x="32" y="224"/>
                  </a:cxn>
                  <a:cxn ang="0">
                    <a:pos x="224" y="224"/>
                  </a:cxn>
                  <a:cxn ang="0">
                    <a:pos x="224" y="224"/>
                  </a:cxn>
                  <a:cxn ang="0">
                    <a:pos x="230" y="224"/>
                  </a:cxn>
                  <a:cxn ang="0">
                    <a:pos x="236" y="222"/>
                  </a:cxn>
                  <a:cxn ang="0">
                    <a:pos x="246" y="214"/>
                  </a:cxn>
                  <a:cxn ang="0">
                    <a:pos x="254" y="204"/>
                  </a:cxn>
                  <a:cxn ang="0">
                    <a:pos x="256" y="198"/>
                  </a:cxn>
                  <a:cxn ang="0">
                    <a:pos x="256" y="192"/>
                  </a:cxn>
                  <a:cxn ang="0">
                    <a:pos x="256" y="136"/>
                  </a:cxn>
                  <a:cxn ang="0">
                    <a:pos x="256" y="136"/>
                  </a:cxn>
                  <a:cxn ang="0">
                    <a:pos x="256" y="132"/>
                  </a:cxn>
                  <a:cxn ang="0">
                    <a:pos x="240" y="192"/>
                  </a:cxn>
                  <a:cxn ang="0">
                    <a:pos x="240" y="192"/>
                  </a:cxn>
                  <a:cxn ang="0">
                    <a:pos x="238" y="198"/>
                  </a:cxn>
                  <a:cxn ang="0">
                    <a:pos x="236" y="204"/>
                  </a:cxn>
                  <a:cxn ang="0">
                    <a:pos x="230" y="206"/>
                  </a:cxn>
                  <a:cxn ang="0">
                    <a:pos x="224" y="208"/>
                  </a:cxn>
                  <a:cxn ang="0">
                    <a:pos x="32" y="208"/>
                  </a:cxn>
                  <a:cxn ang="0">
                    <a:pos x="32" y="208"/>
                  </a:cxn>
                  <a:cxn ang="0">
                    <a:pos x="26" y="206"/>
                  </a:cxn>
                  <a:cxn ang="0">
                    <a:pos x="20" y="204"/>
                  </a:cxn>
                  <a:cxn ang="0">
                    <a:pos x="18" y="198"/>
                  </a:cxn>
                  <a:cxn ang="0">
                    <a:pos x="16" y="192"/>
                  </a:cxn>
                  <a:cxn ang="0">
                    <a:pos x="16" y="136"/>
                  </a:cxn>
                  <a:cxn ang="0">
                    <a:pos x="48" y="16"/>
                  </a:cxn>
                  <a:cxn ang="0">
                    <a:pos x="208" y="16"/>
                  </a:cxn>
                  <a:cxn ang="0">
                    <a:pos x="240" y="136"/>
                  </a:cxn>
                  <a:cxn ang="0">
                    <a:pos x="240" y="192"/>
                  </a:cxn>
                </a:cxnLst>
                <a:rect l="0" t="0" r="r" b="b"/>
                <a:pathLst>
                  <a:path w="256" h="224">
                    <a:moveTo>
                      <a:pt x="256" y="132"/>
                    </a:moveTo>
                    <a:lnTo>
                      <a:pt x="224" y="12"/>
                    </a:lnTo>
                    <a:lnTo>
                      <a:pt x="224" y="12"/>
                    </a:lnTo>
                    <a:lnTo>
                      <a:pt x="222" y="6"/>
                    </a:lnTo>
                    <a:lnTo>
                      <a:pt x="218" y="4"/>
                    </a:lnTo>
                    <a:lnTo>
                      <a:pt x="214" y="0"/>
                    </a:lnTo>
                    <a:lnTo>
                      <a:pt x="208" y="0"/>
                    </a:lnTo>
                    <a:lnTo>
                      <a:pt x="12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8" y="4"/>
                    </a:lnTo>
                    <a:lnTo>
                      <a:pt x="34" y="6"/>
                    </a:lnTo>
                    <a:lnTo>
                      <a:pt x="32" y="1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2" y="204"/>
                    </a:lnTo>
                    <a:lnTo>
                      <a:pt x="10" y="214"/>
                    </a:lnTo>
                    <a:lnTo>
                      <a:pt x="20" y="222"/>
                    </a:lnTo>
                    <a:lnTo>
                      <a:pt x="26" y="224"/>
                    </a:lnTo>
                    <a:lnTo>
                      <a:pt x="32" y="224"/>
                    </a:lnTo>
                    <a:lnTo>
                      <a:pt x="224" y="224"/>
                    </a:lnTo>
                    <a:lnTo>
                      <a:pt x="224" y="224"/>
                    </a:lnTo>
                    <a:lnTo>
                      <a:pt x="230" y="224"/>
                    </a:lnTo>
                    <a:lnTo>
                      <a:pt x="236" y="222"/>
                    </a:lnTo>
                    <a:lnTo>
                      <a:pt x="246" y="214"/>
                    </a:lnTo>
                    <a:lnTo>
                      <a:pt x="254" y="204"/>
                    </a:lnTo>
                    <a:lnTo>
                      <a:pt x="256" y="198"/>
                    </a:lnTo>
                    <a:lnTo>
                      <a:pt x="256" y="192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56" y="132"/>
                    </a:lnTo>
                    <a:close/>
                    <a:moveTo>
                      <a:pt x="240" y="192"/>
                    </a:moveTo>
                    <a:lnTo>
                      <a:pt x="240" y="192"/>
                    </a:lnTo>
                    <a:lnTo>
                      <a:pt x="238" y="198"/>
                    </a:lnTo>
                    <a:lnTo>
                      <a:pt x="236" y="204"/>
                    </a:lnTo>
                    <a:lnTo>
                      <a:pt x="230" y="206"/>
                    </a:lnTo>
                    <a:lnTo>
                      <a:pt x="224" y="208"/>
                    </a:lnTo>
                    <a:lnTo>
                      <a:pt x="32" y="208"/>
                    </a:lnTo>
                    <a:lnTo>
                      <a:pt x="32" y="208"/>
                    </a:lnTo>
                    <a:lnTo>
                      <a:pt x="26" y="206"/>
                    </a:lnTo>
                    <a:lnTo>
                      <a:pt x="20" y="204"/>
                    </a:lnTo>
                    <a:lnTo>
                      <a:pt x="18" y="198"/>
                    </a:lnTo>
                    <a:lnTo>
                      <a:pt x="16" y="192"/>
                    </a:lnTo>
                    <a:lnTo>
                      <a:pt x="16" y="136"/>
                    </a:lnTo>
                    <a:lnTo>
                      <a:pt x="48" y="16"/>
                    </a:lnTo>
                    <a:lnTo>
                      <a:pt x="208" y="16"/>
                    </a:lnTo>
                    <a:lnTo>
                      <a:pt x="240" y="136"/>
                    </a:lnTo>
                    <a:lnTo>
                      <a:pt x="240" y="19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56" name="Freeform 24">
                <a:extLst>
                  <a:ext uri="{FF2B5EF4-FFF2-40B4-BE49-F238E27FC236}">
                    <a16:creationId xmlns:a16="http://schemas.microsoft.com/office/drawing/2014/main" id="{C5842942-25A4-406C-8AF5-3BA1B0DD8B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2825" y="3663950"/>
                <a:ext cx="311150" cy="22860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2" y="2"/>
                  </a:cxn>
                  <a:cxn ang="0">
                    <a:pos x="28" y="6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6"/>
                  </a:cxn>
                  <a:cxn ang="0">
                    <a:pos x="2" y="108"/>
                  </a:cxn>
                  <a:cxn ang="0">
                    <a:pos x="2" y="108"/>
                  </a:cxn>
                  <a:cxn ang="0">
                    <a:pos x="4" y="112"/>
                  </a:cxn>
                  <a:cxn ang="0">
                    <a:pos x="8" y="112"/>
                  </a:cxn>
                  <a:cxn ang="0">
                    <a:pos x="32" y="112"/>
                  </a:cxn>
                  <a:cxn ang="0">
                    <a:pos x="40" y="112"/>
                  </a:cxn>
                  <a:cxn ang="0">
                    <a:pos x="46" y="112"/>
                  </a:cxn>
                  <a:cxn ang="0">
                    <a:pos x="56" y="136"/>
                  </a:cxn>
                  <a:cxn ang="0">
                    <a:pos x="56" y="136"/>
                  </a:cxn>
                  <a:cxn ang="0">
                    <a:pos x="60" y="138"/>
                  </a:cxn>
                  <a:cxn ang="0">
                    <a:pos x="62" y="142"/>
                  </a:cxn>
                  <a:cxn ang="0">
                    <a:pos x="66" y="144"/>
                  </a:cxn>
                  <a:cxn ang="0">
                    <a:pos x="70" y="144"/>
                  </a:cxn>
                  <a:cxn ang="0">
                    <a:pos x="126" y="144"/>
                  </a:cxn>
                  <a:cxn ang="0">
                    <a:pos x="126" y="144"/>
                  </a:cxn>
                  <a:cxn ang="0">
                    <a:pos x="130" y="144"/>
                  </a:cxn>
                  <a:cxn ang="0">
                    <a:pos x="134" y="142"/>
                  </a:cxn>
                  <a:cxn ang="0">
                    <a:pos x="136" y="138"/>
                  </a:cxn>
                  <a:cxn ang="0">
                    <a:pos x="140" y="136"/>
                  </a:cxn>
                  <a:cxn ang="0">
                    <a:pos x="150" y="112"/>
                  </a:cxn>
                  <a:cxn ang="0">
                    <a:pos x="156" y="112"/>
                  </a:cxn>
                  <a:cxn ang="0">
                    <a:pos x="164" y="112"/>
                  </a:cxn>
                  <a:cxn ang="0">
                    <a:pos x="188" y="112"/>
                  </a:cxn>
                  <a:cxn ang="0">
                    <a:pos x="188" y="112"/>
                  </a:cxn>
                  <a:cxn ang="0">
                    <a:pos x="192" y="112"/>
                  </a:cxn>
                  <a:cxn ang="0">
                    <a:pos x="194" y="108"/>
                  </a:cxn>
                  <a:cxn ang="0">
                    <a:pos x="194" y="108"/>
                  </a:cxn>
                  <a:cxn ang="0">
                    <a:pos x="196" y="106"/>
                  </a:cxn>
                  <a:cxn ang="0">
                    <a:pos x="196" y="102"/>
                  </a:cxn>
                  <a:cxn ang="0">
                    <a:pos x="168" y="6"/>
                  </a:cxn>
                  <a:cxn ang="0">
                    <a:pos x="168" y="6"/>
                  </a:cxn>
                  <a:cxn ang="0">
                    <a:pos x="164" y="2"/>
                  </a:cxn>
                  <a:cxn ang="0">
                    <a:pos x="160" y="0"/>
                  </a:cxn>
                  <a:cxn ang="0">
                    <a:pos x="164" y="96"/>
                  </a:cxn>
                  <a:cxn ang="0">
                    <a:pos x="150" y="96"/>
                  </a:cxn>
                  <a:cxn ang="0">
                    <a:pos x="150" y="96"/>
                  </a:cxn>
                  <a:cxn ang="0">
                    <a:pos x="146" y="96"/>
                  </a:cxn>
                  <a:cxn ang="0">
                    <a:pos x="142" y="98"/>
                  </a:cxn>
                  <a:cxn ang="0">
                    <a:pos x="140" y="102"/>
                  </a:cxn>
                  <a:cxn ang="0">
                    <a:pos x="136" y="104"/>
                  </a:cxn>
                  <a:cxn ang="0">
                    <a:pos x="126" y="128"/>
                  </a:cxn>
                  <a:cxn ang="0">
                    <a:pos x="70" y="128"/>
                  </a:cxn>
                  <a:cxn ang="0">
                    <a:pos x="60" y="104"/>
                  </a:cxn>
                  <a:cxn ang="0">
                    <a:pos x="60" y="104"/>
                  </a:cxn>
                  <a:cxn ang="0">
                    <a:pos x="56" y="102"/>
                  </a:cxn>
                  <a:cxn ang="0">
                    <a:pos x="54" y="98"/>
                  </a:cxn>
                  <a:cxn ang="0">
                    <a:pos x="50" y="96"/>
                  </a:cxn>
                  <a:cxn ang="0">
                    <a:pos x="46" y="96"/>
                  </a:cxn>
                  <a:cxn ang="0">
                    <a:pos x="32" y="96"/>
                  </a:cxn>
                  <a:cxn ang="0">
                    <a:pos x="12" y="96"/>
                  </a:cxn>
                  <a:cxn ang="0">
                    <a:pos x="36" y="8"/>
                  </a:cxn>
                  <a:cxn ang="0">
                    <a:pos x="160" y="8"/>
                  </a:cxn>
                  <a:cxn ang="0">
                    <a:pos x="184" y="96"/>
                  </a:cxn>
                  <a:cxn ang="0">
                    <a:pos x="164" y="96"/>
                  </a:cxn>
                </a:cxnLst>
                <a:rect l="0" t="0" r="r" b="b"/>
                <a:pathLst>
                  <a:path w="196" h="144">
                    <a:moveTo>
                      <a:pt x="160" y="0"/>
                    </a:moveTo>
                    <a:lnTo>
                      <a:pt x="36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8" y="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6"/>
                    </a:lnTo>
                    <a:lnTo>
                      <a:pt x="2" y="108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8" y="112"/>
                    </a:lnTo>
                    <a:lnTo>
                      <a:pt x="32" y="112"/>
                    </a:lnTo>
                    <a:lnTo>
                      <a:pt x="40" y="112"/>
                    </a:lnTo>
                    <a:lnTo>
                      <a:pt x="46" y="112"/>
                    </a:lnTo>
                    <a:lnTo>
                      <a:pt x="56" y="136"/>
                    </a:lnTo>
                    <a:lnTo>
                      <a:pt x="56" y="136"/>
                    </a:lnTo>
                    <a:lnTo>
                      <a:pt x="60" y="138"/>
                    </a:lnTo>
                    <a:lnTo>
                      <a:pt x="62" y="142"/>
                    </a:lnTo>
                    <a:lnTo>
                      <a:pt x="66" y="144"/>
                    </a:lnTo>
                    <a:lnTo>
                      <a:pt x="7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0" y="144"/>
                    </a:lnTo>
                    <a:lnTo>
                      <a:pt x="134" y="142"/>
                    </a:lnTo>
                    <a:lnTo>
                      <a:pt x="136" y="138"/>
                    </a:lnTo>
                    <a:lnTo>
                      <a:pt x="140" y="136"/>
                    </a:lnTo>
                    <a:lnTo>
                      <a:pt x="150" y="112"/>
                    </a:lnTo>
                    <a:lnTo>
                      <a:pt x="156" y="112"/>
                    </a:lnTo>
                    <a:lnTo>
                      <a:pt x="164" y="112"/>
                    </a:lnTo>
                    <a:lnTo>
                      <a:pt x="188" y="112"/>
                    </a:lnTo>
                    <a:lnTo>
                      <a:pt x="188" y="112"/>
                    </a:lnTo>
                    <a:lnTo>
                      <a:pt x="192" y="112"/>
                    </a:lnTo>
                    <a:lnTo>
                      <a:pt x="194" y="108"/>
                    </a:lnTo>
                    <a:lnTo>
                      <a:pt x="194" y="108"/>
                    </a:lnTo>
                    <a:lnTo>
                      <a:pt x="196" y="106"/>
                    </a:lnTo>
                    <a:lnTo>
                      <a:pt x="196" y="102"/>
                    </a:lnTo>
                    <a:lnTo>
                      <a:pt x="168" y="6"/>
                    </a:lnTo>
                    <a:lnTo>
                      <a:pt x="168" y="6"/>
                    </a:lnTo>
                    <a:lnTo>
                      <a:pt x="164" y="2"/>
                    </a:lnTo>
                    <a:lnTo>
                      <a:pt x="160" y="0"/>
                    </a:lnTo>
                    <a:close/>
                    <a:moveTo>
                      <a:pt x="164" y="96"/>
                    </a:move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96"/>
                    </a:lnTo>
                    <a:lnTo>
                      <a:pt x="142" y="98"/>
                    </a:lnTo>
                    <a:lnTo>
                      <a:pt x="140" y="102"/>
                    </a:lnTo>
                    <a:lnTo>
                      <a:pt x="136" y="104"/>
                    </a:lnTo>
                    <a:lnTo>
                      <a:pt x="126" y="128"/>
                    </a:lnTo>
                    <a:lnTo>
                      <a:pt x="70" y="128"/>
                    </a:lnTo>
                    <a:lnTo>
                      <a:pt x="60" y="104"/>
                    </a:lnTo>
                    <a:lnTo>
                      <a:pt x="60" y="104"/>
                    </a:lnTo>
                    <a:lnTo>
                      <a:pt x="56" y="102"/>
                    </a:lnTo>
                    <a:lnTo>
                      <a:pt x="54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32" y="96"/>
                    </a:lnTo>
                    <a:lnTo>
                      <a:pt x="12" y="96"/>
                    </a:lnTo>
                    <a:lnTo>
                      <a:pt x="36" y="8"/>
                    </a:lnTo>
                    <a:lnTo>
                      <a:pt x="160" y="8"/>
                    </a:lnTo>
                    <a:lnTo>
                      <a:pt x="184" y="96"/>
                    </a:lnTo>
                    <a:lnTo>
                      <a:pt x="164" y="9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grpSp>
          <p:nvGrpSpPr>
            <p:cNvPr id="50" name="Group 50">
              <a:extLst>
                <a:ext uri="{FF2B5EF4-FFF2-40B4-BE49-F238E27FC236}">
                  <a16:creationId xmlns:a16="http://schemas.microsoft.com/office/drawing/2014/main" id="{902D83A4-17FE-4492-B842-8F35D0C4921F}"/>
                </a:ext>
              </a:extLst>
            </p:cNvPr>
            <p:cNvGrpSpPr/>
            <p:nvPr/>
          </p:nvGrpSpPr>
          <p:grpSpPr>
            <a:xfrm>
              <a:off x="2894058" y="3650733"/>
              <a:ext cx="332599" cy="443465"/>
              <a:chOff x="4013200" y="2774950"/>
              <a:chExt cx="304800" cy="406400"/>
            </a:xfrm>
            <a:grpFill/>
          </p:grpSpPr>
          <p:sp>
            <p:nvSpPr>
              <p:cNvPr id="53" name="Freeform 68">
                <a:extLst>
                  <a:ext uri="{FF2B5EF4-FFF2-40B4-BE49-F238E27FC236}">
                    <a16:creationId xmlns:a16="http://schemas.microsoft.com/office/drawing/2014/main" id="{4E3DCCB4-69CE-4B0D-891C-17BD8AA15B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3200" y="2774950"/>
                <a:ext cx="304800" cy="406400"/>
              </a:xfrm>
              <a:custGeom>
                <a:avLst/>
                <a:gdLst/>
                <a:ahLst/>
                <a:cxnLst>
                  <a:cxn ang="0">
                    <a:pos x="168" y="72"/>
                  </a:cxn>
                  <a:cxn ang="0">
                    <a:pos x="156" y="32"/>
                  </a:cxn>
                  <a:cxn ang="0">
                    <a:pos x="124" y="6"/>
                  </a:cxn>
                  <a:cxn ang="0">
                    <a:pos x="96" y="0"/>
                  </a:cxn>
                  <a:cxn ang="0">
                    <a:pos x="56" y="12"/>
                  </a:cxn>
                  <a:cxn ang="0">
                    <a:pos x="30" y="44"/>
                  </a:cxn>
                  <a:cxn ang="0">
                    <a:pos x="24" y="104"/>
                  </a:cxn>
                  <a:cxn ang="0">
                    <a:pos x="8" y="112"/>
                  </a:cxn>
                  <a:cxn ang="0">
                    <a:pos x="0" y="152"/>
                  </a:cxn>
                  <a:cxn ang="0">
                    <a:pos x="0" y="184"/>
                  </a:cxn>
                  <a:cxn ang="0">
                    <a:pos x="6" y="212"/>
                  </a:cxn>
                  <a:cxn ang="0">
                    <a:pos x="32" y="244"/>
                  </a:cxn>
                  <a:cxn ang="0">
                    <a:pos x="72" y="256"/>
                  </a:cxn>
                  <a:cxn ang="0">
                    <a:pos x="134" y="254"/>
                  </a:cxn>
                  <a:cxn ang="0">
                    <a:pos x="170" y="234"/>
                  </a:cxn>
                  <a:cxn ang="0">
                    <a:pos x="190" y="198"/>
                  </a:cxn>
                  <a:cxn ang="0">
                    <a:pos x="192" y="160"/>
                  </a:cxn>
                  <a:cxn ang="0">
                    <a:pos x="192" y="128"/>
                  </a:cxn>
                  <a:cxn ang="0">
                    <a:pos x="178" y="106"/>
                  </a:cxn>
                  <a:cxn ang="0">
                    <a:pos x="40" y="72"/>
                  </a:cxn>
                  <a:cxn ang="0">
                    <a:pos x="50" y="40"/>
                  </a:cxn>
                  <a:cxn ang="0">
                    <a:pos x="74" y="20"/>
                  </a:cxn>
                  <a:cxn ang="0">
                    <a:pos x="96" y="16"/>
                  </a:cxn>
                  <a:cxn ang="0">
                    <a:pos x="128" y="26"/>
                  </a:cxn>
                  <a:cxn ang="0">
                    <a:pos x="148" y="50"/>
                  </a:cxn>
                  <a:cxn ang="0">
                    <a:pos x="152" y="104"/>
                  </a:cxn>
                  <a:cxn ang="0">
                    <a:pos x="136" y="72"/>
                  </a:cxn>
                  <a:cxn ang="0">
                    <a:pos x="130" y="50"/>
                  </a:cxn>
                  <a:cxn ang="0">
                    <a:pos x="112" y="36"/>
                  </a:cxn>
                  <a:cxn ang="0">
                    <a:pos x="96" y="32"/>
                  </a:cxn>
                  <a:cxn ang="0">
                    <a:pos x="74" y="38"/>
                  </a:cxn>
                  <a:cxn ang="0">
                    <a:pos x="60" y="56"/>
                  </a:cxn>
                  <a:cxn ang="0">
                    <a:pos x="56" y="104"/>
                  </a:cxn>
                  <a:cxn ang="0">
                    <a:pos x="128" y="72"/>
                  </a:cxn>
                  <a:cxn ang="0">
                    <a:pos x="64" y="104"/>
                  </a:cxn>
                  <a:cxn ang="0">
                    <a:pos x="64" y="72"/>
                  </a:cxn>
                  <a:cxn ang="0">
                    <a:pos x="74" y="50"/>
                  </a:cxn>
                  <a:cxn ang="0">
                    <a:pos x="96" y="40"/>
                  </a:cxn>
                  <a:cxn ang="0">
                    <a:pos x="108" y="42"/>
                  </a:cxn>
                  <a:cxn ang="0">
                    <a:pos x="128" y="66"/>
                  </a:cxn>
                  <a:cxn ang="0">
                    <a:pos x="176" y="160"/>
                  </a:cxn>
                  <a:cxn ang="0">
                    <a:pos x="176" y="184"/>
                  </a:cxn>
                  <a:cxn ang="0">
                    <a:pos x="166" y="216"/>
                  </a:cxn>
                  <a:cxn ang="0">
                    <a:pos x="142" y="236"/>
                  </a:cxn>
                  <a:cxn ang="0">
                    <a:pos x="72" y="240"/>
                  </a:cxn>
                  <a:cxn ang="0">
                    <a:pos x="50" y="236"/>
                  </a:cxn>
                  <a:cxn ang="0">
                    <a:pos x="26" y="216"/>
                  </a:cxn>
                  <a:cxn ang="0">
                    <a:pos x="16" y="184"/>
                  </a:cxn>
                  <a:cxn ang="0">
                    <a:pos x="16" y="152"/>
                  </a:cxn>
                  <a:cxn ang="0">
                    <a:pos x="16" y="124"/>
                  </a:cxn>
                  <a:cxn ang="0">
                    <a:pos x="24" y="120"/>
                  </a:cxn>
                  <a:cxn ang="0">
                    <a:pos x="168" y="120"/>
                  </a:cxn>
                  <a:cxn ang="0">
                    <a:pos x="174" y="122"/>
                  </a:cxn>
                  <a:cxn ang="0">
                    <a:pos x="176" y="152"/>
                  </a:cxn>
                </a:cxnLst>
                <a:rect l="0" t="0" r="r" b="b"/>
                <a:pathLst>
                  <a:path w="192" h="256">
                    <a:moveTo>
                      <a:pt x="168" y="104"/>
                    </a:moveTo>
                    <a:lnTo>
                      <a:pt x="168" y="72"/>
                    </a:lnTo>
                    <a:lnTo>
                      <a:pt x="168" y="72"/>
                    </a:lnTo>
                    <a:lnTo>
                      <a:pt x="166" y="58"/>
                    </a:lnTo>
                    <a:lnTo>
                      <a:pt x="162" y="44"/>
                    </a:lnTo>
                    <a:lnTo>
                      <a:pt x="156" y="32"/>
                    </a:lnTo>
                    <a:lnTo>
                      <a:pt x="146" y="22"/>
                    </a:lnTo>
                    <a:lnTo>
                      <a:pt x="136" y="12"/>
                    </a:lnTo>
                    <a:lnTo>
                      <a:pt x="124" y="6"/>
                    </a:lnTo>
                    <a:lnTo>
                      <a:pt x="110" y="2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2" y="2"/>
                    </a:lnTo>
                    <a:lnTo>
                      <a:pt x="68" y="6"/>
                    </a:lnTo>
                    <a:lnTo>
                      <a:pt x="56" y="12"/>
                    </a:lnTo>
                    <a:lnTo>
                      <a:pt x="46" y="22"/>
                    </a:lnTo>
                    <a:lnTo>
                      <a:pt x="36" y="32"/>
                    </a:lnTo>
                    <a:lnTo>
                      <a:pt x="30" y="44"/>
                    </a:lnTo>
                    <a:lnTo>
                      <a:pt x="26" y="58"/>
                    </a:lnTo>
                    <a:lnTo>
                      <a:pt x="24" y="72"/>
                    </a:lnTo>
                    <a:lnTo>
                      <a:pt x="24" y="104"/>
                    </a:lnTo>
                    <a:lnTo>
                      <a:pt x="24" y="104"/>
                    </a:lnTo>
                    <a:lnTo>
                      <a:pt x="14" y="106"/>
                    </a:lnTo>
                    <a:lnTo>
                      <a:pt x="8" y="112"/>
                    </a:lnTo>
                    <a:lnTo>
                      <a:pt x="2" y="118"/>
                    </a:lnTo>
                    <a:lnTo>
                      <a:pt x="0" y="128"/>
                    </a:lnTo>
                    <a:lnTo>
                      <a:pt x="0" y="152"/>
                    </a:lnTo>
                    <a:lnTo>
                      <a:pt x="0" y="160"/>
                    </a:lnTo>
                    <a:lnTo>
                      <a:pt x="0" y="176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2" y="198"/>
                    </a:lnTo>
                    <a:lnTo>
                      <a:pt x="6" y="212"/>
                    </a:lnTo>
                    <a:lnTo>
                      <a:pt x="12" y="224"/>
                    </a:lnTo>
                    <a:lnTo>
                      <a:pt x="22" y="234"/>
                    </a:lnTo>
                    <a:lnTo>
                      <a:pt x="32" y="244"/>
                    </a:lnTo>
                    <a:lnTo>
                      <a:pt x="44" y="250"/>
                    </a:lnTo>
                    <a:lnTo>
                      <a:pt x="58" y="254"/>
                    </a:lnTo>
                    <a:lnTo>
                      <a:pt x="72" y="256"/>
                    </a:lnTo>
                    <a:lnTo>
                      <a:pt x="120" y="256"/>
                    </a:lnTo>
                    <a:lnTo>
                      <a:pt x="120" y="256"/>
                    </a:lnTo>
                    <a:lnTo>
                      <a:pt x="134" y="254"/>
                    </a:lnTo>
                    <a:lnTo>
                      <a:pt x="148" y="250"/>
                    </a:lnTo>
                    <a:lnTo>
                      <a:pt x="160" y="244"/>
                    </a:lnTo>
                    <a:lnTo>
                      <a:pt x="170" y="234"/>
                    </a:lnTo>
                    <a:lnTo>
                      <a:pt x="180" y="224"/>
                    </a:lnTo>
                    <a:lnTo>
                      <a:pt x="186" y="212"/>
                    </a:lnTo>
                    <a:lnTo>
                      <a:pt x="190" y="198"/>
                    </a:lnTo>
                    <a:lnTo>
                      <a:pt x="192" y="184"/>
                    </a:lnTo>
                    <a:lnTo>
                      <a:pt x="192" y="176"/>
                    </a:lnTo>
                    <a:lnTo>
                      <a:pt x="192" y="160"/>
                    </a:lnTo>
                    <a:lnTo>
                      <a:pt x="192" y="152"/>
                    </a:lnTo>
                    <a:lnTo>
                      <a:pt x="192" y="128"/>
                    </a:lnTo>
                    <a:lnTo>
                      <a:pt x="192" y="128"/>
                    </a:lnTo>
                    <a:lnTo>
                      <a:pt x="190" y="118"/>
                    </a:lnTo>
                    <a:lnTo>
                      <a:pt x="184" y="112"/>
                    </a:lnTo>
                    <a:lnTo>
                      <a:pt x="178" y="106"/>
                    </a:lnTo>
                    <a:lnTo>
                      <a:pt x="168" y="104"/>
                    </a:lnTo>
                    <a:close/>
                    <a:moveTo>
                      <a:pt x="40" y="72"/>
                    </a:moveTo>
                    <a:lnTo>
                      <a:pt x="40" y="72"/>
                    </a:lnTo>
                    <a:lnTo>
                      <a:pt x="42" y="60"/>
                    </a:lnTo>
                    <a:lnTo>
                      <a:pt x="44" y="50"/>
                    </a:lnTo>
                    <a:lnTo>
                      <a:pt x="50" y="40"/>
                    </a:lnTo>
                    <a:lnTo>
                      <a:pt x="56" y="32"/>
                    </a:lnTo>
                    <a:lnTo>
                      <a:pt x="64" y="26"/>
                    </a:lnTo>
                    <a:lnTo>
                      <a:pt x="74" y="20"/>
                    </a:lnTo>
                    <a:lnTo>
                      <a:pt x="84" y="18"/>
                    </a:lnTo>
                    <a:lnTo>
                      <a:pt x="96" y="16"/>
                    </a:lnTo>
                    <a:lnTo>
                      <a:pt x="96" y="16"/>
                    </a:lnTo>
                    <a:lnTo>
                      <a:pt x="108" y="18"/>
                    </a:lnTo>
                    <a:lnTo>
                      <a:pt x="118" y="20"/>
                    </a:lnTo>
                    <a:lnTo>
                      <a:pt x="128" y="26"/>
                    </a:lnTo>
                    <a:lnTo>
                      <a:pt x="136" y="32"/>
                    </a:lnTo>
                    <a:lnTo>
                      <a:pt x="142" y="40"/>
                    </a:lnTo>
                    <a:lnTo>
                      <a:pt x="148" y="50"/>
                    </a:lnTo>
                    <a:lnTo>
                      <a:pt x="150" y="60"/>
                    </a:lnTo>
                    <a:lnTo>
                      <a:pt x="152" y="72"/>
                    </a:lnTo>
                    <a:lnTo>
                      <a:pt x="152" y="104"/>
                    </a:lnTo>
                    <a:lnTo>
                      <a:pt x="136" y="104"/>
                    </a:lnTo>
                    <a:lnTo>
                      <a:pt x="136" y="72"/>
                    </a:lnTo>
                    <a:lnTo>
                      <a:pt x="136" y="72"/>
                    </a:lnTo>
                    <a:lnTo>
                      <a:pt x="136" y="64"/>
                    </a:lnTo>
                    <a:lnTo>
                      <a:pt x="132" y="56"/>
                    </a:lnTo>
                    <a:lnTo>
                      <a:pt x="130" y="50"/>
                    </a:lnTo>
                    <a:lnTo>
                      <a:pt x="124" y="44"/>
                    </a:lnTo>
                    <a:lnTo>
                      <a:pt x="118" y="38"/>
                    </a:lnTo>
                    <a:lnTo>
                      <a:pt x="112" y="36"/>
                    </a:lnTo>
                    <a:lnTo>
                      <a:pt x="104" y="32"/>
                    </a:lnTo>
                    <a:lnTo>
                      <a:pt x="96" y="32"/>
                    </a:lnTo>
                    <a:lnTo>
                      <a:pt x="96" y="32"/>
                    </a:lnTo>
                    <a:lnTo>
                      <a:pt x="88" y="32"/>
                    </a:lnTo>
                    <a:lnTo>
                      <a:pt x="80" y="36"/>
                    </a:lnTo>
                    <a:lnTo>
                      <a:pt x="74" y="38"/>
                    </a:lnTo>
                    <a:lnTo>
                      <a:pt x="68" y="44"/>
                    </a:lnTo>
                    <a:lnTo>
                      <a:pt x="62" y="50"/>
                    </a:lnTo>
                    <a:lnTo>
                      <a:pt x="60" y="56"/>
                    </a:lnTo>
                    <a:lnTo>
                      <a:pt x="56" y="64"/>
                    </a:lnTo>
                    <a:lnTo>
                      <a:pt x="56" y="72"/>
                    </a:lnTo>
                    <a:lnTo>
                      <a:pt x="56" y="104"/>
                    </a:lnTo>
                    <a:lnTo>
                      <a:pt x="40" y="104"/>
                    </a:lnTo>
                    <a:lnTo>
                      <a:pt x="40" y="72"/>
                    </a:lnTo>
                    <a:close/>
                    <a:moveTo>
                      <a:pt x="128" y="72"/>
                    </a:moveTo>
                    <a:lnTo>
                      <a:pt x="128" y="72"/>
                    </a:lnTo>
                    <a:lnTo>
                      <a:pt x="128" y="104"/>
                    </a:lnTo>
                    <a:lnTo>
                      <a:pt x="64" y="104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66"/>
                    </a:lnTo>
                    <a:lnTo>
                      <a:pt x="66" y="60"/>
                    </a:lnTo>
                    <a:lnTo>
                      <a:pt x="74" y="50"/>
                    </a:lnTo>
                    <a:lnTo>
                      <a:pt x="84" y="42"/>
                    </a:lnTo>
                    <a:lnTo>
                      <a:pt x="90" y="40"/>
                    </a:lnTo>
                    <a:lnTo>
                      <a:pt x="96" y="40"/>
                    </a:lnTo>
                    <a:lnTo>
                      <a:pt x="96" y="40"/>
                    </a:lnTo>
                    <a:lnTo>
                      <a:pt x="102" y="40"/>
                    </a:lnTo>
                    <a:lnTo>
                      <a:pt x="108" y="42"/>
                    </a:lnTo>
                    <a:lnTo>
                      <a:pt x="118" y="50"/>
                    </a:lnTo>
                    <a:lnTo>
                      <a:pt x="126" y="60"/>
                    </a:lnTo>
                    <a:lnTo>
                      <a:pt x="128" y="66"/>
                    </a:lnTo>
                    <a:lnTo>
                      <a:pt x="128" y="72"/>
                    </a:lnTo>
                    <a:close/>
                    <a:moveTo>
                      <a:pt x="176" y="152"/>
                    </a:moveTo>
                    <a:lnTo>
                      <a:pt x="176" y="160"/>
                    </a:lnTo>
                    <a:lnTo>
                      <a:pt x="176" y="176"/>
                    </a:lnTo>
                    <a:lnTo>
                      <a:pt x="176" y="184"/>
                    </a:lnTo>
                    <a:lnTo>
                      <a:pt x="176" y="184"/>
                    </a:lnTo>
                    <a:lnTo>
                      <a:pt x="174" y="196"/>
                    </a:lnTo>
                    <a:lnTo>
                      <a:pt x="172" y="206"/>
                    </a:lnTo>
                    <a:lnTo>
                      <a:pt x="166" y="216"/>
                    </a:lnTo>
                    <a:lnTo>
                      <a:pt x="160" y="224"/>
                    </a:lnTo>
                    <a:lnTo>
                      <a:pt x="152" y="230"/>
                    </a:lnTo>
                    <a:lnTo>
                      <a:pt x="142" y="236"/>
                    </a:lnTo>
                    <a:lnTo>
                      <a:pt x="132" y="238"/>
                    </a:lnTo>
                    <a:lnTo>
                      <a:pt x="120" y="240"/>
                    </a:lnTo>
                    <a:lnTo>
                      <a:pt x="72" y="240"/>
                    </a:lnTo>
                    <a:lnTo>
                      <a:pt x="72" y="240"/>
                    </a:lnTo>
                    <a:lnTo>
                      <a:pt x="60" y="238"/>
                    </a:lnTo>
                    <a:lnTo>
                      <a:pt x="50" y="236"/>
                    </a:lnTo>
                    <a:lnTo>
                      <a:pt x="40" y="230"/>
                    </a:lnTo>
                    <a:lnTo>
                      <a:pt x="32" y="224"/>
                    </a:lnTo>
                    <a:lnTo>
                      <a:pt x="26" y="216"/>
                    </a:lnTo>
                    <a:lnTo>
                      <a:pt x="20" y="206"/>
                    </a:lnTo>
                    <a:lnTo>
                      <a:pt x="18" y="196"/>
                    </a:lnTo>
                    <a:lnTo>
                      <a:pt x="16" y="184"/>
                    </a:lnTo>
                    <a:lnTo>
                      <a:pt x="16" y="176"/>
                    </a:lnTo>
                    <a:lnTo>
                      <a:pt x="16" y="160"/>
                    </a:lnTo>
                    <a:lnTo>
                      <a:pt x="16" y="152"/>
                    </a:lnTo>
                    <a:lnTo>
                      <a:pt x="16" y="128"/>
                    </a:lnTo>
                    <a:lnTo>
                      <a:pt x="16" y="128"/>
                    </a:lnTo>
                    <a:lnTo>
                      <a:pt x="16" y="124"/>
                    </a:lnTo>
                    <a:lnTo>
                      <a:pt x="18" y="122"/>
                    </a:lnTo>
                    <a:lnTo>
                      <a:pt x="20" y="120"/>
                    </a:lnTo>
                    <a:lnTo>
                      <a:pt x="24" y="120"/>
                    </a:lnTo>
                    <a:lnTo>
                      <a:pt x="40" y="120"/>
                    </a:lnTo>
                    <a:lnTo>
                      <a:pt x="152" y="120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72" y="120"/>
                    </a:lnTo>
                    <a:lnTo>
                      <a:pt x="174" y="122"/>
                    </a:lnTo>
                    <a:lnTo>
                      <a:pt x="176" y="124"/>
                    </a:lnTo>
                    <a:lnTo>
                      <a:pt x="176" y="128"/>
                    </a:lnTo>
                    <a:lnTo>
                      <a:pt x="176" y="1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  <p:sp>
            <p:nvSpPr>
              <p:cNvPr id="54" name="Freeform 73">
                <a:extLst>
                  <a:ext uri="{FF2B5EF4-FFF2-40B4-BE49-F238E27FC236}">
                    <a16:creationId xmlns:a16="http://schemas.microsoft.com/office/drawing/2014/main" id="{3F60450F-D683-4143-BD5F-92072DCDD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200" y="3016250"/>
                <a:ext cx="50800" cy="762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6"/>
                  </a:cxn>
                  <a:cxn ang="0">
                    <a:pos x="6" y="38"/>
                  </a:cxn>
                  <a:cxn ang="0">
                    <a:pos x="6" y="38"/>
                  </a:cxn>
                  <a:cxn ang="0">
                    <a:pos x="10" y="44"/>
                  </a:cxn>
                  <a:cxn ang="0">
                    <a:pos x="12" y="48"/>
                  </a:cxn>
                  <a:cxn ang="0">
                    <a:pos x="16" y="48"/>
                  </a:cxn>
                  <a:cxn ang="0">
                    <a:pos x="16" y="48"/>
                  </a:cxn>
                  <a:cxn ang="0">
                    <a:pos x="20" y="48"/>
                  </a:cxn>
                  <a:cxn ang="0">
                    <a:pos x="22" y="44"/>
                  </a:cxn>
                  <a:cxn ang="0">
                    <a:pos x="26" y="38"/>
                  </a:cxn>
                  <a:cxn ang="0">
                    <a:pos x="26" y="38"/>
                  </a:cxn>
                  <a:cxn ang="0">
                    <a:pos x="30" y="26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</a:cxnLst>
                <a:rect l="0" t="0" r="r" b="b"/>
                <a:pathLst>
                  <a:path w="32" h="48">
                    <a:moveTo>
                      <a:pt x="16" y="0"/>
                    </a:move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6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10" y="44"/>
                    </a:lnTo>
                    <a:lnTo>
                      <a:pt x="12" y="48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4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30" y="26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2400"/>
              </a:p>
            </p:txBody>
          </p:sp>
        </p:grpSp>
        <p:sp>
          <p:nvSpPr>
            <p:cNvPr id="51" name="Freeform 75">
              <a:extLst>
                <a:ext uri="{FF2B5EF4-FFF2-40B4-BE49-F238E27FC236}">
                  <a16:creationId xmlns:a16="http://schemas.microsoft.com/office/drawing/2014/main" id="{36F9CA26-12A3-451D-9AF7-8686CC0A49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1694" y="3733883"/>
              <a:ext cx="443465" cy="332599"/>
            </a:xfrm>
            <a:custGeom>
              <a:avLst/>
              <a:gdLst/>
              <a:ahLst/>
              <a:cxnLst>
                <a:cxn ang="0">
                  <a:pos x="210" y="4"/>
                </a:cxn>
                <a:cxn ang="0">
                  <a:pos x="206" y="2"/>
                </a:cxn>
                <a:cxn ang="0">
                  <a:pos x="56" y="0"/>
                </a:cxn>
                <a:cxn ang="0">
                  <a:pos x="50" y="2"/>
                </a:cxn>
                <a:cxn ang="0">
                  <a:pos x="4" y="46"/>
                </a:cxn>
                <a:cxn ang="0">
                  <a:pos x="2" y="50"/>
                </a:cxn>
                <a:cxn ang="0">
                  <a:pos x="0" y="56"/>
                </a:cxn>
                <a:cxn ang="0">
                  <a:pos x="4" y="68"/>
                </a:cxn>
                <a:cxn ang="0">
                  <a:pos x="116" y="186"/>
                </a:cxn>
                <a:cxn ang="0">
                  <a:pos x="128" y="192"/>
                </a:cxn>
                <a:cxn ang="0">
                  <a:pos x="134" y="190"/>
                </a:cxn>
                <a:cxn ang="0">
                  <a:pos x="252" y="68"/>
                </a:cxn>
                <a:cxn ang="0">
                  <a:pos x="256" y="62"/>
                </a:cxn>
                <a:cxn ang="0">
                  <a:pos x="256" y="56"/>
                </a:cxn>
                <a:cxn ang="0">
                  <a:pos x="252" y="46"/>
                </a:cxn>
                <a:cxn ang="0">
                  <a:pos x="110" y="56"/>
                </a:cxn>
                <a:cxn ang="0">
                  <a:pos x="146" y="56"/>
                </a:cxn>
                <a:cxn ang="0">
                  <a:pos x="156" y="18"/>
                </a:cxn>
                <a:cxn ang="0">
                  <a:pos x="152" y="50"/>
                </a:cxn>
                <a:cxn ang="0">
                  <a:pos x="104" y="50"/>
                </a:cxn>
                <a:cxn ang="0">
                  <a:pos x="100" y="18"/>
                </a:cxn>
                <a:cxn ang="0">
                  <a:pos x="104" y="50"/>
                </a:cxn>
                <a:cxn ang="0">
                  <a:pos x="128" y="164"/>
                </a:cxn>
                <a:cxn ang="0">
                  <a:pos x="148" y="64"/>
                </a:cxn>
                <a:cxn ang="0">
                  <a:pos x="196" y="64"/>
                </a:cxn>
                <a:cxn ang="0">
                  <a:pos x="156" y="64"/>
                </a:cxn>
                <a:cxn ang="0">
                  <a:pos x="178" y="40"/>
                </a:cxn>
                <a:cxn ang="0">
                  <a:pos x="158" y="56"/>
                </a:cxn>
                <a:cxn ang="0">
                  <a:pos x="194" y="16"/>
                </a:cxn>
                <a:cxn ang="0">
                  <a:pos x="166" y="16"/>
                </a:cxn>
                <a:cxn ang="0">
                  <a:pos x="110" y="16"/>
                </a:cxn>
                <a:cxn ang="0">
                  <a:pos x="128" y="30"/>
                </a:cxn>
                <a:cxn ang="0">
                  <a:pos x="62" y="16"/>
                </a:cxn>
                <a:cxn ang="0">
                  <a:pos x="78" y="28"/>
                </a:cxn>
                <a:cxn ang="0">
                  <a:pos x="98" y="56"/>
                </a:cxn>
                <a:cxn ang="0">
                  <a:pos x="78" y="40"/>
                </a:cxn>
                <a:cxn ang="0">
                  <a:pos x="120" y="162"/>
                </a:cxn>
                <a:cxn ang="0">
                  <a:pos x="100" y="64"/>
                </a:cxn>
                <a:cxn ang="0">
                  <a:pos x="22" y="64"/>
                </a:cxn>
                <a:cxn ang="0">
                  <a:pos x="102" y="148"/>
                </a:cxn>
                <a:cxn ang="0">
                  <a:pos x="234" y="64"/>
                </a:cxn>
                <a:cxn ang="0">
                  <a:pos x="204" y="64"/>
                </a:cxn>
                <a:cxn ang="0">
                  <a:pos x="184" y="34"/>
                </a:cxn>
                <a:cxn ang="0">
                  <a:pos x="240" y="56"/>
                </a:cxn>
                <a:cxn ang="0">
                  <a:pos x="54" y="20"/>
                </a:cxn>
                <a:cxn ang="0">
                  <a:pos x="50" y="56"/>
                </a:cxn>
                <a:cxn ang="0">
                  <a:pos x="54" y="20"/>
                </a:cxn>
              </a:cxnLst>
              <a:rect l="0" t="0" r="r" b="b"/>
              <a:pathLst>
                <a:path w="256" h="192">
                  <a:moveTo>
                    <a:pt x="252" y="46"/>
                  </a:moveTo>
                  <a:lnTo>
                    <a:pt x="210" y="4"/>
                  </a:lnTo>
                  <a:lnTo>
                    <a:pt x="210" y="4"/>
                  </a:lnTo>
                  <a:lnTo>
                    <a:pt x="206" y="2"/>
                  </a:lnTo>
                  <a:lnTo>
                    <a:pt x="200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4" y="68"/>
                  </a:lnTo>
                  <a:lnTo>
                    <a:pt x="116" y="186"/>
                  </a:lnTo>
                  <a:lnTo>
                    <a:pt x="116" y="186"/>
                  </a:lnTo>
                  <a:lnTo>
                    <a:pt x="122" y="190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34" y="190"/>
                  </a:lnTo>
                  <a:lnTo>
                    <a:pt x="140" y="186"/>
                  </a:lnTo>
                  <a:lnTo>
                    <a:pt x="252" y="68"/>
                  </a:lnTo>
                  <a:lnTo>
                    <a:pt x="252" y="68"/>
                  </a:lnTo>
                  <a:lnTo>
                    <a:pt x="256" y="62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54" y="50"/>
                  </a:lnTo>
                  <a:lnTo>
                    <a:pt x="252" y="46"/>
                  </a:lnTo>
                  <a:close/>
                  <a:moveTo>
                    <a:pt x="146" y="56"/>
                  </a:moveTo>
                  <a:lnTo>
                    <a:pt x="110" y="56"/>
                  </a:lnTo>
                  <a:lnTo>
                    <a:pt x="128" y="42"/>
                  </a:lnTo>
                  <a:lnTo>
                    <a:pt x="146" y="56"/>
                  </a:lnTo>
                  <a:close/>
                  <a:moveTo>
                    <a:pt x="134" y="36"/>
                  </a:moveTo>
                  <a:lnTo>
                    <a:pt x="156" y="18"/>
                  </a:lnTo>
                  <a:lnTo>
                    <a:pt x="172" y="34"/>
                  </a:lnTo>
                  <a:lnTo>
                    <a:pt x="152" y="50"/>
                  </a:lnTo>
                  <a:lnTo>
                    <a:pt x="134" y="36"/>
                  </a:lnTo>
                  <a:close/>
                  <a:moveTo>
                    <a:pt x="104" y="50"/>
                  </a:moveTo>
                  <a:lnTo>
                    <a:pt x="84" y="34"/>
                  </a:lnTo>
                  <a:lnTo>
                    <a:pt x="100" y="18"/>
                  </a:lnTo>
                  <a:lnTo>
                    <a:pt x="122" y="36"/>
                  </a:lnTo>
                  <a:lnTo>
                    <a:pt x="104" y="50"/>
                  </a:lnTo>
                  <a:close/>
                  <a:moveTo>
                    <a:pt x="148" y="64"/>
                  </a:moveTo>
                  <a:lnTo>
                    <a:pt x="128" y="164"/>
                  </a:lnTo>
                  <a:lnTo>
                    <a:pt x="108" y="64"/>
                  </a:lnTo>
                  <a:lnTo>
                    <a:pt x="148" y="64"/>
                  </a:lnTo>
                  <a:close/>
                  <a:moveTo>
                    <a:pt x="156" y="64"/>
                  </a:moveTo>
                  <a:lnTo>
                    <a:pt x="196" y="64"/>
                  </a:lnTo>
                  <a:lnTo>
                    <a:pt x="136" y="162"/>
                  </a:lnTo>
                  <a:lnTo>
                    <a:pt x="156" y="64"/>
                  </a:lnTo>
                  <a:close/>
                  <a:moveTo>
                    <a:pt x="158" y="56"/>
                  </a:moveTo>
                  <a:lnTo>
                    <a:pt x="178" y="40"/>
                  </a:lnTo>
                  <a:lnTo>
                    <a:pt x="194" y="56"/>
                  </a:lnTo>
                  <a:lnTo>
                    <a:pt x="158" y="56"/>
                  </a:lnTo>
                  <a:close/>
                  <a:moveTo>
                    <a:pt x="166" y="16"/>
                  </a:moveTo>
                  <a:lnTo>
                    <a:pt x="194" y="16"/>
                  </a:lnTo>
                  <a:lnTo>
                    <a:pt x="178" y="28"/>
                  </a:lnTo>
                  <a:lnTo>
                    <a:pt x="166" y="16"/>
                  </a:lnTo>
                  <a:close/>
                  <a:moveTo>
                    <a:pt x="128" y="30"/>
                  </a:moveTo>
                  <a:lnTo>
                    <a:pt x="110" y="16"/>
                  </a:lnTo>
                  <a:lnTo>
                    <a:pt x="146" y="16"/>
                  </a:lnTo>
                  <a:lnTo>
                    <a:pt x="128" y="30"/>
                  </a:lnTo>
                  <a:close/>
                  <a:moveTo>
                    <a:pt x="78" y="28"/>
                  </a:moveTo>
                  <a:lnTo>
                    <a:pt x="62" y="16"/>
                  </a:lnTo>
                  <a:lnTo>
                    <a:pt x="90" y="16"/>
                  </a:lnTo>
                  <a:lnTo>
                    <a:pt x="78" y="28"/>
                  </a:lnTo>
                  <a:close/>
                  <a:moveTo>
                    <a:pt x="78" y="40"/>
                  </a:moveTo>
                  <a:lnTo>
                    <a:pt x="98" y="56"/>
                  </a:lnTo>
                  <a:lnTo>
                    <a:pt x="62" y="56"/>
                  </a:lnTo>
                  <a:lnTo>
                    <a:pt x="78" y="40"/>
                  </a:lnTo>
                  <a:close/>
                  <a:moveTo>
                    <a:pt x="100" y="64"/>
                  </a:moveTo>
                  <a:lnTo>
                    <a:pt x="120" y="162"/>
                  </a:lnTo>
                  <a:lnTo>
                    <a:pt x="60" y="64"/>
                  </a:lnTo>
                  <a:lnTo>
                    <a:pt x="100" y="64"/>
                  </a:lnTo>
                  <a:close/>
                  <a:moveTo>
                    <a:pt x="102" y="148"/>
                  </a:moveTo>
                  <a:lnTo>
                    <a:pt x="22" y="64"/>
                  </a:lnTo>
                  <a:lnTo>
                    <a:pt x="52" y="64"/>
                  </a:lnTo>
                  <a:lnTo>
                    <a:pt x="102" y="148"/>
                  </a:lnTo>
                  <a:close/>
                  <a:moveTo>
                    <a:pt x="204" y="64"/>
                  </a:moveTo>
                  <a:lnTo>
                    <a:pt x="234" y="64"/>
                  </a:lnTo>
                  <a:lnTo>
                    <a:pt x="154" y="148"/>
                  </a:lnTo>
                  <a:lnTo>
                    <a:pt x="204" y="64"/>
                  </a:lnTo>
                  <a:close/>
                  <a:moveTo>
                    <a:pt x="206" y="56"/>
                  </a:moveTo>
                  <a:lnTo>
                    <a:pt x="184" y="34"/>
                  </a:lnTo>
                  <a:lnTo>
                    <a:pt x="202" y="20"/>
                  </a:lnTo>
                  <a:lnTo>
                    <a:pt x="240" y="56"/>
                  </a:lnTo>
                  <a:lnTo>
                    <a:pt x="206" y="56"/>
                  </a:lnTo>
                  <a:close/>
                  <a:moveTo>
                    <a:pt x="54" y="20"/>
                  </a:moveTo>
                  <a:lnTo>
                    <a:pt x="72" y="34"/>
                  </a:lnTo>
                  <a:lnTo>
                    <a:pt x="50" y="56"/>
                  </a:lnTo>
                  <a:lnTo>
                    <a:pt x="16" y="56"/>
                  </a:lnTo>
                  <a:lnTo>
                    <a:pt x="54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B723CF20-0997-44D8-A927-4F2C5F89D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0201" y="4537663"/>
              <a:ext cx="388032" cy="443465"/>
            </a:xfrm>
            <a:custGeom>
              <a:avLst/>
              <a:gdLst/>
              <a:ahLst/>
              <a:cxnLst>
                <a:cxn ang="0">
                  <a:pos x="200" y="10"/>
                </a:cxn>
                <a:cxn ang="0">
                  <a:pos x="196" y="6"/>
                </a:cxn>
                <a:cxn ang="0">
                  <a:pos x="188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28" y="6"/>
                </a:cxn>
                <a:cxn ang="0">
                  <a:pos x="16" y="40"/>
                </a:cxn>
                <a:cxn ang="0">
                  <a:pos x="10" y="42"/>
                </a:cxn>
                <a:cxn ang="0">
                  <a:pos x="2" y="50"/>
                </a:cxn>
                <a:cxn ang="0">
                  <a:pos x="0" y="80"/>
                </a:cxn>
                <a:cxn ang="0">
                  <a:pos x="2" y="86"/>
                </a:cxn>
                <a:cxn ang="0">
                  <a:pos x="10" y="94"/>
                </a:cxn>
                <a:cxn ang="0">
                  <a:pos x="24" y="96"/>
                </a:cxn>
                <a:cxn ang="0">
                  <a:pos x="24" y="98"/>
                </a:cxn>
                <a:cxn ang="0">
                  <a:pos x="40" y="242"/>
                </a:cxn>
                <a:cxn ang="0">
                  <a:pos x="46" y="252"/>
                </a:cxn>
                <a:cxn ang="0">
                  <a:pos x="56" y="256"/>
                </a:cxn>
                <a:cxn ang="0">
                  <a:pos x="168" y="256"/>
                </a:cxn>
                <a:cxn ang="0">
                  <a:pos x="178" y="252"/>
                </a:cxn>
                <a:cxn ang="0">
                  <a:pos x="184" y="242"/>
                </a:cxn>
                <a:cxn ang="0">
                  <a:pos x="200" y="98"/>
                </a:cxn>
                <a:cxn ang="0">
                  <a:pos x="208" y="96"/>
                </a:cxn>
                <a:cxn ang="0">
                  <a:pos x="214" y="94"/>
                </a:cxn>
                <a:cxn ang="0">
                  <a:pos x="222" y="86"/>
                </a:cxn>
                <a:cxn ang="0">
                  <a:pos x="224" y="56"/>
                </a:cxn>
                <a:cxn ang="0">
                  <a:pos x="222" y="50"/>
                </a:cxn>
                <a:cxn ang="0">
                  <a:pos x="214" y="42"/>
                </a:cxn>
                <a:cxn ang="0">
                  <a:pos x="40" y="16"/>
                </a:cxn>
                <a:cxn ang="0">
                  <a:pos x="192" y="40"/>
                </a:cxn>
                <a:cxn ang="0">
                  <a:pos x="40" y="16"/>
                </a:cxn>
                <a:cxn ang="0">
                  <a:pos x="54" y="216"/>
                </a:cxn>
                <a:cxn ang="0">
                  <a:pos x="168" y="240"/>
                </a:cxn>
                <a:cxn ang="0">
                  <a:pos x="172" y="208"/>
                </a:cxn>
                <a:cxn ang="0">
                  <a:pos x="44" y="128"/>
                </a:cxn>
                <a:cxn ang="0">
                  <a:pos x="172" y="208"/>
                </a:cxn>
                <a:cxn ang="0">
                  <a:pos x="42" y="120"/>
                </a:cxn>
                <a:cxn ang="0">
                  <a:pos x="184" y="96"/>
                </a:cxn>
                <a:cxn ang="0">
                  <a:pos x="208" y="80"/>
                </a:cxn>
                <a:cxn ang="0">
                  <a:pos x="16" y="56"/>
                </a:cxn>
                <a:cxn ang="0">
                  <a:pos x="208" y="80"/>
                </a:cxn>
              </a:cxnLst>
              <a:rect l="0" t="0" r="r" b="b"/>
              <a:pathLst>
                <a:path w="224" h="256">
                  <a:moveTo>
                    <a:pt x="208" y="40"/>
                  </a:moveTo>
                  <a:lnTo>
                    <a:pt x="200" y="10"/>
                  </a:lnTo>
                  <a:lnTo>
                    <a:pt x="200" y="10"/>
                  </a:lnTo>
                  <a:lnTo>
                    <a:pt x="196" y="6"/>
                  </a:lnTo>
                  <a:lnTo>
                    <a:pt x="194" y="4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0" y="42"/>
                  </a:lnTo>
                  <a:lnTo>
                    <a:pt x="4" y="46"/>
                  </a:lnTo>
                  <a:lnTo>
                    <a:pt x="2" y="50"/>
                  </a:lnTo>
                  <a:lnTo>
                    <a:pt x="0" y="5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86"/>
                  </a:lnTo>
                  <a:lnTo>
                    <a:pt x="4" y="92"/>
                  </a:lnTo>
                  <a:lnTo>
                    <a:pt x="10" y="94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40" y="242"/>
                  </a:lnTo>
                  <a:lnTo>
                    <a:pt x="40" y="242"/>
                  </a:lnTo>
                  <a:lnTo>
                    <a:pt x="42" y="248"/>
                  </a:lnTo>
                  <a:lnTo>
                    <a:pt x="46" y="252"/>
                  </a:lnTo>
                  <a:lnTo>
                    <a:pt x="50" y="254"/>
                  </a:lnTo>
                  <a:lnTo>
                    <a:pt x="56" y="256"/>
                  </a:lnTo>
                  <a:lnTo>
                    <a:pt x="168" y="256"/>
                  </a:lnTo>
                  <a:lnTo>
                    <a:pt x="168" y="256"/>
                  </a:lnTo>
                  <a:lnTo>
                    <a:pt x="174" y="254"/>
                  </a:lnTo>
                  <a:lnTo>
                    <a:pt x="178" y="252"/>
                  </a:lnTo>
                  <a:lnTo>
                    <a:pt x="182" y="248"/>
                  </a:lnTo>
                  <a:lnTo>
                    <a:pt x="184" y="242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200" y="96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14" y="94"/>
                  </a:lnTo>
                  <a:lnTo>
                    <a:pt x="220" y="92"/>
                  </a:lnTo>
                  <a:lnTo>
                    <a:pt x="222" y="86"/>
                  </a:lnTo>
                  <a:lnTo>
                    <a:pt x="224" y="80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2" y="50"/>
                  </a:lnTo>
                  <a:lnTo>
                    <a:pt x="220" y="46"/>
                  </a:lnTo>
                  <a:lnTo>
                    <a:pt x="214" y="42"/>
                  </a:lnTo>
                  <a:lnTo>
                    <a:pt x="208" y="40"/>
                  </a:lnTo>
                  <a:close/>
                  <a:moveTo>
                    <a:pt x="40" y="16"/>
                  </a:moveTo>
                  <a:lnTo>
                    <a:pt x="184" y="16"/>
                  </a:lnTo>
                  <a:lnTo>
                    <a:pt x="192" y="40"/>
                  </a:lnTo>
                  <a:lnTo>
                    <a:pt x="32" y="40"/>
                  </a:lnTo>
                  <a:lnTo>
                    <a:pt x="40" y="16"/>
                  </a:lnTo>
                  <a:close/>
                  <a:moveTo>
                    <a:pt x="56" y="240"/>
                  </a:moveTo>
                  <a:lnTo>
                    <a:pt x="54" y="216"/>
                  </a:lnTo>
                  <a:lnTo>
                    <a:pt x="170" y="216"/>
                  </a:lnTo>
                  <a:lnTo>
                    <a:pt x="168" y="240"/>
                  </a:lnTo>
                  <a:lnTo>
                    <a:pt x="56" y="240"/>
                  </a:lnTo>
                  <a:close/>
                  <a:moveTo>
                    <a:pt x="172" y="208"/>
                  </a:moveTo>
                  <a:lnTo>
                    <a:pt x="52" y="208"/>
                  </a:lnTo>
                  <a:lnTo>
                    <a:pt x="44" y="128"/>
                  </a:lnTo>
                  <a:lnTo>
                    <a:pt x="180" y="128"/>
                  </a:lnTo>
                  <a:lnTo>
                    <a:pt x="172" y="208"/>
                  </a:lnTo>
                  <a:close/>
                  <a:moveTo>
                    <a:pt x="182" y="120"/>
                  </a:moveTo>
                  <a:lnTo>
                    <a:pt x="42" y="120"/>
                  </a:lnTo>
                  <a:lnTo>
                    <a:pt x="40" y="96"/>
                  </a:lnTo>
                  <a:lnTo>
                    <a:pt x="184" y="96"/>
                  </a:lnTo>
                  <a:lnTo>
                    <a:pt x="182" y="120"/>
                  </a:lnTo>
                  <a:close/>
                  <a:moveTo>
                    <a:pt x="208" y="80"/>
                  </a:moveTo>
                  <a:lnTo>
                    <a:pt x="16" y="80"/>
                  </a:lnTo>
                  <a:lnTo>
                    <a:pt x="16" y="56"/>
                  </a:lnTo>
                  <a:lnTo>
                    <a:pt x="208" y="56"/>
                  </a:lnTo>
                  <a:lnTo>
                    <a:pt x="208" y="8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2400"/>
            </a:p>
          </p:txBody>
        </p:sp>
      </p:grpSp>
      <p:sp>
        <p:nvSpPr>
          <p:cNvPr id="212" name="Laukizuzena 211">
            <a:extLst>
              <a:ext uri="{FF2B5EF4-FFF2-40B4-BE49-F238E27FC236}">
                <a16:creationId xmlns:a16="http://schemas.microsoft.com/office/drawing/2014/main" id="{2C4BFBE6-2F23-7F18-90FD-320ED7C8B640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Iconos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4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4">
            <a:extLst>
              <a:ext uri="{FF2B5EF4-FFF2-40B4-BE49-F238E27FC236}">
                <a16:creationId xmlns:a16="http://schemas.microsoft.com/office/drawing/2014/main" id="{03F31644-E0C8-4817-B41F-7300856DF921}"/>
              </a:ext>
            </a:extLst>
          </p:cNvPr>
          <p:cNvSpPr txBox="1">
            <a:spLocks/>
          </p:cNvSpPr>
          <p:nvPr/>
        </p:nvSpPr>
        <p:spPr>
          <a:xfrm>
            <a:off x="1046431" y="2733811"/>
            <a:ext cx="1420543" cy="5237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Positivo / negativo</a:t>
            </a:r>
          </a:p>
          <a:p>
            <a:pPr marL="0" indent="0">
              <a:buNone/>
            </a:pPr>
            <a:r>
              <a:rPr lang="es-ES" sz="1100" b="1" i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Vertical</a:t>
            </a:r>
          </a:p>
        </p:txBody>
      </p:sp>
      <p:sp>
        <p:nvSpPr>
          <p:cNvPr id="15" name="Laukizuzena 14">
            <a:extLst>
              <a:ext uri="{FF2B5EF4-FFF2-40B4-BE49-F238E27FC236}">
                <a16:creationId xmlns:a16="http://schemas.microsoft.com/office/drawing/2014/main" id="{0162AE1F-615A-96EA-4CFF-FAAC95C2A023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Logotipos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B1B6F51B-6EE9-65C5-2606-47A91D025659}"/>
              </a:ext>
            </a:extLst>
          </p:cNvPr>
          <p:cNvSpPr txBox="1">
            <a:spLocks/>
          </p:cNvSpPr>
          <p:nvPr/>
        </p:nvSpPr>
        <p:spPr>
          <a:xfrm>
            <a:off x="1046431" y="1294758"/>
            <a:ext cx="10253540" cy="365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Estos son los logotipos que se emplearán en las presentaciones del proyecto </a:t>
            </a:r>
            <a:r>
              <a:rPr lang="es-ES" sz="18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INFINITE:</a:t>
            </a:r>
          </a:p>
        </p:txBody>
      </p:sp>
      <p:pic>
        <p:nvPicPr>
          <p:cNvPr id="3" name="Irudia 2" descr="Hau duen irudia testua, clipart&#10;&#10;Azalpena automatikoki sortu da">
            <a:extLst>
              <a:ext uri="{FF2B5EF4-FFF2-40B4-BE49-F238E27FC236}">
                <a16:creationId xmlns:a16="http://schemas.microsoft.com/office/drawing/2014/main" id="{00FCA9D4-492C-880A-F134-DCB1E1776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33" y="4581525"/>
            <a:ext cx="3752813" cy="848480"/>
          </a:xfrm>
          <a:prstGeom prst="rect">
            <a:avLst/>
          </a:prstGeom>
        </p:spPr>
      </p:pic>
      <p:pic>
        <p:nvPicPr>
          <p:cNvPr id="8" name="Irudia 7">
            <a:extLst>
              <a:ext uri="{FF2B5EF4-FFF2-40B4-BE49-F238E27FC236}">
                <a16:creationId xmlns:a16="http://schemas.microsoft.com/office/drawing/2014/main" id="{04D739E1-14F1-5BF2-8CCF-155FCC945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739" y="2006873"/>
            <a:ext cx="2598801" cy="1948001"/>
          </a:xfrm>
          <a:prstGeom prst="rect">
            <a:avLst/>
          </a:prstGeom>
        </p:spPr>
      </p:pic>
      <p:pic>
        <p:nvPicPr>
          <p:cNvPr id="24" name="Irudia 23">
            <a:extLst>
              <a:ext uri="{FF2B5EF4-FFF2-40B4-BE49-F238E27FC236}">
                <a16:creationId xmlns:a16="http://schemas.microsoft.com/office/drawing/2014/main" id="{8F07D5D5-771A-2984-5D40-77CF3A54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025" y="2006873"/>
            <a:ext cx="2595870" cy="1948001"/>
          </a:xfrm>
          <a:prstGeom prst="rect">
            <a:avLst/>
          </a:prstGeom>
        </p:spPr>
      </p:pic>
      <p:pic>
        <p:nvPicPr>
          <p:cNvPr id="26" name="Irudia 25">
            <a:extLst>
              <a:ext uri="{FF2B5EF4-FFF2-40B4-BE49-F238E27FC236}">
                <a16:creationId xmlns:a16="http://schemas.microsoft.com/office/drawing/2014/main" id="{C20E36D8-84E5-A424-C5A8-DD3CBBF4F2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4554" y="4581525"/>
            <a:ext cx="3752812" cy="848480"/>
          </a:xfrm>
          <a:prstGeom prst="rect">
            <a:avLst/>
          </a:prstGeom>
        </p:spPr>
      </p:pic>
      <p:sp>
        <p:nvSpPr>
          <p:cNvPr id="28" name="Marcador de texto 14">
            <a:extLst>
              <a:ext uri="{FF2B5EF4-FFF2-40B4-BE49-F238E27FC236}">
                <a16:creationId xmlns:a16="http://schemas.microsoft.com/office/drawing/2014/main" id="{9E9F85A2-AE25-CA71-E9A3-2F226388BE9F}"/>
              </a:ext>
            </a:extLst>
          </p:cNvPr>
          <p:cNvSpPr txBox="1">
            <a:spLocks/>
          </p:cNvSpPr>
          <p:nvPr/>
        </p:nvSpPr>
        <p:spPr>
          <a:xfrm>
            <a:off x="1046430" y="4743895"/>
            <a:ext cx="1420543" cy="5237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100" i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Positivo / negativo</a:t>
            </a:r>
          </a:p>
          <a:p>
            <a:pPr marL="0" indent="0">
              <a:buNone/>
            </a:pPr>
            <a:r>
              <a:rPr lang="es-ES" sz="1100" b="1" i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Horizontal</a:t>
            </a:r>
          </a:p>
        </p:txBody>
      </p:sp>
    </p:spTree>
    <p:extLst>
      <p:ext uri="{BB962C8B-B14F-4D97-AF65-F5344CB8AC3E}">
        <p14:creationId xmlns:p14="http://schemas.microsoft.com/office/powerpoint/2010/main" val="334519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F237C75B-1248-4E08-B661-14B0963BD5D9}"/>
              </a:ext>
            </a:extLst>
          </p:cNvPr>
          <p:cNvGrpSpPr/>
          <p:nvPr/>
        </p:nvGrpSpPr>
        <p:grpSpPr>
          <a:xfrm>
            <a:off x="2864446" y="1731523"/>
            <a:ext cx="2203649" cy="979442"/>
            <a:chOff x="929144" y="2319239"/>
            <a:chExt cx="1819022" cy="808489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ABB7150-6005-4A3C-AD7E-CAA7ADE5BF4E}"/>
                </a:ext>
              </a:extLst>
            </p:cNvPr>
            <p:cNvSpPr/>
            <p:nvPr/>
          </p:nvSpPr>
          <p:spPr>
            <a:xfrm>
              <a:off x="929144" y="2319239"/>
              <a:ext cx="853063" cy="808489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E6E6E6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89D9F02-8A17-49C1-8A3D-96C833F024DB}"/>
                </a:ext>
              </a:extLst>
            </p:cNvPr>
            <p:cNvSpPr txBox="1"/>
            <p:nvPr/>
          </p:nvSpPr>
          <p:spPr>
            <a:xfrm>
              <a:off x="1904099" y="2417003"/>
              <a:ext cx="844067" cy="6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R: 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G: 255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B: 255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045B081-EA4E-4812-96CF-F5AEF30D0EDE}"/>
              </a:ext>
            </a:extLst>
          </p:cNvPr>
          <p:cNvGrpSpPr/>
          <p:nvPr/>
        </p:nvGrpSpPr>
        <p:grpSpPr>
          <a:xfrm>
            <a:off x="2864446" y="4251706"/>
            <a:ext cx="2203649" cy="979442"/>
            <a:chOff x="929144" y="3331050"/>
            <a:chExt cx="1819022" cy="808489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5D4C2FD3-1A7F-415B-A632-AC37192C7667}"/>
                </a:ext>
              </a:extLst>
            </p:cNvPr>
            <p:cNvSpPr/>
            <p:nvPr/>
          </p:nvSpPr>
          <p:spPr>
            <a:xfrm>
              <a:off x="929144" y="3331050"/>
              <a:ext cx="853063" cy="808489"/>
            </a:xfrm>
            <a:prstGeom prst="rect">
              <a:avLst/>
            </a:prstGeom>
            <a:solidFill>
              <a:srgbClr val="00A3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EA86AF"/>
                </a:solidFill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9758D30-F1B1-4907-8763-05E495588FD0}"/>
                </a:ext>
              </a:extLst>
            </p:cNvPr>
            <p:cNvSpPr txBox="1"/>
            <p:nvPr/>
          </p:nvSpPr>
          <p:spPr>
            <a:xfrm>
              <a:off x="1904099" y="3447864"/>
              <a:ext cx="844067" cy="6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R: 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G: 163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B: 163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3320B81-1C78-4716-BA99-E7CFA4F5469C}"/>
              </a:ext>
            </a:extLst>
          </p:cNvPr>
          <p:cNvGrpSpPr/>
          <p:nvPr/>
        </p:nvGrpSpPr>
        <p:grpSpPr>
          <a:xfrm>
            <a:off x="7104889" y="1708445"/>
            <a:ext cx="2211678" cy="979442"/>
            <a:chOff x="929144" y="4361911"/>
            <a:chExt cx="1825649" cy="80848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A234722-297D-49B0-944C-CCE3E918045F}"/>
                </a:ext>
              </a:extLst>
            </p:cNvPr>
            <p:cNvSpPr/>
            <p:nvPr/>
          </p:nvSpPr>
          <p:spPr>
            <a:xfrm>
              <a:off x="929144" y="4361911"/>
              <a:ext cx="853063" cy="808489"/>
            </a:xfrm>
            <a:prstGeom prst="rect">
              <a:avLst/>
            </a:prstGeom>
            <a:solidFill>
              <a:srgbClr val="00828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470A416E-2377-4B3B-9DDA-CDD7A81F9850}"/>
                </a:ext>
              </a:extLst>
            </p:cNvPr>
            <p:cNvSpPr txBox="1"/>
            <p:nvPr/>
          </p:nvSpPr>
          <p:spPr>
            <a:xfrm>
              <a:off x="1910726" y="4481651"/>
              <a:ext cx="844067" cy="6097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R: 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G: 130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B: 130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upo 17">
            <a:extLst>
              <a:ext uri="{FF2B5EF4-FFF2-40B4-BE49-F238E27FC236}">
                <a16:creationId xmlns:a16="http://schemas.microsoft.com/office/drawing/2014/main" id="{889AB0BF-7E76-42D5-ACA6-A1DD0F7AA3FC}"/>
              </a:ext>
            </a:extLst>
          </p:cNvPr>
          <p:cNvGrpSpPr/>
          <p:nvPr/>
        </p:nvGrpSpPr>
        <p:grpSpPr>
          <a:xfrm>
            <a:off x="2864446" y="2991615"/>
            <a:ext cx="2203649" cy="979442"/>
            <a:chOff x="929144" y="2319239"/>
            <a:chExt cx="1819022" cy="808489"/>
          </a:xfrm>
        </p:grpSpPr>
        <p:sp>
          <p:nvSpPr>
            <p:cNvPr id="24" name="Rectángulo 13">
              <a:extLst>
                <a:ext uri="{FF2B5EF4-FFF2-40B4-BE49-F238E27FC236}">
                  <a16:creationId xmlns:a16="http://schemas.microsoft.com/office/drawing/2014/main" id="{1D37AB71-294C-4AF5-A86A-F6C3532DA6E5}"/>
                </a:ext>
              </a:extLst>
            </p:cNvPr>
            <p:cNvSpPr/>
            <p:nvPr/>
          </p:nvSpPr>
          <p:spPr>
            <a:xfrm>
              <a:off x="929144" y="2319239"/>
              <a:ext cx="853063" cy="808489"/>
            </a:xfrm>
            <a:prstGeom prst="rect">
              <a:avLst/>
            </a:prstGeom>
            <a:solidFill>
              <a:srgbClr val="00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EA86AF"/>
                </a:solidFill>
              </a:endParaRPr>
            </a:p>
          </p:txBody>
        </p:sp>
        <p:sp>
          <p:nvSpPr>
            <p:cNvPr id="25" name="CuadroTexto 14">
              <a:extLst>
                <a:ext uri="{FF2B5EF4-FFF2-40B4-BE49-F238E27FC236}">
                  <a16:creationId xmlns:a16="http://schemas.microsoft.com/office/drawing/2014/main" id="{276167D2-C0E3-4BF4-A55A-A5F7709298C5}"/>
                </a:ext>
              </a:extLst>
            </p:cNvPr>
            <p:cNvSpPr txBox="1"/>
            <p:nvPr/>
          </p:nvSpPr>
          <p:spPr>
            <a:xfrm>
              <a:off x="1904099" y="2417003"/>
              <a:ext cx="844067" cy="6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R: 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G: 204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B: 204</a:t>
              </a:r>
            </a:p>
          </p:txBody>
        </p:sp>
      </p:grpSp>
      <p:grpSp>
        <p:nvGrpSpPr>
          <p:cNvPr id="27" name="Grupo 17">
            <a:extLst>
              <a:ext uri="{FF2B5EF4-FFF2-40B4-BE49-F238E27FC236}">
                <a16:creationId xmlns:a16="http://schemas.microsoft.com/office/drawing/2014/main" id="{3E3A6F0F-F5D5-C77F-C1EB-1689DE712314}"/>
              </a:ext>
            </a:extLst>
          </p:cNvPr>
          <p:cNvGrpSpPr/>
          <p:nvPr/>
        </p:nvGrpSpPr>
        <p:grpSpPr>
          <a:xfrm>
            <a:off x="7112917" y="2991615"/>
            <a:ext cx="2203649" cy="979442"/>
            <a:chOff x="929144" y="2319239"/>
            <a:chExt cx="1819022" cy="808489"/>
          </a:xfrm>
        </p:grpSpPr>
        <p:sp>
          <p:nvSpPr>
            <p:cNvPr id="29" name="Rectángulo 13">
              <a:extLst>
                <a:ext uri="{FF2B5EF4-FFF2-40B4-BE49-F238E27FC236}">
                  <a16:creationId xmlns:a16="http://schemas.microsoft.com/office/drawing/2014/main" id="{299F1511-759B-9EF0-330F-A83CD395A244}"/>
                </a:ext>
              </a:extLst>
            </p:cNvPr>
            <p:cNvSpPr/>
            <p:nvPr/>
          </p:nvSpPr>
          <p:spPr>
            <a:xfrm>
              <a:off x="929144" y="2319239"/>
              <a:ext cx="853063" cy="808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E6E6E6"/>
                </a:solidFill>
              </a:endParaRPr>
            </a:p>
          </p:txBody>
        </p:sp>
        <p:sp>
          <p:nvSpPr>
            <p:cNvPr id="30" name="CuadroTexto 14">
              <a:extLst>
                <a:ext uri="{FF2B5EF4-FFF2-40B4-BE49-F238E27FC236}">
                  <a16:creationId xmlns:a16="http://schemas.microsoft.com/office/drawing/2014/main" id="{4C116130-77FC-38FB-0E82-448B0B6A7B48}"/>
                </a:ext>
              </a:extLst>
            </p:cNvPr>
            <p:cNvSpPr txBox="1"/>
            <p:nvPr/>
          </p:nvSpPr>
          <p:spPr>
            <a:xfrm>
              <a:off x="1904099" y="2417003"/>
              <a:ext cx="844067" cy="6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R: 255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G: 255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B: 255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upo 17">
            <a:extLst>
              <a:ext uri="{FF2B5EF4-FFF2-40B4-BE49-F238E27FC236}">
                <a16:creationId xmlns:a16="http://schemas.microsoft.com/office/drawing/2014/main" id="{8071D987-D158-9C07-FE67-4DA35548F7EC}"/>
              </a:ext>
            </a:extLst>
          </p:cNvPr>
          <p:cNvGrpSpPr/>
          <p:nvPr/>
        </p:nvGrpSpPr>
        <p:grpSpPr>
          <a:xfrm>
            <a:off x="7123904" y="4274784"/>
            <a:ext cx="2203649" cy="979442"/>
            <a:chOff x="929144" y="2319239"/>
            <a:chExt cx="1819022" cy="808489"/>
          </a:xfrm>
        </p:grpSpPr>
        <p:sp>
          <p:nvSpPr>
            <p:cNvPr id="33" name="Rectángulo 13">
              <a:extLst>
                <a:ext uri="{FF2B5EF4-FFF2-40B4-BE49-F238E27FC236}">
                  <a16:creationId xmlns:a16="http://schemas.microsoft.com/office/drawing/2014/main" id="{2A81098C-6229-6F81-0EFF-280F332BA9BC}"/>
                </a:ext>
              </a:extLst>
            </p:cNvPr>
            <p:cNvSpPr/>
            <p:nvPr/>
          </p:nvSpPr>
          <p:spPr>
            <a:xfrm>
              <a:off x="929144" y="2319239"/>
              <a:ext cx="853063" cy="8084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rgbClr val="E6E6E6"/>
                </a:solidFill>
              </a:endParaRPr>
            </a:p>
          </p:txBody>
        </p:sp>
        <p:sp>
          <p:nvSpPr>
            <p:cNvPr id="34" name="CuadroTexto 14">
              <a:extLst>
                <a:ext uri="{FF2B5EF4-FFF2-40B4-BE49-F238E27FC236}">
                  <a16:creationId xmlns:a16="http://schemas.microsoft.com/office/drawing/2014/main" id="{87154362-5262-EBAD-F4AA-6B92BC1C48CF}"/>
                </a:ext>
              </a:extLst>
            </p:cNvPr>
            <p:cNvSpPr txBox="1"/>
            <p:nvPr/>
          </p:nvSpPr>
          <p:spPr>
            <a:xfrm>
              <a:off x="1904099" y="2417003"/>
              <a:ext cx="844067" cy="6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R: 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G: 0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B: 0</a:t>
              </a:r>
            </a:p>
          </p:txBody>
        </p:sp>
      </p:grpSp>
      <p:sp>
        <p:nvSpPr>
          <p:cNvPr id="35" name="Laukizuzena 34">
            <a:extLst>
              <a:ext uri="{FF2B5EF4-FFF2-40B4-BE49-F238E27FC236}">
                <a16:creationId xmlns:a16="http://schemas.microsoft.com/office/drawing/2014/main" id="{AE19C193-71F7-5AFF-6B98-7159996CC2FB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Colores corporativos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2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4">
            <a:extLst>
              <a:ext uri="{FF2B5EF4-FFF2-40B4-BE49-F238E27FC236}">
                <a16:creationId xmlns:a16="http://schemas.microsoft.com/office/drawing/2014/main" id="{741C9960-1040-4FB8-BA71-F3CF1D5F8C92}"/>
              </a:ext>
            </a:extLst>
          </p:cNvPr>
          <p:cNvSpPr txBox="1">
            <a:spLocks/>
          </p:cNvSpPr>
          <p:nvPr/>
        </p:nvSpPr>
        <p:spPr>
          <a:xfrm>
            <a:off x="1046430" y="1716523"/>
            <a:ext cx="8674513" cy="524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La tipografía que se empleará será Arial. Es importante jugar con los distintos tipos de variantes que tenemos para esta tipografía para destacar lo más importante:</a:t>
            </a:r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C48E3FF9-B48B-4E56-ACBC-021987EA293B}"/>
              </a:ext>
            </a:extLst>
          </p:cNvPr>
          <p:cNvSpPr txBox="1">
            <a:spLocks/>
          </p:cNvSpPr>
          <p:nvPr/>
        </p:nvSpPr>
        <p:spPr>
          <a:xfrm>
            <a:off x="1046430" y="3013473"/>
            <a:ext cx="7292027" cy="415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00FFFF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Arial Black:</a:t>
            </a:r>
            <a:r>
              <a:rPr lang="es-ES" sz="2400" b="1" dirty="0">
                <a:solidFill>
                  <a:srgbClr val="00CCCC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</a:t>
            </a:r>
            <a:r>
              <a:rPr lang="es-ES" sz="2400" b="1" dirty="0" err="1">
                <a:latin typeface="Arial Black" panose="020B0A04020102020204" pitchFamily="34" charset="0"/>
                <a:ea typeface="Roboto Thin" panose="02000000000000000000" pitchFamily="2" charset="0"/>
              </a:rPr>
              <a:t>Lorem</a:t>
            </a:r>
            <a:r>
              <a:rPr lang="es-ES" sz="2400" b="1" dirty="0">
                <a:latin typeface="Arial Black" panose="020B0A04020102020204" pitchFamily="34" charset="0"/>
                <a:ea typeface="Roboto Thin" panose="02000000000000000000" pitchFamily="2" charset="0"/>
              </a:rPr>
              <a:t> </a:t>
            </a:r>
            <a:r>
              <a:rPr lang="es-ES" sz="2400" b="1" dirty="0" err="1">
                <a:latin typeface="Arial Black" panose="020B0A04020102020204" pitchFamily="34" charset="0"/>
                <a:ea typeface="Roboto Thin" panose="02000000000000000000" pitchFamily="2" charset="0"/>
              </a:rPr>
              <a:t>ipsum</a:t>
            </a:r>
            <a:r>
              <a:rPr lang="es-ES" sz="2400" b="1" dirty="0">
                <a:latin typeface="Arial Black" panose="020B0A04020102020204" pitchFamily="34" charset="0"/>
                <a:ea typeface="Roboto Thin" panose="02000000000000000000" pitchFamily="2" charset="0"/>
              </a:rPr>
              <a:t> dolor </a:t>
            </a:r>
            <a:r>
              <a:rPr lang="es-ES" sz="2400" b="1" dirty="0" err="1">
                <a:latin typeface="Arial Black" panose="020B0A04020102020204" pitchFamily="34" charset="0"/>
                <a:ea typeface="Roboto Thin" panose="02000000000000000000" pitchFamily="2" charset="0"/>
              </a:rPr>
              <a:t>sit</a:t>
            </a:r>
            <a:r>
              <a:rPr lang="es-ES" sz="2400" b="1" dirty="0">
                <a:latin typeface="Arial Black" panose="020B0A04020102020204" pitchFamily="34" charset="0"/>
                <a:ea typeface="Roboto Thin" panose="02000000000000000000" pitchFamily="2" charset="0"/>
              </a:rPr>
              <a:t> </a:t>
            </a:r>
            <a:r>
              <a:rPr lang="es-ES" sz="2400" b="1" dirty="0" err="1">
                <a:latin typeface="Arial Black" panose="020B0A04020102020204" pitchFamily="34" charset="0"/>
                <a:ea typeface="Roboto Thin" panose="02000000000000000000" pitchFamily="2" charset="0"/>
              </a:rPr>
              <a:t>amet</a:t>
            </a:r>
            <a:r>
              <a:rPr lang="es-ES" sz="2400" b="1" dirty="0">
                <a:latin typeface="Arial Black" panose="020B0A04020102020204" pitchFamily="34" charset="0"/>
                <a:ea typeface="Roboto Thin" panose="02000000000000000000" pitchFamily="2" charset="0"/>
              </a:rPr>
              <a:t>. </a:t>
            </a:r>
            <a:r>
              <a:rPr lang="es-ES" sz="2400" b="1" dirty="0">
                <a:latin typeface="Arial Black" panose="020B0A04020102020204" pitchFamily="34" charset="0"/>
                <a:ea typeface="Roboto Black" panose="02000000000000000000" pitchFamily="2" charset="0"/>
              </a:rPr>
              <a:t> </a:t>
            </a:r>
          </a:p>
        </p:txBody>
      </p:sp>
      <p:sp>
        <p:nvSpPr>
          <p:cNvPr id="5" name="Marcador de texto 14">
            <a:extLst>
              <a:ext uri="{FF2B5EF4-FFF2-40B4-BE49-F238E27FC236}">
                <a16:creationId xmlns:a16="http://schemas.microsoft.com/office/drawing/2014/main" id="{57338695-2CE7-4AD2-927E-B4958490E424}"/>
              </a:ext>
            </a:extLst>
          </p:cNvPr>
          <p:cNvSpPr txBox="1">
            <a:spLocks/>
          </p:cNvSpPr>
          <p:nvPr/>
        </p:nvSpPr>
        <p:spPr>
          <a:xfrm>
            <a:off x="1046430" y="3814075"/>
            <a:ext cx="6257884" cy="415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rgbClr val="00CCCC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Arial Bold: </a:t>
            </a:r>
            <a:r>
              <a:rPr lang="es-ES" sz="2400" b="1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Lorem</a:t>
            </a:r>
            <a:r>
              <a:rPr lang="es-ES" sz="24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ipsum</a:t>
            </a:r>
            <a:r>
              <a:rPr lang="es-ES" sz="24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s-ES" sz="2400" b="1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sit</a:t>
            </a:r>
            <a:r>
              <a:rPr lang="es-ES" sz="24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s-ES" sz="2400" b="1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.</a:t>
            </a:r>
            <a:endParaRPr lang="es-ES" sz="2400" b="1" dirty="0">
              <a:latin typeface="Arial" panose="020B0604020202020204" pitchFamily="34" charset="0"/>
              <a:ea typeface="Roboto Bol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0D261101-09DC-45F5-82FF-8652BF090EA6}"/>
              </a:ext>
            </a:extLst>
          </p:cNvPr>
          <p:cNvSpPr txBox="1">
            <a:spLocks/>
          </p:cNvSpPr>
          <p:nvPr/>
        </p:nvSpPr>
        <p:spPr>
          <a:xfrm>
            <a:off x="1046430" y="4614678"/>
            <a:ext cx="5343484" cy="4155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olidFill>
                  <a:srgbClr val="00828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Arial: </a:t>
            </a:r>
            <a:r>
              <a:rPr lang="es-ES" sz="2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Lorem</a:t>
            </a:r>
            <a:r>
              <a:rPr lang="es-ES" sz="2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ipsum</a:t>
            </a:r>
            <a:r>
              <a:rPr lang="es-ES" sz="2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dolor </a:t>
            </a:r>
            <a:r>
              <a:rPr lang="es-ES" sz="2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sit</a:t>
            </a:r>
            <a:r>
              <a:rPr lang="es-ES" sz="2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s-ES" sz="2400" dirty="0"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Laukizuzena 6">
            <a:extLst>
              <a:ext uri="{FF2B5EF4-FFF2-40B4-BE49-F238E27FC236}">
                <a16:creationId xmlns:a16="http://schemas.microsoft.com/office/drawing/2014/main" id="{66B68AE8-210C-7B8E-E764-3BBA34F8E06A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Tipografía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6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a 47">
            <a:extLst>
              <a:ext uri="{FF2B5EF4-FFF2-40B4-BE49-F238E27FC236}">
                <a16:creationId xmlns:a16="http://schemas.microsoft.com/office/drawing/2014/main" id="{E93586CA-60D6-96D1-CE8C-F75F909C961D}"/>
              </a:ext>
            </a:extLst>
          </p:cNvPr>
          <p:cNvSpPr/>
          <p:nvPr/>
        </p:nvSpPr>
        <p:spPr>
          <a:xfrm>
            <a:off x="8220758" y="3831544"/>
            <a:ext cx="1162263" cy="1162263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ln>
                <a:solidFill>
                  <a:srgbClr val="00FFFF"/>
                </a:solidFill>
              </a:ln>
            </a:endParaRPr>
          </a:p>
        </p:txBody>
      </p:sp>
      <p:sp>
        <p:nvSpPr>
          <p:cNvPr id="38" name="Elipsea 37">
            <a:extLst>
              <a:ext uri="{FF2B5EF4-FFF2-40B4-BE49-F238E27FC236}">
                <a16:creationId xmlns:a16="http://schemas.microsoft.com/office/drawing/2014/main" id="{5354352F-D66E-1751-4DBE-B5660AB84CD4}"/>
              </a:ext>
            </a:extLst>
          </p:cNvPr>
          <p:cNvSpPr/>
          <p:nvPr/>
        </p:nvSpPr>
        <p:spPr>
          <a:xfrm>
            <a:off x="6401428" y="3831544"/>
            <a:ext cx="1162263" cy="1162263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ln>
                <a:solidFill>
                  <a:srgbClr val="00FFFF"/>
                </a:solidFill>
              </a:ln>
            </a:endParaRPr>
          </a:p>
        </p:txBody>
      </p:sp>
      <p:sp>
        <p:nvSpPr>
          <p:cNvPr id="43" name="Elipsea 42">
            <a:extLst>
              <a:ext uri="{FF2B5EF4-FFF2-40B4-BE49-F238E27FC236}">
                <a16:creationId xmlns:a16="http://schemas.microsoft.com/office/drawing/2014/main" id="{613D5A67-C413-89D8-3AA1-CC7B96ACD768}"/>
              </a:ext>
            </a:extLst>
          </p:cNvPr>
          <p:cNvSpPr/>
          <p:nvPr/>
        </p:nvSpPr>
        <p:spPr>
          <a:xfrm>
            <a:off x="4582098" y="3831544"/>
            <a:ext cx="1162263" cy="1162263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>
              <a:ln>
                <a:solidFill>
                  <a:srgbClr val="00FFFF"/>
                </a:solidFill>
              </a:ln>
            </a:endParaRPr>
          </a:p>
        </p:txBody>
      </p:sp>
      <p:sp>
        <p:nvSpPr>
          <p:cNvPr id="2" name="Elipsea 1">
            <a:extLst>
              <a:ext uri="{FF2B5EF4-FFF2-40B4-BE49-F238E27FC236}">
                <a16:creationId xmlns:a16="http://schemas.microsoft.com/office/drawing/2014/main" id="{58B303F3-7CF6-EB79-A4AB-1A29E45E6DD2}"/>
              </a:ext>
            </a:extLst>
          </p:cNvPr>
          <p:cNvSpPr/>
          <p:nvPr/>
        </p:nvSpPr>
        <p:spPr>
          <a:xfrm>
            <a:off x="2762768" y="3831544"/>
            <a:ext cx="1162263" cy="1162263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>
              <a:ln>
                <a:solidFill>
                  <a:srgbClr val="00FFFF"/>
                </a:solidFill>
              </a:ln>
            </a:endParaRPr>
          </a:p>
        </p:txBody>
      </p:sp>
      <p:sp>
        <p:nvSpPr>
          <p:cNvPr id="28" name="Laukizuzena 27">
            <a:extLst>
              <a:ext uri="{FF2B5EF4-FFF2-40B4-BE49-F238E27FC236}">
                <a16:creationId xmlns:a16="http://schemas.microsoft.com/office/drawing/2014/main" id="{6D231ABC-0FD7-E005-3B40-1D8290AB1790}"/>
              </a:ext>
            </a:extLst>
          </p:cNvPr>
          <p:cNvSpPr/>
          <p:nvPr/>
        </p:nvSpPr>
        <p:spPr>
          <a:xfrm>
            <a:off x="8437879" y="358144"/>
            <a:ext cx="3272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2400" b="1" dirty="0">
                <a:solidFill>
                  <a:srgbClr val="00A3A3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Índice</a:t>
            </a:r>
            <a:endParaRPr lang="es-ES_tradnl" dirty="0">
              <a:solidFill>
                <a:srgbClr val="00A3A3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sp>
        <p:nvSpPr>
          <p:cNvPr id="58" name="TextBox 9">
            <a:extLst>
              <a:ext uri="{FF2B5EF4-FFF2-40B4-BE49-F238E27FC236}">
                <a16:creationId xmlns:a16="http://schemas.microsoft.com/office/drawing/2014/main" id="{9B592E04-74C4-4E2E-A864-72E273A62F69}"/>
              </a:ext>
            </a:extLst>
          </p:cNvPr>
          <p:cNvSpPr txBox="1"/>
          <p:nvPr/>
        </p:nvSpPr>
        <p:spPr>
          <a:xfrm>
            <a:off x="2910127" y="4058733"/>
            <a:ext cx="86754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64" name="TextBox 16">
            <a:extLst>
              <a:ext uri="{FF2B5EF4-FFF2-40B4-BE49-F238E27FC236}">
                <a16:creationId xmlns:a16="http://schemas.microsoft.com/office/drawing/2014/main" id="{BCC11B14-055B-40B8-BC92-2005ADF8F3ED}"/>
              </a:ext>
            </a:extLst>
          </p:cNvPr>
          <p:cNvSpPr txBox="1"/>
          <p:nvPr/>
        </p:nvSpPr>
        <p:spPr>
          <a:xfrm rot="16200000">
            <a:off x="2240008" y="2375135"/>
            <a:ext cx="2207784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b="1" spc="300" dirty="0"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70" name="TextBox 27">
            <a:extLst>
              <a:ext uri="{FF2B5EF4-FFF2-40B4-BE49-F238E27FC236}">
                <a16:creationId xmlns:a16="http://schemas.microsoft.com/office/drawing/2014/main" id="{C8F14B7F-90E7-4C43-B90F-95ED5221B35F}"/>
              </a:ext>
            </a:extLst>
          </p:cNvPr>
          <p:cNvSpPr txBox="1"/>
          <p:nvPr/>
        </p:nvSpPr>
        <p:spPr>
          <a:xfrm>
            <a:off x="2594770" y="5204213"/>
            <a:ext cx="149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05B9C2C5-61A2-AAB6-AA55-6574DB38E3E5}"/>
              </a:ext>
            </a:extLst>
          </p:cNvPr>
          <p:cNvSpPr txBox="1"/>
          <p:nvPr/>
        </p:nvSpPr>
        <p:spPr>
          <a:xfrm>
            <a:off x="6548787" y="4058733"/>
            <a:ext cx="86754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936F0D6D-64BB-F473-D0EB-26EB456AE01A}"/>
              </a:ext>
            </a:extLst>
          </p:cNvPr>
          <p:cNvSpPr txBox="1"/>
          <p:nvPr/>
        </p:nvSpPr>
        <p:spPr>
          <a:xfrm rot="16200000">
            <a:off x="6548791" y="3045255"/>
            <a:ext cx="867545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b="1" spc="300" dirty="0">
                <a:latin typeface="Arial Black" panose="020B0A04020102020204" pitchFamily="34" charset="0"/>
              </a:rPr>
              <a:t>FEAR</a:t>
            </a: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F787C82D-498B-4F5C-2BF0-E2652E40DE2F}"/>
              </a:ext>
            </a:extLst>
          </p:cNvPr>
          <p:cNvSpPr txBox="1"/>
          <p:nvPr/>
        </p:nvSpPr>
        <p:spPr>
          <a:xfrm>
            <a:off x="6233430" y="5204213"/>
            <a:ext cx="149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9">
            <a:extLst>
              <a:ext uri="{FF2B5EF4-FFF2-40B4-BE49-F238E27FC236}">
                <a16:creationId xmlns:a16="http://schemas.microsoft.com/office/drawing/2014/main" id="{F478F7EA-1396-13FC-0224-EF333DA15327}"/>
              </a:ext>
            </a:extLst>
          </p:cNvPr>
          <p:cNvSpPr txBox="1"/>
          <p:nvPr/>
        </p:nvSpPr>
        <p:spPr>
          <a:xfrm>
            <a:off x="4729457" y="4058733"/>
            <a:ext cx="86754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776F4EB5-B6D3-EBFC-DAD3-B5B776F0F986}"/>
              </a:ext>
            </a:extLst>
          </p:cNvPr>
          <p:cNvSpPr txBox="1"/>
          <p:nvPr/>
        </p:nvSpPr>
        <p:spPr>
          <a:xfrm rot="16200000">
            <a:off x="4368784" y="2684579"/>
            <a:ext cx="158889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b="1" spc="300" dirty="0">
                <a:latin typeface="Arial Black" panose="020B0A04020102020204" pitchFamily="34" charset="0"/>
              </a:rPr>
              <a:t>CONCEPTS</a:t>
            </a: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029CB34E-FB25-2467-50DF-A4A2C4C0F599}"/>
              </a:ext>
            </a:extLst>
          </p:cNvPr>
          <p:cNvSpPr txBox="1"/>
          <p:nvPr/>
        </p:nvSpPr>
        <p:spPr>
          <a:xfrm>
            <a:off x="4414100" y="5204213"/>
            <a:ext cx="149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9">
            <a:extLst>
              <a:ext uri="{FF2B5EF4-FFF2-40B4-BE49-F238E27FC236}">
                <a16:creationId xmlns:a16="http://schemas.microsoft.com/office/drawing/2014/main" id="{AF9CC4AB-C7D8-211D-9C37-4696E8A21A18}"/>
              </a:ext>
            </a:extLst>
          </p:cNvPr>
          <p:cNvSpPr txBox="1"/>
          <p:nvPr/>
        </p:nvSpPr>
        <p:spPr>
          <a:xfrm>
            <a:off x="8368117" y="4058733"/>
            <a:ext cx="86754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04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5F31F138-75B5-6D54-974E-283F221B8A40}"/>
              </a:ext>
            </a:extLst>
          </p:cNvPr>
          <p:cNvSpPr txBox="1"/>
          <p:nvPr/>
        </p:nvSpPr>
        <p:spPr>
          <a:xfrm rot="16200000">
            <a:off x="7639224" y="2305469"/>
            <a:ext cx="2347117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b="1" spc="300" dirty="0">
                <a:latin typeface="Arial Black" panose="020B0A04020102020204" pitchFamily="34" charset="0"/>
              </a:rPr>
              <a:t>DESIGN / FOCUS</a:t>
            </a:r>
          </a:p>
        </p:txBody>
      </p:sp>
      <p:sp>
        <p:nvSpPr>
          <p:cNvPr id="47" name="TextBox 27">
            <a:extLst>
              <a:ext uri="{FF2B5EF4-FFF2-40B4-BE49-F238E27FC236}">
                <a16:creationId xmlns:a16="http://schemas.microsoft.com/office/drawing/2014/main" id="{4778E140-7237-79DE-B0DD-A01BDC87AFDE}"/>
              </a:ext>
            </a:extLst>
          </p:cNvPr>
          <p:cNvSpPr txBox="1"/>
          <p:nvPr/>
        </p:nvSpPr>
        <p:spPr>
          <a:xfrm>
            <a:off x="8052760" y="5204213"/>
            <a:ext cx="1498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41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8F50FA-8089-4E43-A6BF-9958419F2EAC}"/>
              </a:ext>
            </a:extLst>
          </p:cNvPr>
          <p:cNvSpPr/>
          <p:nvPr/>
        </p:nvSpPr>
        <p:spPr>
          <a:xfrm>
            <a:off x="0" y="1"/>
            <a:ext cx="12191973" cy="6857986"/>
          </a:xfrm>
          <a:prstGeom prst="rect">
            <a:avLst/>
          </a:prstGeom>
          <a:solidFill>
            <a:srgbClr val="00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4FB8E6"/>
              </a:solidFill>
            </a:endParaRPr>
          </a:p>
        </p:txBody>
      </p:sp>
      <p:grpSp>
        <p:nvGrpSpPr>
          <p:cNvPr id="11" name="Elkartu 10">
            <a:extLst>
              <a:ext uri="{FF2B5EF4-FFF2-40B4-BE49-F238E27FC236}">
                <a16:creationId xmlns:a16="http://schemas.microsoft.com/office/drawing/2014/main" id="{385EE665-7E3F-5425-60F1-A1136D580896}"/>
              </a:ext>
            </a:extLst>
          </p:cNvPr>
          <p:cNvGrpSpPr/>
          <p:nvPr/>
        </p:nvGrpSpPr>
        <p:grpSpPr>
          <a:xfrm>
            <a:off x="3291228" y="2112504"/>
            <a:ext cx="5609545" cy="2632993"/>
            <a:chOff x="3291228" y="1795887"/>
            <a:chExt cx="5609545" cy="263299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1BCE703-D4B3-42DF-89C2-B31CB332561B}"/>
                </a:ext>
              </a:extLst>
            </p:cNvPr>
            <p:cNvSpPr txBox="1"/>
            <p:nvPr/>
          </p:nvSpPr>
          <p:spPr>
            <a:xfrm>
              <a:off x="3291228" y="1795887"/>
              <a:ext cx="56095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b="1" dirty="0">
                  <a:latin typeface="Arial Black" panose="020B0A04020102020204" pitchFamily="34" charset="0"/>
                  <a:ea typeface="Roboto Black" panose="02000000000000000000" pitchFamily="2" charset="0"/>
                </a:rPr>
                <a:t>TÍTULO PRINCIPAL AQUÍ</a:t>
              </a:r>
              <a:endParaRPr lang="es-ES" sz="5000" b="1" dirty="0">
                <a:latin typeface="Arial Black" panose="020B0A040201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EFDFC70-9D51-41B9-A162-73D9CAE349CB}"/>
                </a:ext>
              </a:extLst>
            </p:cNvPr>
            <p:cNvSpPr txBox="1"/>
            <p:nvPr/>
          </p:nvSpPr>
          <p:spPr>
            <a:xfrm>
              <a:off x="4271962" y="3782549"/>
              <a:ext cx="3648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Esta diapositiva se usará a modo de separador entre contenidos.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6580644-6B19-49EF-BB3C-2F60832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3376442" y="3473041"/>
              <a:ext cx="54391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587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28F50FA-8089-4E43-A6BF-9958419F2EAC}"/>
              </a:ext>
            </a:extLst>
          </p:cNvPr>
          <p:cNvSpPr/>
          <p:nvPr/>
        </p:nvSpPr>
        <p:spPr>
          <a:xfrm>
            <a:off x="0" y="1"/>
            <a:ext cx="12191973" cy="6857986"/>
          </a:xfrm>
          <a:prstGeom prst="rect">
            <a:avLst/>
          </a:prstGeom>
          <a:solidFill>
            <a:srgbClr val="0082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solidFill>
                <a:srgbClr val="4FB8E6"/>
              </a:solidFill>
            </a:endParaRPr>
          </a:p>
        </p:txBody>
      </p:sp>
      <p:grpSp>
        <p:nvGrpSpPr>
          <p:cNvPr id="11" name="Elkartu 10">
            <a:extLst>
              <a:ext uri="{FF2B5EF4-FFF2-40B4-BE49-F238E27FC236}">
                <a16:creationId xmlns:a16="http://schemas.microsoft.com/office/drawing/2014/main" id="{385EE665-7E3F-5425-60F1-A1136D580896}"/>
              </a:ext>
            </a:extLst>
          </p:cNvPr>
          <p:cNvGrpSpPr/>
          <p:nvPr/>
        </p:nvGrpSpPr>
        <p:grpSpPr>
          <a:xfrm>
            <a:off x="3291228" y="2112504"/>
            <a:ext cx="5609545" cy="2632993"/>
            <a:chOff x="3291228" y="1795887"/>
            <a:chExt cx="5609545" cy="263299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1BCE703-D4B3-42DF-89C2-B31CB332561B}"/>
                </a:ext>
              </a:extLst>
            </p:cNvPr>
            <p:cNvSpPr txBox="1"/>
            <p:nvPr/>
          </p:nvSpPr>
          <p:spPr>
            <a:xfrm>
              <a:off x="3291228" y="1795887"/>
              <a:ext cx="56095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b="1" dirty="0">
                  <a:solidFill>
                    <a:schemeClr val="bg1"/>
                  </a:solidFill>
                  <a:latin typeface="Arial Black" panose="020B0A04020102020204" pitchFamily="34" charset="0"/>
                  <a:ea typeface="Roboto Black" panose="02000000000000000000" pitchFamily="2" charset="0"/>
                </a:rPr>
                <a:t>TÍTULO PRINCIPAL AQUÍ</a:t>
              </a:r>
              <a:endParaRPr lang="es-ES" sz="5000" b="1" dirty="0">
                <a:solidFill>
                  <a:schemeClr val="bg1"/>
                </a:solidFill>
                <a:latin typeface="Arial Black" panose="020B0A040201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EFDFC70-9D51-41B9-A162-73D9CAE349CB}"/>
                </a:ext>
              </a:extLst>
            </p:cNvPr>
            <p:cNvSpPr txBox="1"/>
            <p:nvPr/>
          </p:nvSpPr>
          <p:spPr>
            <a:xfrm>
              <a:off x="4271962" y="3782549"/>
              <a:ext cx="3648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solidFill>
                    <a:schemeClr val="bg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Esta diapositiva se usará a modo de separador entre contenidos.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6580644-6B19-49EF-BB3C-2F60832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3376442" y="3473041"/>
              <a:ext cx="543911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38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Elkartu 10">
            <a:extLst>
              <a:ext uri="{FF2B5EF4-FFF2-40B4-BE49-F238E27FC236}">
                <a16:creationId xmlns:a16="http://schemas.microsoft.com/office/drawing/2014/main" id="{385EE665-7E3F-5425-60F1-A1136D580896}"/>
              </a:ext>
            </a:extLst>
          </p:cNvPr>
          <p:cNvGrpSpPr/>
          <p:nvPr/>
        </p:nvGrpSpPr>
        <p:grpSpPr>
          <a:xfrm>
            <a:off x="3291228" y="2558818"/>
            <a:ext cx="5609545" cy="2632993"/>
            <a:chOff x="3291228" y="1795887"/>
            <a:chExt cx="5609545" cy="2632993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61BCE703-D4B3-42DF-89C2-B31CB332561B}"/>
                </a:ext>
              </a:extLst>
            </p:cNvPr>
            <p:cNvSpPr txBox="1"/>
            <p:nvPr/>
          </p:nvSpPr>
          <p:spPr>
            <a:xfrm>
              <a:off x="3291228" y="1795887"/>
              <a:ext cx="560954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b="1" dirty="0">
                  <a:latin typeface="Arial Black" panose="020B0A04020102020204" pitchFamily="34" charset="0"/>
                  <a:ea typeface="Roboto Black" panose="02000000000000000000" pitchFamily="2" charset="0"/>
                </a:rPr>
                <a:t>TÍTULO PRINCIPAL AQUÍ</a:t>
              </a:r>
              <a:endParaRPr lang="es-ES" sz="5000" b="1" dirty="0">
                <a:latin typeface="Arial Black" panose="020B0A04020102020204" pitchFamily="34" charset="0"/>
                <a:ea typeface="Roboto Black" panose="02000000000000000000" pitchFamily="2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EFDFC70-9D51-41B9-A162-73D9CAE349CB}"/>
                </a:ext>
              </a:extLst>
            </p:cNvPr>
            <p:cNvSpPr txBox="1"/>
            <p:nvPr/>
          </p:nvSpPr>
          <p:spPr>
            <a:xfrm>
              <a:off x="4271962" y="3782549"/>
              <a:ext cx="3648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Esta diapositiva se usará a modo de separador entre contenidos.</a:t>
              </a:r>
            </a:p>
          </p:txBody>
        </p: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6580644-6B19-49EF-BB3C-2F6083282BAE}"/>
                </a:ext>
              </a:extLst>
            </p:cNvPr>
            <p:cNvCxnSpPr>
              <a:cxnSpLocks/>
            </p:cNvCxnSpPr>
            <p:nvPr/>
          </p:nvCxnSpPr>
          <p:spPr>
            <a:xfrm>
              <a:off x="3376442" y="3473041"/>
              <a:ext cx="54391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rudia 7">
            <a:extLst>
              <a:ext uri="{FF2B5EF4-FFF2-40B4-BE49-F238E27FC236}">
                <a16:creationId xmlns:a16="http://schemas.microsoft.com/office/drawing/2014/main" id="{70EBB7DC-0ABD-5CDB-DDB2-C57985BF5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40" y="727841"/>
            <a:ext cx="2905120" cy="6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2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804</Words>
  <Application>Microsoft Office PowerPoint</Application>
  <PresentationFormat>Panoramikoa</PresentationFormat>
  <Paragraphs>141</Paragraphs>
  <Slides>20</Slides>
  <Notes>0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3</vt:i4>
      </vt:variant>
      <vt:variant>
        <vt:lpstr>Gaia</vt:lpstr>
      </vt:variant>
      <vt:variant>
        <vt:i4>2</vt:i4>
      </vt:variant>
      <vt:variant>
        <vt:lpstr>Diapositiben tituluak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Tema de Office</vt:lpstr>
      <vt:lpstr>1_Tema de Office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Danel Mazmela Echave</dc:creator>
  <cp:lastModifiedBy>Irati Zabala Camino</cp:lastModifiedBy>
  <cp:revision>203</cp:revision>
  <dcterms:created xsi:type="dcterms:W3CDTF">2018-11-19T13:04:56Z</dcterms:created>
  <dcterms:modified xsi:type="dcterms:W3CDTF">2022-05-11T10:26:41Z</dcterms:modified>
</cp:coreProperties>
</file>